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8" r:id="rId1"/>
    <p:sldMasterId id="2147483751" r:id="rId2"/>
    <p:sldMasterId id="2147483765" r:id="rId3"/>
  </p:sldMasterIdLst>
  <p:notesMasterIdLst>
    <p:notesMasterId r:id="rId26"/>
  </p:notesMasterIdLst>
  <p:sldIdLst>
    <p:sldId id="398" r:id="rId4"/>
    <p:sldId id="387" r:id="rId5"/>
    <p:sldId id="393" r:id="rId6"/>
    <p:sldId id="389" r:id="rId7"/>
    <p:sldId id="287" r:id="rId8"/>
    <p:sldId id="339" r:id="rId9"/>
    <p:sldId id="397" r:id="rId10"/>
    <p:sldId id="377" r:id="rId11"/>
    <p:sldId id="323" r:id="rId12"/>
    <p:sldId id="378" r:id="rId13"/>
    <p:sldId id="379" r:id="rId14"/>
    <p:sldId id="363" r:id="rId15"/>
    <p:sldId id="381" r:id="rId16"/>
    <p:sldId id="366" r:id="rId17"/>
    <p:sldId id="368" r:id="rId18"/>
    <p:sldId id="370" r:id="rId19"/>
    <p:sldId id="371" r:id="rId20"/>
    <p:sldId id="372" r:id="rId21"/>
    <p:sldId id="305" r:id="rId22"/>
    <p:sldId id="392" r:id="rId23"/>
    <p:sldId id="307" r:id="rId24"/>
    <p:sldId id="308" r:id="rId2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BD4A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00" autoAdjust="0"/>
    <p:restoredTop sz="88689" autoAdjust="0"/>
  </p:normalViewPr>
  <p:slideViewPr>
    <p:cSldViewPr snapToGrid="0">
      <p:cViewPr>
        <p:scale>
          <a:sx n="60" d="100"/>
          <a:sy n="60" d="100"/>
        </p:scale>
        <p:origin x="264" y="198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viewProps" Target="viewProp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B3433A9-E75E-41F1-9866-2BBFE70F3C42}" type="datetimeFigureOut">
              <a:rPr lang="en-US" smtClean="0"/>
              <a:t>12-Oct-19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C0AABED-7C9B-4866-9799-0691B5178D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921667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9D02B41-EB8F-4878-959B-19E5CB4301F6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873136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BD" dirty="0" smtClean="0"/>
              <a:t>ক্যাপশন</a:t>
            </a:r>
            <a:r>
              <a:rPr lang="bn-BD" baseline="0" dirty="0" smtClean="0"/>
              <a:t> আসার আগে ছবি দেখে উত্তর নেওয়ার  চেষ্টা করতে হবে।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0AABED-7C9B-4866-9799-0691B5178D37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173295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BD" dirty="0" smtClean="0"/>
              <a:t>ছবি</a:t>
            </a:r>
            <a:r>
              <a:rPr lang="bn-BD" baseline="0" dirty="0" smtClean="0"/>
              <a:t> দেখে যেন বুঝতে পারে কি উত্তর হতে পারে এ জন্য এ ছবি দেওয়া। একজনের খাতা অন্যের মাধ্যমে মূল্যায়ন করে নেওয়া যেতে পারে। </a:t>
            </a:r>
            <a:r>
              <a:rPr lang="bn-BD" sz="1200" baseline="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0AABED-7C9B-4866-9799-0691B5178D37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398756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BD" dirty="0" smtClean="0"/>
              <a:t>ক্যাপশন</a:t>
            </a:r>
            <a:r>
              <a:rPr lang="bn-BD" baseline="0" dirty="0" smtClean="0"/>
              <a:t> আসার আগে ছবি দেখে উত্তর নেওয়ার  চেষ্টা করতে হবে।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0AABED-7C9B-4866-9799-0691B5178D37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907818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BD" dirty="0" smtClean="0"/>
              <a:t>ক্যাপশন</a:t>
            </a:r>
            <a:r>
              <a:rPr lang="bn-BD" baseline="0" dirty="0" smtClean="0"/>
              <a:t> আসার আগে ছবি দেখে উত্তর নেওয়ার  চেষ্টা করতে হবে।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0AABED-7C9B-4866-9799-0691B5178D37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675177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BD" dirty="0" smtClean="0"/>
              <a:t>ক্যাপশন</a:t>
            </a:r>
            <a:r>
              <a:rPr lang="bn-BD" baseline="0" dirty="0" smtClean="0"/>
              <a:t> আসার আগে ছবি দেখে উত্তর নেওয়ার  চেষ্টা করতে হবে।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0AABED-7C9B-4866-9799-0691B5178D37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389673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BD" dirty="0" smtClean="0"/>
              <a:t>ক্যাপশন</a:t>
            </a:r>
            <a:r>
              <a:rPr lang="bn-BD" baseline="0" dirty="0" smtClean="0"/>
              <a:t> আসার আগে ছবি দেখে উত্তর নেওয়ার  চেষ্টা করতে হবে।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0AABED-7C9B-4866-9799-0691B5178D37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661537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BD" dirty="0" smtClean="0"/>
              <a:t>ক্যাপশন</a:t>
            </a:r>
            <a:r>
              <a:rPr lang="bn-BD" baseline="0" dirty="0" smtClean="0"/>
              <a:t> আসার আগে ছবি দেখে উত্তর নেওয়ার  চেষ্টা করতে হবে।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0AABED-7C9B-4866-9799-0691B5178D37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439481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BD" dirty="0" smtClean="0"/>
              <a:t>ক্যাপশন</a:t>
            </a:r>
            <a:r>
              <a:rPr lang="bn-BD" baseline="0" dirty="0" smtClean="0"/>
              <a:t> আসার আগে ছবি দেখে উত্তর নেওয়ার  চেষ্টা করতে হবে।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0AABED-7C9B-4866-9799-0691B5178D37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2722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BD" dirty="0" smtClean="0"/>
              <a:t>ক্যাপশন</a:t>
            </a:r>
            <a:r>
              <a:rPr lang="bn-BD" baseline="0" dirty="0" smtClean="0"/>
              <a:t> আসার আগে ছবি দেখে উত্তর নেওয়ার  চেষ্টা করতে হবে।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0AABED-7C9B-4866-9799-0691B5178D37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5050963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BD" dirty="0" smtClean="0"/>
              <a:t>দলে</a:t>
            </a:r>
            <a:r>
              <a:rPr lang="bn-BD" baseline="0" dirty="0" smtClean="0"/>
              <a:t> ভাগ করার ক্ষেত্রে আমার পরামর্শ ক্লাশ শুরুর আগে এটা করতে হবে এবং একজন দলনেতা নিযুক্ত করতে হবে। সেক্ষেত্রে প্রতি দলে সমান সংখ্যক শিক্ষার্থী রাখতে হবে এবং জোড় হতে হবে । যেমন ৪,৬,৮ ১০ জন। </a:t>
            </a:r>
            <a:r>
              <a:rPr lang="bn-BD" dirty="0" smtClean="0"/>
              <a:t>কাজ শেষে </a:t>
            </a:r>
            <a:r>
              <a:rPr lang="bn-BD" baseline="0" dirty="0" smtClean="0"/>
              <a:t>খাতা পরিবর্তনের মাধ্যমে  শিক্ষার্থীদের দ্বারা মূল্যায়ন করে নেওয়া যেতে পারে । উত্তর যেমন হতে পারে-জনসচেতনতা সৃষ্টি, ধর্মীয় মূল্যবোধ জাগ্রত করণ। </a:t>
            </a:r>
            <a:r>
              <a:rPr lang="bn-IN" baseline="0" dirty="0" smtClean="0"/>
              <a:t> দলগত কাজে সময় না থাকলে স্লাইটটি হাইট করে রাখা যেতে পারে। 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0AABED-7C9B-4866-9799-0691B5178D37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726200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0AABED-7C9B-4866-9799-0691B5178D37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2629144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BD" dirty="0" smtClean="0"/>
              <a:t>শিক্ষার্থীদের</a:t>
            </a:r>
            <a:r>
              <a:rPr lang="bn-BD" baseline="0" dirty="0" smtClean="0"/>
              <a:t>  দ্বারা মাউস ক্লিক করে নেওয়ার মাধ্যমে উত্তর নেওয়ার চেষ্টা করতে হবে।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0AABED-7C9B-4866-9799-0691B5178D37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668685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BD" dirty="0" smtClean="0"/>
              <a:t>ছবি</a:t>
            </a:r>
            <a:r>
              <a:rPr lang="bn-BD" baseline="0" dirty="0" smtClean="0"/>
              <a:t> শুধু আবহ সৃষ্টির জন্য । </a:t>
            </a:r>
            <a:r>
              <a:rPr lang="bn-BD" dirty="0" smtClean="0"/>
              <a:t>বাড়ির কাজ শিক্ষার্থীদের</a:t>
            </a:r>
            <a:r>
              <a:rPr lang="bn-BD" baseline="0" dirty="0" smtClean="0"/>
              <a:t> খাতায় লেখে নেওয়া নি</a:t>
            </a:r>
            <a:r>
              <a:rPr lang="bn-IN" baseline="0" dirty="0" smtClean="0"/>
              <a:t>শ্চি</a:t>
            </a:r>
            <a:r>
              <a:rPr lang="bn-BD" baseline="0" dirty="0" smtClean="0"/>
              <a:t>ত করতে হবে । আগামী দিন এই কাজ দেখতে হবে কয়েক জনের এবং বাকি কাজ দল</a:t>
            </a:r>
            <a:r>
              <a:rPr lang="en-US" baseline="0" dirty="0" smtClean="0"/>
              <a:t> </a:t>
            </a:r>
            <a:r>
              <a:rPr lang="bn-BD" baseline="0" dirty="0" smtClean="0"/>
              <a:t>নেতার দ্বারা মূল্যায়ন করে নেওয়া যেতে পারে।</a:t>
            </a:r>
            <a:endParaRPr lang="en-US" sz="1600" b="1" dirty="0" smtClean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0AABED-7C9B-4866-9799-0691B5178D37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210982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BD" sz="1200" dirty="0" smtClean="0"/>
              <a:t>সম্মানিত</a:t>
            </a:r>
            <a:r>
              <a:rPr lang="bn-BD" sz="1200" baseline="0" dirty="0" smtClean="0"/>
              <a:t> শিক্ষকমন্ডলী আপনারা ইচ্ছে করলে এই </a:t>
            </a:r>
            <a:r>
              <a:rPr lang="en-US" sz="1200" baseline="0" dirty="0" smtClean="0"/>
              <a:t>slide </a:t>
            </a:r>
            <a:r>
              <a:rPr lang="bn-BD" sz="1200" baseline="0" dirty="0" smtClean="0"/>
              <a:t>টি </a:t>
            </a:r>
            <a:r>
              <a:rPr lang="en-US" sz="1200" baseline="0" dirty="0" smtClean="0"/>
              <a:t>Hide </a:t>
            </a:r>
            <a:r>
              <a:rPr lang="bn-BD" sz="1200" baseline="0" dirty="0" smtClean="0"/>
              <a:t>করে রাখতে পারবেন। </a:t>
            </a:r>
            <a:r>
              <a:rPr lang="en-US" sz="1200" baseline="0" dirty="0" smtClean="0"/>
              <a:t>Hide </a:t>
            </a:r>
            <a:r>
              <a:rPr lang="bn-BD" sz="1200" baseline="0" dirty="0" smtClean="0"/>
              <a:t>করার পদ্ধতি হলো রিবন বার এর </a:t>
            </a:r>
            <a:r>
              <a:rPr lang="en-US" sz="1200" baseline="0" dirty="0" smtClean="0"/>
              <a:t>Slide Show </a:t>
            </a:r>
            <a:r>
              <a:rPr lang="bn-BD" sz="1200" baseline="0" dirty="0" smtClean="0"/>
              <a:t>তে ক্লিক করে </a:t>
            </a:r>
            <a:r>
              <a:rPr lang="en-US" sz="1200" baseline="0" dirty="0" smtClean="0"/>
              <a:t>Hide Slide </a:t>
            </a:r>
            <a:r>
              <a:rPr lang="bn-BD" sz="1200" baseline="0" dirty="0" smtClean="0"/>
              <a:t>এর উপর ক্লিক করলে </a:t>
            </a:r>
            <a:r>
              <a:rPr lang="en-US" sz="1200" baseline="0" dirty="0" smtClean="0"/>
              <a:t>hide </a:t>
            </a:r>
            <a:r>
              <a:rPr lang="bn-BD" sz="1200" baseline="0" dirty="0" smtClean="0"/>
              <a:t> হয়ে যাবে। এক্ষেত্রে </a:t>
            </a:r>
            <a:r>
              <a:rPr lang="en-US" sz="1200" baseline="0" dirty="0" smtClean="0"/>
              <a:t>f5 </a:t>
            </a:r>
            <a:r>
              <a:rPr lang="bn-BD" sz="1200" baseline="0" dirty="0" smtClean="0"/>
              <a:t>চেপে </a:t>
            </a:r>
            <a:r>
              <a:rPr lang="en-US" sz="1200" baseline="0" dirty="0" smtClean="0"/>
              <a:t>Slide Show </a:t>
            </a:r>
            <a:r>
              <a:rPr lang="bn-BD" sz="1200" baseline="0" dirty="0" smtClean="0"/>
              <a:t>করলে </a:t>
            </a:r>
            <a:r>
              <a:rPr lang="en-US" sz="1200" baseline="0" dirty="0" smtClean="0"/>
              <a:t>Hide </a:t>
            </a:r>
            <a:r>
              <a:rPr lang="bn-BD" sz="1200" baseline="0" dirty="0" smtClean="0"/>
              <a:t>করা </a:t>
            </a:r>
            <a:r>
              <a:rPr lang="en-US" sz="1200" baseline="0" dirty="0" smtClean="0"/>
              <a:t>page </a:t>
            </a:r>
            <a:r>
              <a:rPr lang="bn-BD" sz="1200" baseline="0" dirty="0" smtClean="0"/>
              <a:t>আর দেখা যাবে না।  </a:t>
            </a:r>
            <a:endParaRPr lang="en-US" sz="120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0AABED-7C9B-4866-9799-0691B5178D37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211113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BD" dirty="0" smtClean="0"/>
              <a:t>পাঠের</a:t>
            </a:r>
            <a:r>
              <a:rPr lang="bn-BD" baseline="0" dirty="0" smtClean="0"/>
              <a:t> শিরোনাম আসার আগে শিক্ষার্থীদের দ্বারা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প্রশ্ন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করে</a:t>
            </a:r>
            <a:r>
              <a:rPr lang="bn-BD" baseline="0" dirty="0" smtClean="0"/>
              <a:t> পাঠের শিরোনাম ঘোষণার চেষ্টা করতে হবে। </a:t>
            </a:r>
            <a:r>
              <a:rPr lang="bn-BD" dirty="0" smtClean="0"/>
              <a:t>শিক্ষার্থীরা</a:t>
            </a:r>
            <a:r>
              <a:rPr lang="bn-BD" baseline="0" dirty="0" smtClean="0"/>
              <a:t> বিভিন্ন উত্তর দিবে তা থেকে সঠিক উত্তর গ্রহণ করতে হবে</a:t>
            </a:r>
            <a:r>
              <a:rPr lang="bn-IN" baseline="0" dirty="0" smtClean="0"/>
              <a:t> </a:t>
            </a:r>
            <a:r>
              <a:rPr lang="bn-BD" baseline="0" dirty="0" smtClean="0"/>
              <a:t>। </a:t>
            </a:r>
            <a:r>
              <a:rPr lang="bn-IN" baseline="0" dirty="0" smtClean="0"/>
              <a:t> 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0AABED-7C9B-4866-9799-0691B5178D37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942065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BD" baseline="0" dirty="0" smtClean="0"/>
              <a:t>পাঠ শিরোনাম বোর্ডে লিখতে হবে। 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0AABED-7C9B-4866-9799-0691B5178D37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682177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BD" dirty="0" smtClean="0"/>
              <a:t>শিক্ষার্থীদের</a:t>
            </a:r>
            <a:r>
              <a:rPr lang="bn-BD" baseline="0" dirty="0" smtClean="0"/>
              <a:t>  দ্বারা </a:t>
            </a:r>
            <a:r>
              <a:rPr lang="bn-IN" baseline="0" dirty="0" smtClean="0"/>
              <a:t>আজকে আমরা কি কি পড়বো জেনে নেওয়া যেতে পারে</a:t>
            </a:r>
            <a:r>
              <a:rPr lang="bn-BD" baseline="0" dirty="0" smtClean="0"/>
              <a:t>। </a:t>
            </a:r>
            <a:r>
              <a:rPr lang="bn-BD" dirty="0" smtClean="0"/>
              <a:t>সম্মানিত</a:t>
            </a:r>
            <a:r>
              <a:rPr lang="bn-BD" baseline="0" dirty="0" smtClean="0"/>
              <a:t> শিক্ষকমন্ডলী আপনারা ইচ্ছে করলে এই </a:t>
            </a:r>
            <a:r>
              <a:rPr lang="en-US" baseline="0" dirty="0" smtClean="0"/>
              <a:t>slide </a:t>
            </a:r>
            <a:r>
              <a:rPr lang="bn-BD" baseline="0" dirty="0" smtClean="0"/>
              <a:t>টি </a:t>
            </a:r>
            <a:r>
              <a:rPr lang="en-US" baseline="0" dirty="0" smtClean="0"/>
              <a:t>Hide </a:t>
            </a:r>
            <a:r>
              <a:rPr lang="bn-BD" baseline="0" dirty="0" smtClean="0"/>
              <a:t>করে রাখতে পারবেন।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0AABED-7C9B-4866-9799-0691B5178D37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001710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BD" dirty="0" smtClean="0"/>
              <a:t>ক্যাপশন</a:t>
            </a:r>
            <a:r>
              <a:rPr lang="bn-BD" baseline="0" dirty="0" smtClean="0"/>
              <a:t> আসার আগে ছবি দেখে উত্তর নেওয়ার  চেষ্টা করতে হবে।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0AABED-7C9B-4866-9799-0691B5178D37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311562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BD" dirty="0" smtClean="0"/>
              <a:t>ক্যাপশন</a:t>
            </a:r>
            <a:r>
              <a:rPr lang="bn-BD" baseline="0" dirty="0" smtClean="0"/>
              <a:t> আসার আগে ছবি দেখে উত্তর নেওয়ার  চেষ্টা করতে হবে।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0AABED-7C9B-4866-9799-0691B5178D37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152115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BD" dirty="0" smtClean="0"/>
              <a:t>ছবি</a:t>
            </a:r>
            <a:r>
              <a:rPr lang="bn-BD" baseline="0" dirty="0" smtClean="0"/>
              <a:t> দেখে যেন বুঝতে পারে কি উত্তর হতে পারে এ জন্য এ ছবি দেওয়া। একজনের খাতা অন্যের মাধ্যমে মূল্যায়ন করে নেওয়া যেতে পারে। </a:t>
            </a:r>
            <a:r>
              <a:rPr lang="bn-BD" sz="1200" baseline="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0AABED-7C9B-4866-9799-0691B5178D37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031285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585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340"/>
            </a:lvl1pPr>
            <a:lvl2pPr marL="445770" indent="0" algn="ctr">
              <a:buNone/>
              <a:defRPr sz="1950"/>
            </a:lvl2pPr>
            <a:lvl3pPr marL="891540" indent="0" algn="ctr">
              <a:buNone/>
              <a:defRPr sz="1755"/>
            </a:lvl3pPr>
            <a:lvl4pPr marL="1337310" indent="0" algn="ctr">
              <a:buNone/>
              <a:defRPr sz="1560"/>
            </a:lvl4pPr>
            <a:lvl5pPr marL="1783080" indent="0" algn="ctr">
              <a:buNone/>
              <a:defRPr sz="1560"/>
            </a:lvl5pPr>
            <a:lvl6pPr marL="2228850" indent="0" algn="ctr">
              <a:buNone/>
              <a:defRPr sz="1560"/>
            </a:lvl6pPr>
            <a:lvl7pPr marL="2674620" indent="0" algn="ctr">
              <a:buNone/>
              <a:defRPr sz="1560"/>
            </a:lvl7pPr>
            <a:lvl8pPr marL="3120390" indent="0" algn="ctr">
              <a:buNone/>
              <a:defRPr sz="1560"/>
            </a:lvl8pPr>
            <a:lvl9pPr marL="3566160" indent="0" algn="ctr">
              <a:buNone/>
              <a:defRPr sz="156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F1BF56-DC87-45FC-B511-C55AA4BCD6D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12-Oct-19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FF51EB-0EE9-44B6-8FDC-DC88A358443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706333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F1BF56-DC87-45FC-B511-C55AA4BCD6D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12-Oct-19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FF51EB-0EE9-44B6-8FDC-DC88A358443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18483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899" y="365125"/>
            <a:ext cx="2628901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1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F1BF56-DC87-45FC-B511-C55AA4BCD6D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12-Oct-19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FF51EB-0EE9-44B6-8FDC-DC88A358443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98599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94767459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F1BF56-DC87-45FC-B511-C55AA4BCD6D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12-Oct-19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FF51EB-0EE9-44B6-8FDC-DC88A358443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78762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F1BF56-DC87-45FC-B511-C55AA4BCD6D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12-Oct-19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FF51EB-0EE9-44B6-8FDC-DC88A358443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6058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46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71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F1BF56-DC87-45FC-B511-C55AA4BCD6D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12-Oct-19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FF51EB-0EE9-44B6-8FDC-DC88A358443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37865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F1BF56-DC87-45FC-B511-C55AA4BCD6D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12-Oct-19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FF51EB-0EE9-44B6-8FDC-DC88A358443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11679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9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92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92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F1BF56-DC87-45FC-B511-C55AA4BCD6D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12-Oct-19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FF51EB-0EE9-44B6-8FDC-DC88A358443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97946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F1BF56-DC87-45FC-B511-C55AA4BCD6D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12-Oct-19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FF51EB-0EE9-44B6-8FDC-DC88A358443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9432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F1BF56-DC87-45FC-B511-C55AA4BCD6D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12-Oct-19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FF51EB-0EE9-44B6-8FDC-DC88A358443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507899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F1BF56-DC87-45FC-B511-C55AA4BCD6D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12-Oct-19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FF51EB-0EE9-44B6-8FDC-DC88A358443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794411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92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33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92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F1BF56-DC87-45FC-B511-C55AA4BCD6D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12-Oct-19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FF51EB-0EE9-44B6-8FDC-DC88A358443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48811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92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33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92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F1BF56-DC87-45FC-B511-C55AA4BCD6D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12-Oct-19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FF51EB-0EE9-44B6-8FDC-DC88A358443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71150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F1BF56-DC87-45FC-B511-C55AA4BCD6D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12-Oct-19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FF51EB-0EE9-44B6-8FDC-DC88A358443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33549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899" y="365125"/>
            <a:ext cx="2628901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3" y="365125"/>
            <a:ext cx="7734301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F1BF56-DC87-45FC-B511-C55AA4BCD6D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12-Oct-19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FF51EB-0EE9-44B6-8FDC-DC88A358443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455158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60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600203"/>
            <a:ext cx="109728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3"/>
            <a:ext cx="2844800" cy="365125"/>
          </a:xfrm>
          <a:prstGeom prst="rect">
            <a:avLst/>
          </a:prstGeom>
        </p:spPr>
        <p:txBody>
          <a:bodyPr/>
          <a:lstStyle/>
          <a:p>
            <a:fld id="{3472E1B2-DDA8-45FF-B585-E55DBCE7207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12-Oct-19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927948" y="6454778"/>
            <a:ext cx="7098453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56353"/>
            <a:ext cx="2844800" cy="365125"/>
          </a:xfrm>
          <a:prstGeom prst="rect">
            <a:avLst/>
          </a:prstGeom>
        </p:spPr>
        <p:txBody>
          <a:bodyPr/>
          <a:lstStyle/>
          <a:p>
            <a:fld id="{6B95A01A-A73F-4F95-AFFF-402EEAD8ABD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499265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6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600203"/>
            <a:ext cx="109728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3"/>
            <a:ext cx="2844800" cy="365125"/>
          </a:xfrm>
          <a:prstGeom prst="rect">
            <a:avLst/>
          </a:prstGeom>
        </p:spPr>
        <p:txBody>
          <a:bodyPr/>
          <a:lstStyle/>
          <a:p>
            <a:fld id="{3472E1B2-DDA8-45FF-B585-E55DBCE7207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12-Oct-19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927948" y="6454778"/>
            <a:ext cx="7098453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56353"/>
            <a:ext cx="2844800" cy="365125"/>
          </a:xfrm>
          <a:prstGeom prst="rect">
            <a:avLst/>
          </a:prstGeom>
        </p:spPr>
        <p:txBody>
          <a:bodyPr/>
          <a:lstStyle/>
          <a:p>
            <a:fld id="{6B95A01A-A73F-4F95-AFFF-402EEAD8ABD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891876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585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340"/>
            </a:lvl1pPr>
            <a:lvl2pPr marL="445770" indent="0" algn="ctr">
              <a:buNone/>
              <a:defRPr sz="1950"/>
            </a:lvl2pPr>
            <a:lvl3pPr marL="891540" indent="0" algn="ctr">
              <a:buNone/>
              <a:defRPr sz="1755"/>
            </a:lvl3pPr>
            <a:lvl4pPr marL="1337310" indent="0" algn="ctr">
              <a:buNone/>
              <a:defRPr sz="1560"/>
            </a:lvl4pPr>
            <a:lvl5pPr marL="1783080" indent="0" algn="ctr">
              <a:buNone/>
              <a:defRPr sz="1560"/>
            </a:lvl5pPr>
            <a:lvl6pPr marL="2228850" indent="0" algn="ctr">
              <a:buNone/>
              <a:defRPr sz="1560"/>
            </a:lvl6pPr>
            <a:lvl7pPr marL="2674620" indent="0" algn="ctr">
              <a:buNone/>
              <a:defRPr sz="1560"/>
            </a:lvl7pPr>
            <a:lvl8pPr marL="3120390" indent="0" algn="ctr">
              <a:buNone/>
              <a:defRPr sz="1560"/>
            </a:lvl8pPr>
            <a:lvl9pPr marL="3566160" indent="0" algn="ctr">
              <a:buNone/>
              <a:defRPr sz="156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F1BF56-DC87-45FC-B511-C55AA4BCD6D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12-Oct-19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FF51EB-0EE9-44B6-8FDC-DC88A358443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29721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F1BF56-DC87-45FC-B511-C55AA4BCD6D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12-Oct-19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FF51EB-0EE9-44B6-8FDC-DC88A358443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96069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40"/>
            <a:ext cx="10515600" cy="2852737"/>
          </a:xfrm>
        </p:spPr>
        <p:txBody>
          <a:bodyPr anchor="b"/>
          <a:lstStyle>
            <a:lvl1pPr>
              <a:defRPr sz="585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5"/>
            <a:ext cx="10515600" cy="1500187"/>
          </a:xfrm>
        </p:spPr>
        <p:txBody>
          <a:bodyPr/>
          <a:lstStyle>
            <a:lvl1pPr marL="0" indent="0">
              <a:buNone/>
              <a:defRPr sz="2340">
                <a:solidFill>
                  <a:schemeClr val="tx1">
                    <a:tint val="75000"/>
                  </a:schemeClr>
                </a:solidFill>
              </a:defRPr>
            </a:lvl1pPr>
            <a:lvl2pPr marL="445770" indent="0">
              <a:buNone/>
              <a:defRPr sz="1950">
                <a:solidFill>
                  <a:schemeClr val="tx1">
                    <a:tint val="75000"/>
                  </a:schemeClr>
                </a:solidFill>
              </a:defRPr>
            </a:lvl2pPr>
            <a:lvl3pPr marL="891540" indent="0">
              <a:buNone/>
              <a:defRPr sz="1755">
                <a:solidFill>
                  <a:schemeClr val="tx1">
                    <a:tint val="75000"/>
                  </a:schemeClr>
                </a:solidFill>
              </a:defRPr>
            </a:lvl3pPr>
            <a:lvl4pPr marL="1337310" indent="0">
              <a:buNone/>
              <a:defRPr sz="1560">
                <a:solidFill>
                  <a:schemeClr val="tx1">
                    <a:tint val="75000"/>
                  </a:schemeClr>
                </a:solidFill>
              </a:defRPr>
            </a:lvl4pPr>
            <a:lvl5pPr marL="1783080" indent="0">
              <a:buNone/>
              <a:defRPr sz="1560">
                <a:solidFill>
                  <a:schemeClr val="tx1">
                    <a:tint val="75000"/>
                  </a:schemeClr>
                </a:solidFill>
              </a:defRPr>
            </a:lvl5pPr>
            <a:lvl6pPr marL="2228850" indent="0">
              <a:buNone/>
              <a:defRPr sz="1560">
                <a:solidFill>
                  <a:schemeClr val="tx1">
                    <a:tint val="75000"/>
                  </a:schemeClr>
                </a:solidFill>
              </a:defRPr>
            </a:lvl6pPr>
            <a:lvl7pPr marL="2674620" indent="0">
              <a:buNone/>
              <a:defRPr sz="1560">
                <a:solidFill>
                  <a:schemeClr val="tx1">
                    <a:tint val="75000"/>
                  </a:schemeClr>
                </a:solidFill>
              </a:defRPr>
            </a:lvl7pPr>
            <a:lvl8pPr marL="3120390" indent="0">
              <a:buNone/>
              <a:defRPr sz="1560">
                <a:solidFill>
                  <a:schemeClr val="tx1">
                    <a:tint val="75000"/>
                  </a:schemeClr>
                </a:solidFill>
              </a:defRPr>
            </a:lvl8pPr>
            <a:lvl9pPr marL="3566160" indent="0">
              <a:buNone/>
              <a:defRPr sz="156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F1BF56-DC87-45FC-B511-C55AA4BCD6D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12-Oct-19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FF51EB-0EE9-44B6-8FDC-DC88A358443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83671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F1BF56-DC87-45FC-B511-C55AA4BCD6D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12-Oct-19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FF51EB-0EE9-44B6-8FDC-DC88A358443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91906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40"/>
            <a:ext cx="10515600" cy="2852737"/>
          </a:xfrm>
        </p:spPr>
        <p:txBody>
          <a:bodyPr anchor="b"/>
          <a:lstStyle>
            <a:lvl1pPr>
              <a:defRPr sz="585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5"/>
            <a:ext cx="10515600" cy="1500187"/>
          </a:xfrm>
        </p:spPr>
        <p:txBody>
          <a:bodyPr/>
          <a:lstStyle>
            <a:lvl1pPr marL="0" indent="0">
              <a:buNone/>
              <a:defRPr sz="2340">
                <a:solidFill>
                  <a:schemeClr val="tx1">
                    <a:tint val="75000"/>
                  </a:schemeClr>
                </a:solidFill>
              </a:defRPr>
            </a:lvl1pPr>
            <a:lvl2pPr marL="445770" indent="0">
              <a:buNone/>
              <a:defRPr sz="1950">
                <a:solidFill>
                  <a:schemeClr val="tx1">
                    <a:tint val="75000"/>
                  </a:schemeClr>
                </a:solidFill>
              </a:defRPr>
            </a:lvl2pPr>
            <a:lvl3pPr marL="891540" indent="0">
              <a:buNone/>
              <a:defRPr sz="1755">
                <a:solidFill>
                  <a:schemeClr val="tx1">
                    <a:tint val="75000"/>
                  </a:schemeClr>
                </a:solidFill>
              </a:defRPr>
            </a:lvl3pPr>
            <a:lvl4pPr marL="1337310" indent="0">
              <a:buNone/>
              <a:defRPr sz="1560">
                <a:solidFill>
                  <a:schemeClr val="tx1">
                    <a:tint val="75000"/>
                  </a:schemeClr>
                </a:solidFill>
              </a:defRPr>
            </a:lvl4pPr>
            <a:lvl5pPr marL="1783080" indent="0">
              <a:buNone/>
              <a:defRPr sz="1560">
                <a:solidFill>
                  <a:schemeClr val="tx1">
                    <a:tint val="75000"/>
                  </a:schemeClr>
                </a:solidFill>
              </a:defRPr>
            </a:lvl5pPr>
            <a:lvl6pPr marL="2228850" indent="0">
              <a:buNone/>
              <a:defRPr sz="1560">
                <a:solidFill>
                  <a:schemeClr val="tx1">
                    <a:tint val="75000"/>
                  </a:schemeClr>
                </a:solidFill>
              </a:defRPr>
            </a:lvl6pPr>
            <a:lvl7pPr marL="2674620" indent="0">
              <a:buNone/>
              <a:defRPr sz="1560">
                <a:solidFill>
                  <a:schemeClr val="tx1">
                    <a:tint val="75000"/>
                  </a:schemeClr>
                </a:solidFill>
              </a:defRPr>
            </a:lvl7pPr>
            <a:lvl8pPr marL="3120390" indent="0">
              <a:buNone/>
              <a:defRPr sz="1560">
                <a:solidFill>
                  <a:schemeClr val="tx1">
                    <a:tint val="75000"/>
                  </a:schemeClr>
                </a:solidFill>
              </a:defRPr>
            </a:lvl8pPr>
            <a:lvl9pPr marL="3566160" indent="0">
              <a:buNone/>
              <a:defRPr sz="156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F1BF56-DC87-45FC-B511-C55AA4BCD6D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12-Oct-19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FF51EB-0EE9-44B6-8FDC-DC88A358443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63002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7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340" b="1"/>
            </a:lvl1pPr>
            <a:lvl2pPr marL="445770" indent="0">
              <a:buNone/>
              <a:defRPr sz="1950" b="1"/>
            </a:lvl2pPr>
            <a:lvl3pPr marL="891540" indent="0">
              <a:buNone/>
              <a:defRPr sz="1755" b="1"/>
            </a:lvl3pPr>
            <a:lvl4pPr marL="1337310" indent="0">
              <a:buNone/>
              <a:defRPr sz="1560" b="1"/>
            </a:lvl4pPr>
            <a:lvl5pPr marL="1783080" indent="0">
              <a:buNone/>
              <a:defRPr sz="1560" b="1"/>
            </a:lvl5pPr>
            <a:lvl6pPr marL="2228850" indent="0">
              <a:buNone/>
              <a:defRPr sz="1560" b="1"/>
            </a:lvl6pPr>
            <a:lvl7pPr marL="2674620" indent="0">
              <a:buNone/>
              <a:defRPr sz="1560" b="1"/>
            </a:lvl7pPr>
            <a:lvl8pPr marL="3120390" indent="0">
              <a:buNone/>
              <a:defRPr sz="1560" b="1"/>
            </a:lvl8pPr>
            <a:lvl9pPr marL="3566160" indent="0">
              <a:buNone/>
              <a:defRPr sz="156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340" b="1"/>
            </a:lvl1pPr>
            <a:lvl2pPr marL="445770" indent="0">
              <a:buNone/>
              <a:defRPr sz="1950" b="1"/>
            </a:lvl2pPr>
            <a:lvl3pPr marL="891540" indent="0">
              <a:buNone/>
              <a:defRPr sz="1755" b="1"/>
            </a:lvl3pPr>
            <a:lvl4pPr marL="1337310" indent="0">
              <a:buNone/>
              <a:defRPr sz="1560" b="1"/>
            </a:lvl4pPr>
            <a:lvl5pPr marL="1783080" indent="0">
              <a:buNone/>
              <a:defRPr sz="1560" b="1"/>
            </a:lvl5pPr>
            <a:lvl6pPr marL="2228850" indent="0">
              <a:buNone/>
              <a:defRPr sz="1560" b="1"/>
            </a:lvl6pPr>
            <a:lvl7pPr marL="2674620" indent="0">
              <a:buNone/>
              <a:defRPr sz="1560" b="1"/>
            </a:lvl7pPr>
            <a:lvl8pPr marL="3120390" indent="0">
              <a:buNone/>
              <a:defRPr sz="1560" b="1"/>
            </a:lvl8pPr>
            <a:lvl9pPr marL="3566160" indent="0">
              <a:buNone/>
              <a:defRPr sz="156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F1BF56-DC87-45FC-B511-C55AA4BCD6D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12-Oct-19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FF51EB-0EE9-44B6-8FDC-DC88A358443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628455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F1BF56-DC87-45FC-B511-C55AA4BCD6D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12-Oct-19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FF51EB-0EE9-44B6-8FDC-DC88A358443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65371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F1BF56-DC87-45FC-B511-C55AA4BCD6D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12-Oct-19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FF51EB-0EE9-44B6-8FDC-DC88A358443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70293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9" y="457200"/>
            <a:ext cx="3932237" cy="1600200"/>
          </a:xfrm>
        </p:spPr>
        <p:txBody>
          <a:bodyPr anchor="b"/>
          <a:lstStyle>
            <a:lvl1pPr>
              <a:defRPr sz="312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>
              <a:defRPr sz="3120"/>
            </a:lvl1pPr>
            <a:lvl2pPr>
              <a:defRPr sz="2730"/>
            </a:lvl2pPr>
            <a:lvl3pPr>
              <a:defRPr sz="2340"/>
            </a:lvl3pPr>
            <a:lvl4pPr>
              <a:defRPr sz="1950"/>
            </a:lvl4pPr>
            <a:lvl5pPr>
              <a:defRPr sz="1950"/>
            </a:lvl5pPr>
            <a:lvl6pPr>
              <a:defRPr sz="1950"/>
            </a:lvl6pPr>
            <a:lvl7pPr>
              <a:defRPr sz="1950"/>
            </a:lvl7pPr>
            <a:lvl8pPr>
              <a:defRPr sz="1950"/>
            </a:lvl8pPr>
            <a:lvl9pPr>
              <a:defRPr sz="195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9" y="2057400"/>
            <a:ext cx="3932237" cy="3811588"/>
          </a:xfrm>
        </p:spPr>
        <p:txBody>
          <a:bodyPr/>
          <a:lstStyle>
            <a:lvl1pPr marL="0" indent="0">
              <a:buNone/>
              <a:defRPr sz="1560"/>
            </a:lvl1pPr>
            <a:lvl2pPr marL="445770" indent="0">
              <a:buNone/>
              <a:defRPr sz="1365"/>
            </a:lvl2pPr>
            <a:lvl3pPr marL="891540" indent="0">
              <a:buNone/>
              <a:defRPr sz="1170"/>
            </a:lvl3pPr>
            <a:lvl4pPr marL="1337310" indent="0">
              <a:buNone/>
              <a:defRPr sz="975"/>
            </a:lvl4pPr>
            <a:lvl5pPr marL="1783080" indent="0">
              <a:buNone/>
              <a:defRPr sz="975"/>
            </a:lvl5pPr>
            <a:lvl6pPr marL="2228850" indent="0">
              <a:buNone/>
              <a:defRPr sz="975"/>
            </a:lvl6pPr>
            <a:lvl7pPr marL="2674620" indent="0">
              <a:buNone/>
              <a:defRPr sz="975"/>
            </a:lvl7pPr>
            <a:lvl8pPr marL="3120390" indent="0">
              <a:buNone/>
              <a:defRPr sz="975"/>
            </a:lvl8pPr>
            <a:lvl9pPr marL="3566160" indent="0">
              <a:buNone/>
              <a:defRPr sz="975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F1BF56-DC87-45FC-B511-C55AA4BCD6D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12-Oct-19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FF51EB-0EE9-44B6-8FDC-DC88A358443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98468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9" y="457200"/>
            <a:ext cx="3932237" cy="1600200"/>
          </a:xfrm>
        </p:spPr>
        <p:txBody>
          <a:bodyPr anchor="b"/>
          <a:lstStyle>
            <a:lvl1pPr>
              <a:defRPr sz="312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 marL="0" indent="0">
              <a:buNone/>
              <a:defRPr sz="3120"/>
            </a:lvl1pPr>
            <a:lvl2pPr marL="445770" indent="0">
              <a:buNone/>
              <a:defRPr sz="2730"/>
            </a:lvl2pPr>
            <a:lvl3pPr marL="891540" indent="0">
              <a:buNone/>
              <a:defRPr sz="2340"/>
            </a:lvl3pPr>
            <a:lvl4pPr marL="1337310" indent="0">
              <a:buNone/>
              <a:defRPr sz="1950"/>
            </a:lvl4pPr>
            <a:lvl5pPr marL="1783080" indent="0">
              <a:buNone/>
              <a:defRPr sz="1950"/>
            </a:lvl5pPr>
            <a:lvl6pPr marL="2228850" indent="0">
              <a:buNone/>
              <a:defRPr sz="1950"/>
            </a:lvl6pPr>
            <a:lvl7pPr marL="2674620" indent="0">
              <a:buNone/>
              <a:defRPr sz="1950"/>
            </a:lvl7pPr>
            <a:lvl8pPr marL="3120390" indent="0">
              <a:buNone/>
              <a:defRPr sz="1950"/>
            </a:lvl8pPr>
            <a:lvl9pPr marL="3566160" indent="0">
              <a:buNone/>
              <a:defRPr sz="195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9" y="2057400"/>
            <a:ext cx="3932237" cy="3811588"/>
          </a:xfrm>
        </p:spPr>
        <p:txBody>
          <a:bodyPr/>
          <a:lstStyle>
            <a:lvl1pPr marL="0" indent="0">
              <a:buNone/>
              <a:defRPr sz="1560"/>
            </a:lvl1pPr>
            <a:lvl2pPr marL="445770" indent="0">
              <a:buNone/>
              <a:defRPr sz="1365"/>
            </a:lvl2pPr>
            <a:lvl3pPr marL="891540" indent="0">
              <a:buNone/>
              <a:defRPr sz="1170"/>
            </a:lvl3pPr>
            <a:lvl4pPr marL="1337310" indent="0">
              <a:buNone/>
              <a:defRPr sz="975"/>
            </a:lvl4pPr>
            <a:lvl5pPr marL="1783080" indent="0">
              <a:buNone/>
              <a:defRPr sz="975"/>
            </a:lvl5pPr>
            <a:lvl6pPr marL="2228850" indent="0">
              <a:buNone/>
              <a:defRPr sz="975"/>
            </a:lvl6pPr>
            <a:lvl7pPr marL="2674620" indent="0">
              <a:buNone/>
              <a:defRPr sz="975"/>
            </a:lvl7pPr>
            <a:lvl8pPr marL="3120390" indent="0">
              <a:buNone/>
              <a:defRPr sz="975"/>
            </a:lvl8pPr>
            <a:lvl9pPr marL="3566160" indent="0">
              <a:buNone/>
              <a:defRPr sz="975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F1BF56-DC87-45FC-B511-C55AA4BCD6D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12-Oct-19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FF51EB-0EE9-44B6-8FDC-DC88A358443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10596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F1BF56-DC87-45FC-B511-C55AA4BCD6D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12-Oct-19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FF51EB-0EE9-44B6-8FDC-DC88A358443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5850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899" y="365125"/>
            <a:ext cx="2628901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1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F1BF56-DC87-45FC-B511-C55AA4BCD6D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12-Oct-19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FF51EB-0EE9-44B6-8FDC-DC88A358443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96393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169492754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60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600203"/>
            <a:ext cx="109728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3"/>
            <a:ext cx="2844800" cy="365125"/>
          </a:xfrm>
          <a:prstGeom prst="rect">
            <a:avLst/>
          </a:prstGeom>
        </p:spPr>
        <p:txBody>
          <a:bodyPr/>
          <a:lstStyle/>
          <a:p>
            <a:fld id="{3472E1B2-DDA8-45FF-B585-E55DBCE7207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12-Oct-19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927948" y="6454778"/>
            <a:ext cx="7098453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56353"/>
            <a:ext cx="2844800" cy="365125"/>
          </a:xfrm>
          <a:prstGeom prst="rect">
            <a:avLst/>
          </a:prstGeom>
        </p:spPr>
        <p:txBody>
          <a:bodyPr/>
          <a:lstStyle/>
          <a:p>
            <a:fld id="{6B95A01A-A73F-4F95-AFFF-402EEAD8ABD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40055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F1BF56-DC87-45FC-B511-C55AA4BCD6D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12-Oct-19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FF51EB-0EE9-44B6-8FDC-DC88A358443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90254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7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340" b="1"/>
            </a:lvl1pPr>
            <a:lvl2pPr marL="445770" indent="0">
              <a:buNone/>
              <a:defRPr sz="1950" b="1"/>
            </a:lvl2pPr>
            <a:lvl3pPr marL="891540" indent="0">
              <a:buNone/>
              <a:defRPr sz="1755" b="1"/>
            </a:lvl3pPr>
            <a:lvl4pPr marL="1337310" indent="0">
              <a:buNone/>
              <a:defRPr sz="1560" b="1"/>
            </a:lvl4pPr>
            <a:lvl5pPr marL="1783080" indent="0">
              <a:buNone/>
              <a:defRPr sz="1560" b="1"/>
            </a:lvl5pPr>
            <a:lvl6pPr marL="2228850" indent="0">
              <a:buNone/>
              <a:defRPr sz="1560" b="1"/>
            </a:lvl6pPr>
            <a:lvl7pPr marL="2674620" indent="0">
              <a:buNone/>
              <a:defRPr sz="1560" b="1"/>
            </a:lvl7pPr>
            <a:lvl8pPr marL="3120390" indent="0">
              <a:buNone/>
              <a:defRPr sz="1560" b="1"/>
            </a:lvl8pPr>
            <a:lvl9pPr marL="3566160" indent="0">
              <a:buNone/>
              <a:defRPr sz="156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340" b="1"/>
            </a:lvl1pPr>
            <a:lvl2pPr marL="445770" indent="0">
              <a:buNone/>
              <a:defRPr sz="1950" b="1"/>
            </a:lvl2pPr>
            <a:lvl3pPr marL="891540" indent="0">
              <a:buNone/>
              <a:defRPr sz="1755" b="1"/>
            </a:lvl3pPr>
            <a:lvl4pPr marL="1337310" indent="0">
              <a:buNone/>
              <a:defRPr sz="1560" b="1"/>
            </a:lvl4pPr>
            <a:lvl5pPr marL="1783080" indent="0">
              <a:buNone/>
              <a:defRPr sz="1560" b="1"/>
            </a:lvl5pPr>
            <a:lvl6pPr marL="2228850" indent="0">
              <a:buNone/>
              <a:defRPr sz="1560" b="1"/>
            </a:lvl6pPr>
            <a:lvl7pPr marL="2674620" indent="0">
              <a:buNone/>
              <a:defRPr sz="1560" b="1"/>
            </a:lvl7pPr>
            <a:lvl8pPr marL="3120390" indent="0">
              <a:buNone/>
              <a:defRPr sz="1560" b="1"/>
            </a:lvl8pPr>
            <a:lvl9pPr marL="3566160" indent="0">
              <a:buNone/>
              <a:defRPr sz="156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F1BF56-DC87-45FC-B511-C55AA4BCD6D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12-Oct-19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FF51EB-0EE9-44B6-8FDC-DC88A358443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24192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F1BF56-DC87-45FC-B511-C55AA4BCD6D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12-Oct-19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FF51EB-0EE9-44B6-8FDC-DC88A358443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76629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F1BF56-DC87-45FC-B511-C55AA4BCD6D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12-Oct-19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FF51EB-0EE9-44B6-8FDC-DC88A358443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763721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9" y="457200"/>
            <a:ext cx="3932237" cy="1600200"/>
          </a:xfrm>
        </p:spPr>
        <p:txBody>
          <a:bodyPr anchor="b"/>
          <a:lstStyle>
            <a:lvl1pPr>
              <a:defRPr sz="312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>
              <a:defRPr sz="3120"/>
            </a:lvl1pPr>
            <a:lvl2pPr>
              <a:defRPr sz="2730"/>
            </a:lvl2pPr>
            <a:lvl3pPr>
              <a:defRPr sz="2340"/>
            </a:lvl3pPr>
            <a:lvl4pPr>
              <a:defRPr sz="1950"/>
            </a:lvl4pPr>
            <a:lvl5pPr>
              <a:defRPr sz="1950"/>
            </a:lvl5pPr>
            <a:lvl6pPr>
              <a:defRPr sz="1950"/>
            </a:lvl6pPr>
            <a:lvl7pPr>
              <a:defRPr sz="1950"/>
            </a:lvl7pPr>
            <a:lvl8pPr>
              <a:defRPr sz="1950"/>
            </a:lvl8pPr>
            <a:lvl9pPr>
              <a:defRPr sz="195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9" y="2057400"/>
            <a:ext cx="3932237" cy="3811588"/>
          </a:xfrm>
        </p:spPr>
        <p:txBody>
          <a:bodyPr/>
          <a:lstStyle>
            <a:lvl1pPr marL="0" indent="0">
              <a:buNone/>
              <a:defRPr sz="1560"/>
            </a:lvl1pPr>
            <a:lvl2pPr marL="445770" indent="0">
              <a:buNone/>
              <a:defRPr sz="1365"/>
            </a:lvl2pPr>
            <a:lvl3pPr marL="891540" indent="0">
              <a:buNone/>
              <a:defRPr sz="1170"/>
            </a:lvl3pPr>
            <a:lvl4pPr marL="1337310" indent="0">
              <a:buNone/>
              <a:defRPr sz="975"/>
            </a:lvl4pPr>
            <a:lvl5pPr marL="1783080" indent="0">
              <a:buNone/>
              <a:defRPr sz="975"/>
            </a:lvl5pPr>
            <a:lvl6pPr marL="2228850" indent="0">
              <a:buNone/>
              <a:defRPr sz="975"/>
            </a:lvl6pPr>
            <a:lvl7pPr marL="2674620" indent="0">
              <a:buNone/>
              <a:defRPr sz="975"/>
            </a:lvl7pPr>
            <a:lvl8pPr marL="3120390" indent="0">
              <a:buNone/>
              <a:defRPr sz="975"/>
            </a:lvl8pPr>
            <a:lvl9pPr marL="3566160" indent="0">
              <a:buNone/>
              <a:defRPr sz="975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F1BF56-DC87-45FC-B511-C55AA4BCD6D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12-Oct-19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FF51EB-0EE9-44B6-8FDC-DC88A358443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77609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9" y="457200"/>
            <a:ext cx="3932237" cy="1600200"/>
          </a:xfrm>
        </p:spPr>
        <p:txBody>
          <a:bodyPr anchor="b"/>
          <a:lstStyle>
            <a:lvl1pPr>
              <a:defRPr sz="312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 marL="0" indent="0">
              <a:buNone/>
              <a:defRPr sz="3120"/>
            </a:lvl1pPr>
            <a:lvl2pPr marL="445770" indent="0">
              <a:buNone/>
              <a:defRPr sz="2730"/>
            </a:lvl2pPr>
            <a:lvl3pPr marL="891540" indent="0">
              <a:buNone/>
              <a:defRPr sz="2340"/>
            </a:lvl3pPr>
            <a:lvl4pPr marL="1337310" indent="0">
              <a:buNone/>
              <a:defRPr sz="1950"/>
            </a:lvl4pPr>
            <a:lvl5pPr marL="1783080" indent="0">
              <a:buNone/>
              <a:defRPr sz="1950"/>
            </a:lvl5pPr>
            <a:lvl6pPr marL="2228850" indent="0">
              <a:buNone/>
              <a:defRPr sz="1950"/>
            </a:lvl6pPr>
            <a:lvl7pPr marL="2674620" indent="0">
              <a:buNone/>
              <a:defRPr sz="1950"/>
            </a:lvl7pPr>
            <a:lvl8pPr marL="3120390" indent="0">
              <a:buNone/>
              <a:defRPr sz="1950"/>
            </a:lvl8pPr>
            <a:lvl9pPr marL="3566160" indent="0">
              <a:buNone/>
              <a:defRPr sz="195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9" y="2057400"/>
            <a:ext cx="3932237" cy="3811588"/>
          </a:xfrm>
        </p:spPr>
        <p:txBody>
          <a:bodyPr/>
          <a:lstStyle>
            <a:lvl1pPr marL="0" indent="0">
              <a:buNone/>
              <a:defRPr sz="1560"/>
            </a:lvl1pPr>
            <a:lvl2pPr marL="445770" indent="0">
              <a:buNone/>
              <a:defRPr sz="1365"/>
            </a:lvl2pPr>
            <a:lvl3pPr marL="891540" indent="0">
              <a:buNone/>
              <a:defRPr sz="1170"/>
            </a:lvl3pPr>
            <a:lvl4pPr marL="1337310" indent="0">
              <a:buNone/>
              <a:defRPr sz="975"/>
            </a:lvl4pPr>
            <a:lvl5pPr marL="1783080" indent="0">
              <a:buNone/>
              <a:defRPr sz="975"/>
            </a:lvl5pPr>
            <a:lvl6pPr marL="2228850" indent="0">
              <a:buNone/>
              <a:defRPr sz="975"/>
            </a:lvl6pPr>
            <a:lvl7pPr marL="2674620" indent="0">
              <a:buNone/>
              <a:defRPr sz="975"/>
            </a:lvl7pPr>
            <a:lvl8pPr marL="3120390" indent="0">
              <a:buNone/>
              <a:defRPr sz="975"/>
            </a:lvl8pPr>
            <a:lvl9pPr marL="3566160" indent="0">
              <a:buNone/>
              <a:defRPr sz="975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F1BF56-DC87-45FC-B511-C55AA4BCD6D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12-Oct-19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FF51EB-0EE9-44B6-8FDC-DC88A358443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37309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slideLayout" Target="../slideLayouts/slideLayout25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3.xml"/><Relationship Id="rId13" Type="http://schemas.openxmlformats.org/officeDocument/2006/relationships/slideLayout" Target="../slideLayouts/slideLayout38.xml"/><Relationship Id="rId3" Type="http://schemas.openxmlformats.org/officeDocument/2006/relationships/slideLayout" Target="../slideLayouts/slideLayout28.xml"/><Relationship Id="rId7" Type="http://schemas.openxmlformats.org/officeDocument/2006/relationships/slideLayout" Target="../slideLayouts/slideLayout32.xml"/><Relationship Id="rId12" Type="http://schemas.openxmlformats.org/officeDocument/2006/relationships/slideLayout" Target="../slideLayouts/slideLayout37.xml"/><Relationship Id="rId2" Type="http://schemas.openxmlformats.org/officeDocument/2006/relationships/slideLayout" Target="../slideLayouts/slideLayout27.xml"/><Relationship Id="rId1" Type="http://schemas.openxmlformats.org/officeDocument/2006/relationships/slideLayout" Target="../slideLayouts/slideLayout26.xml"/><Relationship Id="rId6" Type="http://schemas.openxmlformats.org/officeDocument/2006/relationships/slideLayout" Target="../slideLayouts/slideLayout31.xml"/><Relationship Id="rId11" Type="http://schemas.openxmlformats.org/officeDocument/2006/relationships/slideLayout" Target="../slideLayouts/slideLayout36.xml"/><Relationship Id="rId5" Type="http://schemas.openxmlformats.org/officeDocument/2006/relationships/slideLayout" Target="../slideLayouts/slideLayout30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35.xml"/><Relationship Id="rId4" Type="http://schemas.openxmlformats.org/officeDocument/2006/relationships/slideLayout" Target="../slideLayouts/slideLayout29.xml"/><Relationship Id="rId9" Type="http://schemas.openxmlformats.org/officeDocument/2006/relationships/slideLayout" Target="../slideLayouts/slideLayout34.xml"/><Relationship Id="rId14" Type="http://schemas.openxmlformats.org/officeDocument/2006/relationships/theme" Target="../theme/theme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7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0F1BF56-DC87-45FC-B511-C55AA4BCD6D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12-Oct-19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7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7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BFF51EB-0EE9-44B6-8FDC-DC88A358443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489997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9" r:id="rId1"/>
    <p:sldLayoutId id="2147483740" r:id="rId2"/>
    <p:sldLayoutId id="2147483741" r:id="rId3"/>
    <p:sldLayoutId id="2147483742" r:id="rId4"/>
    <p:sldLayoutId id="2147483743" r:id="rId5"/>
    <p:sldLayoutId id="2147483744" r:id="rId6"/>
    <p:sldLayoutId id="2147483745" r:id="rId7"/>
    <p:sldLayoutId id="2147483746" r:id="rId8"/>
    <p:sldLayoutId id="2147483747" r:id="rId9"/>
    <p:sldLayoutId id="2147483748" r:id="rId10"/>
    <p:sldLayoutId id="2147483749" r:id="rId11"/>
    <p:sldLayoutId id="2147483750" r:id="rId12"/>
  </p:sldLayoutIdLst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  <p:txStyles>
    <p:titleStyle>
      <a:lvl1pPr algn="l" defTabSz="891540" rtl="0" eaLnBrk="1" latinLnBrk="0" hangingPunct="1">
        <a:lnSpc>
          <a:spcPct val="90000"/>
        </a:lnSpc>
        <a:spcBef>
          <a:spcPct val="0"/>
        </a:spcBef>
        <a:buNone/>
        <a:defRPr sz="429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2885" indent="-222885" algn="l" defTabSz="891540" rtl="0" eaLnBrk="1" latinLnBrk="0" hangingPunct="1">
        <a:lnSpc>
          <a:spcPct val="90000"/>
        </a:lnSpc>
        <a:spcBef>
          <a:spcPts val="975"/>
        </a:spcBef>
        <a:buFont typeface="Arial" panose="020B0604020202020204" pitchFamily="34" charset="0"/>
        <a:buChar char="•"/>
        <a:defRPr sz="2730" kern="1200">
          <a:solidFill>
            <a:schemeClr val="tx1"/>
          </a:solidFill>
          <a:latin typeface="+mn-lt"/>
          <a:ea typeface="+mn-ea"/>
          <a:cs typeface="+mn-cs"/>
        </a:defRPr>
      </a:lvl1pPr>
      <a:lvl2pPr marL="668655" indent="-222885" algn="l" defTabSz="891540" rtl="0" eaLnBrk="1" latinLnBrk="0" hangingPunct="1">
        <a:lnSpc>
          <a:spcPct val="90000"/>
        </a:lnSpc>
        <a:spcBef>
          <a:spcPts val="488"/>
        </a:spcBef>
        <a:buFont typeface="Arial" panose="020B0604020202020204" pitchFamily="34" charset="0"/>
        <a:buChar char="•"/>
        <a:defRPr sz="2340" kern="1200">
          <a:solidFill>
            <a:schemeClr val="tx1"/>
          </a:solidFill>
          <a:latin typeface="+mn-lt"/>
          <a:ea typeface="+mn-ea"/>
          <a:cs typeface="+mn-cs"/>
        </a:defRPr>
      </a:lvl2pPr>
      <a:lvl3pPr marL="1114425" indent="-222885" algn="l" defTabSz="891540" rtl="0" eaLnBrk="1" latinLnBrk="0" hangingPunct="1">
        <a:lnSpc>
          <a:spcPct val="90000"/>
        </a:lnSpc>
        <a:spcBef>
          <a:spcPts val="488"/>
        </a:spcBef>
        <a:buFont typeface="Arial" panose="020B0604020202020204" pitchFamily="34" charset="0"/>
        <a:buChar char="•"/>
        <a:defRPr sz="1950" kern="1200">
          <a:solidFill>
            <a:schemeClr val="tx1"/>
          </a:solidFill>
          <a:latin typeface="+mn-lt"/>
          <a:ea typeface="+mn-ea"/>
          <a:cs typeface="+mn-cs"/>
        </a:defRPr>
      </a:lvl3pPr>
      <a:lvl4pPr marL="1560195" indent="-222885" algn="l" defTabSz="891540" rtl="0" eaLnBrk="1" latinLnBrk="0" hangingPunct="1">
        <a:lnSpc>
          <a:spcPct val="90000"/>
        </a:lnSpc>
        <a:spcBef>
          <a:spcPts val="488"/>
        </a:spcBef>
        <a:buFont typeface="Arial" panose="020B0604020202020204" pitchFamily="34" charset="0"/>
        <a:buChar char="•"/>
        <a:defRPr sz="1755" kern="1200">
          <a:solidFill>
            <a:schemeClr val="tx1"/>
          </a:solidFill>
          <a:latin typeface="+mn-lt"/>
          <a:ea typeface="+mn-ea"/>
          <a:cs typeface="+mn-cs"/>
        </a:defRPr>
      </a:lvl4pPr>
      <a:lvl5pPr marL="2005965" indent="-222885" algn="l" defTabSz="891540" rtl="0" eaLnBrk="1" latinLnBrk="0" hangingPunct="1">
        <a:lnSpc>
          <a:spcPct val="90000"/>
        </a:lnSpc>
        <a:spcBef>
          <a:spcPts val="488"/>
        </a:spcBef>
        <a:buFont typeface="Arial" panose="020B0604020202020204" pitchFamily="34" charset="0"/>
        <a:buChar char="•"/>
        <a:defRPr sz="1755" kern="1200">
          <a:solidFill>
            <a:schemeClr val="tx1"/>
          </a:solidFill>
          <a:latin typeface="+mn-lt"/>
          <a:ea typeface="+mn-ea"/>
          <a:cs typeface="+mn-cs"/>
        </a:defRPr>
      </a:lvl5pPr>
      <a:lvl6pPr marL="2451735" indent="-222885" algn="l" defTabSz="891540" rtl="0" eaLnBrk="1" latinLnBrk="0" hangingPunct="1">
        <a:lnSpc>
          <a:spcPct val="90000"/>
        </a:lnSpc>
        <a:spcBef>
          <a:spcPts val="488"/>
        </a:spcBef>
        <a:buFont typeface="Arial" panose="020B0604020202020204" pitchFamily="34" charset="0"/>
        <a:buChar char="•"/>
        <a:defRPr sz="1755" kern="1200">
          <a:solidFill>
            <a:schemeClr val="tx1"/>
          </a:solidFill>
          <a:latin typeface="+mn-lt"/>
          <a:ea typeface="+mn-ea"/>
          <a:cs typeface="+mn-cs"/>
        </a:defRPr>
      </a:lvl6pPr>
      <a:lvl7pPr marL="2897505" indent="-222885" algn="l" defTabSz="891540" rtl="0" eaLnBrk="1" latinLnBrk="0" hangingPunct="1">
        <a:lnSpc>
          <a:spcPct val="90000"/>
        </a:lnSpc>
        <a:spcBef>
          <a:spcPts val="488"/>
        </a:spcBef>
        <a:buFont typeface="Arial" panose="020B0604020202020204" pitchFamily="34" charset="0"/>
        <a:buChar char="•"/>
        <a:defRPr sz="1755" kern="1200">
          <a:solidFill>
            <a:schemeClr val="tx1"/>
          </a:solidFill>
          <a:latin typeface="+mn-lt"/>
          <a:ea typeface="+mn-ea"/>
          <a:cs typeface="+mn-cs"/>
        </a:defRPr>
      </a:lvl7pPr>
      <a:lvl8pPr marL="3343275" indent="-222885" algn="l" defTabSz="891540" rtl="0" eaLnBrk="1" latinLnBrk="0" hangingPunct="1">
        <a:lnSpc>
          <a:spcPct val="90000"/>
        </a:lnSpc>
        <a:spcBef>
          <a:spcPts val="488"/>
        </a:spcBef>
        <a:buFont typeface="Arial" panose="020B0604020202020204" pitchFamily="34" charset="0"/>
        <a:buChar char="•"/>
        <a:defRPr sz="1755" kern="1200">
          <a:solidFill>
            <a:schemeClr val="tx1"/>
          </a:solidFill>
          <a:latin typeface="+mn-lt"/>
          <a:ea typeface="+mn-ea"/>
          <a:cs typeface="+mn-cs"/>
        </a:defRPr>
      </a:lvl8pPr>
      <a:lvl9pPr marL="3789045" indent="-222885" algn="l" defTabSz="891540" rtl="0" eaLnBrk="1" latinLnBrk="0" hangingPunct="1">
        <a:lnSpc>
          <a:spcPct val="90000"/>
        </a:lnSpc>
        <a:spcBef>
          <a:spcPts val="488"/>
        </a:spcBef>
        <a:buFont typeface="Arial" panose="020B0604020202020204" pitchFamily="34" charset="0"/>
        <a:buChar char="•"/>
        <a:defRPr sz="175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891540" rtl="0" eaLnBrk="1" latinLnBrk="0" hangingPunct="1">
        <a:defRPr sz="1755" kern="1200">
          <a:solidFill>
            <a:schemeClr val="tx1"/>
          </a:solidFill>
          <a:latin typeface="+mn-lt"/>
          <a:ea typeface="+mn-ea"/>
          <a:cs typeface="+mn-cs"/>
        </a:defRPr>
      </a:lvl1pPr>
      <a:lvl2pPr marL="445770" algn="l" defTabSz="891540" rtl="0" eaLnBrk="1" latinLnBrk="0" hangingPunct="1">
        <a:defRPr sz="1755" kern="1200">
          <a:solidFill>
            <a:schemeClr val="tx1"/>
          </a:solidFill>
          <a:latin typeface="+mn-lt"/>
          <a:ea typeface="+mn-ea"/>
          <a:cs typeface="+mn-cs"/>
        </a:defRPr>
      </a:lvl2pPr>
      <a:lvl3pPr marL="891540" algn="l" defTabSz="891540" rtl="0" eaLnBrk="1" latinLnBrk="0" hangingPunct="1">
        <a:defRPr sz="1755" kern="1200">
          <a:solidFill>
            <a:schemeClr val="tx1"/>
          </a:solidFill>
          <a:latin typeface="+mn-lt"/>
          <a:ea typeface="+mn-ea"/>
          <a:cs typeface="+mn-cs"/>
        </a:defRPr>
      </a:lvl3pPr>
      <a:lvl4pPr marL="1337310" algn="l" defTabSz="891540" rtl="0" eaLnBrk="1" latinLnBrk="0" hangingPunct="1">
        <a:defRPr sz="1755" kern="1200">
          <a:solidFill>
            <a:schemeClr val="tx1"/>
          </a:solidFill>
          <a:latin typeface="+mn-lt"/>
          <a:ea typeface="+mn-ea"/>
          <a:cs typeface="+mn-cs"/>
        </a:defRPr>
      </a:lvl4pPr>
      <a:lvl5pPr marL="1783080" algn="l" defTabSz="891540" rtl="0" eaLnBrk="1" latinLnBrk="0" hangingPunct="1">
        <a:defRPr sz="1755" kern="1200">
          <a:solidFill>
            <a:schemeClr val="tx1"/>
          </a:solidFill>
          <a:latin typeface="+mn-lt"/>
          <a:ea typeface="+mn-ea"/>
          <a:cs typeface="+mn-cs"/>
        </a:defRPr>
      </a:lvl5pPr>
      <a:lvl6pPr marL="2228850" algn="l" defTabSz="891540" rtl="0" eaLnBrk="1" latinLnBrk="0" hangingPunct="1">
        <a:defRPr sz="1755" kern="1200">
          <a:solidFill>
            <a:schemeClr val="tx1"/>
          </a:solidFill>
          <a:latin typeface="+mn-lt"/>
          <a:ea typeface="+mn-ea"/>
          <a:cs typeface="+mn-cs"/>
        </a:defRPr>
      </a:lvl6pPr>
      <a:lvl7pPr marL="2674620" algn="l" defTabSz="891540" rtl="0" eaLnBrk="1" latinLnBrk="0" hangingPunct="1">
        <a:defRPr sz="1755" kern="1200">
          <a:solidFill>
            <a:schemeClr val="tx1"/>
          </a:solidFill>
          <a:latin typeface="+mn-lt"/>
          <a:ea typeface="+mn-ea"/>
          <a:cs typeface="+mn-cs"/>
        </a:defRPr>
      </a:lvl7pPr>
      <a:lvl8pPr marL="3120390" algn="l" defTabSz="891540" rtl="0" eaLnBrk="1" latinLnBrk="0" hangingPunct="1">
        <a:defRPr sz="1755" kern="1200">
          <a:solidFill>
            <a:schemeClr val="tx1"/>
          </a:solidFill>
          <a:latin typeface="+mn-lt"/>
          <a:ea typeface="+mn-ea"/>
          <a:cs typeface="+mn-cs"/>
        </a:defRPr>
      </a:lvl8pPr>
      <a:lvl9pPr marL="3566160" algn="l" defTabSz="891540" rtl="0" eaLnBrk="1" latinLnBrk="0" hangingPunct="1">
        <a:defRPr sz="1755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9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8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0F1BF56-DC87-45FC-B511-C55AA4BCD6D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12-Oct-19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8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8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BFF51EB-0EE9-44B6-8FDC-DC88A358443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04990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2" r:id="rId1"/>
    <p:sldLayoutId id="2147483753" r:id="rId2"/>
    <p:sldLayoutId id="2147483754" r:id="rId3"/>
    <p:sldLayoutId id="2147483755" r:id="rId4"/>
    <p:sldLayoutId id="2147483756" r:id="rId5"/>
    <p:sldLayoutId id="2147483757" r:id="rId6"/>
    <p:sldLayoutId id="2147483758" r:id="rId7"/>
    <p:sldLayoutId id="2147483759" r:id="rId8"/>
    <p:sldLayoutId id="2147483760" r:id="rId9"/>
    <p:sldLayoutId id="2147483761" r:id="rId10"/>
    <p:sldLayoutId id="2147483762" r:id="rId11"/>
    <p:sldLayoutId id="2147483763" r:id="rId12"/>
    <p:sldLayoutId id="2147483764" r:id="rId13"/>
  </p:sldLayoutIdLst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7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0F1BF56-DC87-45FC-B511-C55AA4BCD6D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12-Oct-19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7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7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BFF51EB-0EE9-44B6-8FDC-DC88A358443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68831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6" r:id="rId1"/>
    <p:sldLayoutId id="2147483767" r:id="rId2"/>
    <p:sldLayoutId id="2147483768" r:id="rId3"/>
    <p:sldLayoutId id="2147483769" r:id="rId4"/>
    <p:sldLayoutId id="2147483770" r:id="rId5"/>
    <p:sldLayoutId id="2147483771" r:id="rId6"/>
    <p:sldLayoutId id="2147483772" r:id="rId7"/>
    <p:sldLayoutId id="2147483773" r:id="rId8"/>
    <p:sldLayoutId id="2147483774" r:id="rId9"/>
    <p:sldLayoutId id="2147483775" r:id="rId10"/>
    <p:sldLayoutId id="2147483776" r:id="rId11"/>
    <p:sldLayoutId id="2147483777" r:id="rId12"/>
    <p:sldLayoutId id="2147483778" r:id="rId13"/>
  </p:sldLayoutIdLst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  <p:txStyles>
    <p:titleStyle>
      <a:lvl1pPr algn="l" defTabSz="891540" rtl="0" eaLnBrk="1" latinLnBrk="0" hangingPunct="1">
        <a:lnSpc>
          <a:spcPct val="90000"/>
        </a:lnSpc>
        <a:spcBef>
          <a:spcPct val="0"/>
        </a:spcBef>
        <a:buNone/>
        <a:defRPr sz="429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2885" indent="-222885" algn="l" defTabSz="891540" rtl="0" eaLnBrk="1" latinLnBrk="0" hangingPunct="1">
        <a:lnSpc>
          <a:spcPct val="90000"/>
        </a:lnSpc>
        <a:spcBef>
          <a:spcPts val="975"/>
        </a:spcBef>
        <a:buFont typeface="Arial" panose="020B0604020202020204" pitchFamily="34" charset="0"/>
        <a:buChar char="•"/>
        <a:defRPr sz="2730" kern="1200">
          <a:solidFill>
            <a:schemeClr val="tx1"/>
          </a:solidFill>
          <a:latin typeface="+mn-lt"/>
          <a:ea typeface="+mn-ea"/>
          <a:cs typeface="+mn-cs"/>
        </a:defRPr>
      </a:lvl1pPr>
      <a:lvl2pPr marL="668655" indent="-222885" algn="l" defTabSz="891540" rtl="0" eaLnBrk="1" latinLnBrk="0" hangingPunct="1">
        <a:lnSpc>
          <a:spcPct val="90000"/>
        </a:lnSpc>
        <a:spcBef>
          <a:spcPts val="488"/>
        </a:spcBef>
        <a:buFont typeface="Arial" panose="020B0604020202020204" pitchFamily="34" charset="0"/>
        <a:buChar char="•"/>
        <a:defRPr sz="2340" kern="1200">
          <a:solidFill>
            <a:schemeClr val="tx1"/>
          </a:solidFill>
          <a:latin typeface="+mn-lt"/>
          <a:ea typeface="+mn-ea"/>
          <a:cs typeface="+mn-cs"/>
        </a:defRPr>
      </a:lvl2pPr>
      <a:lvl3pPr marL="1114425" indent="-222885" algn="l" defTabSz="891540" rtl="0" eaLnBrk="1" latinLnBrk="0" hangingPunct="1">
        <a:lnSpc>
          <a:spcPct val="90000"/>
        </a:lnSpc>
        <a:spcBef>
          <a:spcPts val="488"/>
        </a:spcBef>
        <a:buFont typeface="Arial" panose="020B0604020202020204" pitchFamily="34" charset="0"/>
        <a:buChar char="•"/>
        <a:defRPr sz="1950" kern="1200">
          <a:solidFill>
            <a:schemeClr val="tx1"/>
          </a:solidFill>
          <a:latin typeface="+mn-lt"/>
          <a:ea typeface="+mn-ea"/>
          <a:cs typeface="+mn-cs"/>
        </a:defRPr>
      </a:lvl3pPr>
      <a:lvl4pPr marL="1560195" indent="-222885" algn="l" defTabSz="891540" rtl="0" eaLnBrk="1" latinLnBrk="0" hangingPunct="1">
        <a:lnSpc>
          <a:spcPct val="90000"/>
        </a:lnSpc>
        <a:spcBef>
          <a:spcPts val="488"/>
        </a:spcBef>
        <a:buFont typeface="Arial" panose="020B0604020202020204" pitchFamily="34" charset="0"/>
        <a:buChar char="•"/>
        <a:defRPr sz="1755" kern="1200">
          <a:solidFill>
            <a:schemeClr val="tx1"/>
          </a:solidFill>
          <a:latin typeface="+mn-lt"/>
          <a:ea typeface="+mn-ea"/>
          <a:cs typeface="+mn-cs"/>
        </a:defRPr>
      </a:lvl4pPr>
      <a:lvl5pPr marL="2005965" indent="-222885" algn="l" defTabSz="891540" rtl="0" eaLnBrk="1" latinLnBrk="0" hangingPunct="1">
        <a:lnSpc>
          <a:spcPct val="90000"/>
        </a:lnSpc>
        <a:spcBef>
          <a:spcPts val="488"/>
        </a:spcBef>
        <a:buFont typeface="Arial" panose="020B0604020202020204" pitchFamily="34" charset="0"/>
        <a:buChar char="•"/>
        <a:defRPr sz="1755" kern="1200">
          <a:solidFill>
            <a:schemeClr val="tx1"/>
          </a:solidFill>
          <a:latin typeface="+mn-lt"/>
          <a:ea typeface="+mn-ea"/>
          <a:cs typeface="+mn-cs"/>
        </a:defRPr>
      </a:lvl5pPr>
      <a:lvl6pPr marL="2451735" indent="-222885" algn="l" defTabSz="891540" rtl="0" eaLnBrk="1" latinLnBrk="0" hangingPunct="1">
        <a:lnSpc>
          <a:spcPct val="90000"/>
        </a:lnSpc>
        <a:spcBef>
          <a:spcPts val="488"/>
        </a:spcBef>
        <a:buFont typeface="Arial" panose="020B0604020202020204" pitchFamily="34" charset="0"/>
        <a:buChar char="•"/>
        <a:defRPr sz="1755" kern="1200">
          <a:solidFill>
            <a:schemeClr val="tx1"/>
          </a:solidFill>
          <a:latin typeface="+mn-lt"/>
          <a:ea typeface="+mn-ea"/>
          <a:cs typeface="+mn-cs"/>
        </a:defRPr>
      </a:lvl6pPr>
      <a:lvl7pPr marL="2897505" indent="-222885" algn="l" defTabSz="891540" rtl="0" eaLnBrk="1" latinLnBrk="0" hangingPunct="1">
        <a:lnSpc>
          <a:spcPct val="90000"/>
        </a:lnSpc>
        <a:spcBef>
          <a:spcPts val="488"/>
        </a:spcBef>
        <a:buFont typeface="Arial" panose="020B0604020202020204" pitchFamily="34" charset="0"/>
        <a:buChar char="•"/>
        <a:defRPr sz="1755" kern="1200">
          <a:solidFill>
            <a:schemeClr val="tx1"/>
          </a:solidFill>
          <a:latin typeface="+mn-lt"/>
          <a:ea typeface="+mn-ea"/>
          <a:cs typeface="+mn-cs"/>
        </a:defRPr>
      </a:lvl7pPr>
      <a:lvl8pPr marL="3343275" indent="-222885" algn="l" defTabSz="891540" rtl="0" eaLnBrk="1" latinLnBrk="0" hangingPunct="1">
        <a:lnSpc>
          <a:spcPct val="90000"/>
        </a:lnSpc>
        <a:spcBef>
          <a:spcPts val="488"/>
        </a:spcBef>
        <a:buFont typeface="Arial" panose="020B0604020202020204" pitchFamily="34" charset="0"/>
        <a:buChar char="•"/>
        <a:defRPr sz="1755" kern="1200">
          <a:solidFill>
            <a:schemeClr val="tx1"/>
          </a:solidFill>
          <a:latin typeface="+mn-lt"/>
          <a:ea typeface="+mn-ea"/>
          <a:cs typeface="+mn-cs"/>
        </a:defRPr>
      </a:lvl8pPr>
      <a:lvl9pPr marL="3789045" indent="-222885" algn="l" defTabSz="891540" rtl="0" eaLnBrk="1" latinLnBrk="0" hangingPunct="1">
        <a:lnSpc>
          <a:spcPct val="90000"/>
        </a:lnSpc>
        <a:spcBef>
          <a:spcPts val="488"/>
        </a:spcBef>
        <a:buFont typeface="Arial" panose="020B0604020202020204" pitchFamily="34" charset="0"/>
        <a:buChar char="•"/>
        <a:defRPr sz="175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891540" rtl="0" eaLnBrk="1" latinLnBrk="0" hangingPunct="1">
        <a:defRPr sz="1755" kern="1200">
          <a:solidFill>
            <a:schemeClr val="tx1"/>
          </a:solidFill>
          <a:latin typeface="+mn-lt"/>
          <a:ea typeface="+mn-ea"/>
          <a:cs typeface="+mn-cs"/>
        </a:defRPr>
      </a:lvl1pPr>
      <a:lvl2pPr marL="445770" algn="l" defTabSz="891540" rtl="0" eaLnBrk="1" latinLnBrk="0" hangingPunct="1">
        <a:defRPr sz="1755" kern="1200">
          <a:solidFill>
            <a:schemeClr val="tx1"/>
          </a:solidFill>
          <a:latin typeface="+mn-lt"/>
          <a:ea typeface="+mn-ea"/>
          <a:cs typeface="+mn-cs"/>
        </a:defRPr>
      </a:lvl2pPr>
      <a:lvl3pPr marL="891540" algn="l" defTabSz="891540" rtl="0" eaLnBrk="1" latinLnBrk="0" hangingPunct="1">
        <a:defRPr sz="1755" kern="1200">
          <a:solidFill>
            <a:schemeClr val="tx1"/>
          </a:solidFill>
          <a:latin typeface="+mn-lt"/>
          <a:ea typeface="+mn-ea"/>
          <a:cs typeface="+mn-cs"/>
        </a:defRPr>
      </a:lvl3pPr>
      <a:lvl4pPr marL="1337310" algn="l" defTabSz="891540" rtl="0" eaLnBrk="1" latinLnBrk="0" hangingPunct="1">
        <a:defRPr sz="1755" kern="1200">
          <a:solidFill>
            <a:schemeClr val="tx1"/>
          </a:solidFill>
          <a:latin typeface="+mn-lt"/>
          <a:ea typeface="+mn-ea"/>
          <a:cs typeface="+mn-cs"/>
        </a:defRPr>
      </a:lvl4pPr>
      <a:lvl5pPr marL="1783080" algn="l" defTabSz="891540" rtl="0" eaLnBrk="1" latinLnBrk="0" hangingPunct="1">
        <a:defRPr sz="1755" kern="1200">
          <a:solidFill>
            <a:schemeClr val="tx1"/>
          </a:solidFill>
          <a:latin typeface="+mn-lt"/>
          <a:ea typeface="+mn-ea"/>
          <a:cs typeface="+mn-cs"/>
        </a:defRPr>
      </a:lvl5pPr>
      <a:lvl6pPr marL="2228850" algn="l" defTabSz="891540" rtl="0" eaLnBrk="1" latinLnBrk="0" hangingPunct="1">
        <a:defRPr sz="1755" kern="1200">
          <a:solidFill>
            <a:schemeClr val="tx1"/>
          </a:solidFill>
          <a:latin typeface="+mn-lt"/>
          <a:ea typeface="+mn-ea"/>
          <a:cs typeface="+mn-cs"/>
        </a:defRPr>
      </a:lvl6pPr>
      <a:lvl7pPr marL="2674620" algn="l" defTabSz="891540" rtl="0" eaLnBrk="1" latinLnBrk="0" hangingPunct="1">
        <a:defRPr sz="1755" kern="1200">
          <a:solidFill>
            <a:schemeClr val="tx1"/>
          </a:solidFill>
          <a:latin typeface="+mn-lt"/>
          <a:ea typeface="+mn-ea"/>
          <a:cs typeface="+mn-cs"/>
        </a:defRPr>
      </a:lvl7pPr>
      <a:lvl8pPr marL="3120390" algn="l" defTabSz="891540" rtl="0" eaLnBrk="1" latinLnBrk="0" hangingPunct="1">
        <a:defRPr sz="1755" kern="1200">
          <a:solidFill>
            <a:schemeClr val="tx1"/>
          </a:solidFill>
          <a:latin typeface="+mn-lt"/>
          <a:ea typeface="+mn-ea"/>
          <a:cs typeface="+mn-cs"/>
        </a:defRPr>
      </a:lvl8pPr>
      <a:lvl9pPr marL="3566160" algn="l" defTabSz="891540" rtl="0" eaLnBrk="1" latinLnBrk="0" hangingPunct="1">
        <a:defRPr sz="1755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4" Type="http://schemas.openxmlformats.org/officeDocument/2006/relationships/image" Target="../media/image17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9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9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9.xml"/><Relationship Id="rId4" Type="http://schemas.openxmlformats.org/officeDocument/2006/relationships/image" Target="../media/image23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9.xml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9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9.xml"/><Relationship Id="rId6" Type="http://schemas.openxmlformats.org/officeDocument/2006/relationships/image" Target="../media/image31.jpeg"/><Relationship Id="rId5" Type="http://schemas.openxmlformats.org/officeDocument/2006/relationships/image" Target="../media/image30.jpg"/><Relationship Id="rId4" Type="http://schemas.openxmlformats.org/officeDocument/2006/relationships/image" Target="../media/image29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9.xml"/><Relationship Id="rId4" Type="http://schemas.openxmlformats.org/officeDocument/2006/relationships/image" Target="../media/image33.jp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9.xml"/><Relationship Id="rId4" Type="http://schemas.openxmlformats.org/officeDocument/2006/relationships/image" Target="../media/image35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37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9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5.xml"/><Relationship Id="rId4" Type="http://schemas.openxmlformats.org/officeDocument/2006/relationships/image" Target="../media/image39.jp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3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gi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gi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8C1DC8A2-3D8F-4FEB-8A44-848CC025C35F}"/>
              </a:ext>
            </a:extLst>
          </p:cNvPr>
          <p:cNvSpPr txBox="1"/>
          <p:nvPr/>
        </p:nvSpPr>
        <p:spPr>
          <a:xfrm>
            <a:off x="1340532" y="1051561"/>
            <a:ext cx="9510937" cy="452431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algn="ctr"/>
            <a:r>
              <a:rPr lang="bn-BD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এই স্লাইডটি সম্মানিত শিক্ষকবৃন্দের জন্য। </a:t>
            </a:r>
          </a:p>
          <a:p>
            <a:pPr algn="ctr"/>
            <a:r>
              <a:rPr lang="bn-BD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lang="en-US" sz="36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স্লাইডটি</a:t>
            </a:r>
            <a:r>
              <a:rPr lang="en-US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উপস্থাপনের</a:t>
            </a:r>
            <a:r>
              <a:rPr lang="en-US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পূর্বে</a:t>
            </a:r>
            <a:r>
              <a:rPr lang="en-US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পাঠ্য</a:t>
            </a:r>
            <a:r>
              <a:rPr lang="en-US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পুস্তকের</a:t>
            </a:r>
            <a:r>
              <a:rPr lang="en-US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bn-BD" sz="36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BD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lang="en-US" sz="36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সংশ্লিষ্ট</a:t>
            </a:r>
            <a:r>
              <a:rPr lang="en-US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পাঠের</a:t>
            </a:r>
            <a:r>
              <a:rPr lang="en-US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সাথে</a:t>
            </a:r>
            <a:r>
              <a:rPr lang="en-US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মিলিয়ে</a:t>
            </a:r>
            <a:r>
              <a:rPr lang="en-US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নিতে</a:t>
            </a:r>
            <a:r>
              <a:rPr lang="en-US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পারেন</a:t>
            </a:r>
            <a:r>
              <a:rPr lang="en-US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। </a:t>
            </a:r>
          </a:p>
          <a:p>
            <a:endParaRPr lang="en-US" sz="3600" dirty="0">
              <a:latin typeface="NikoshBAN" pitchFamily="2" charset="0"/>
              <a:cs typeface="NikoshBAN" pitchFamily="2" charset="0"/>
            </a:endParaRPr>
          </a:p>
          <a:p>
            <a:r>
              <a:rPr lang="bn-BD" sz="3600" dirty="0">
                <a:latin typeface="NikoshBAN" pitchFamily="2" charset="0"/>
                <a:cs typeface="NikoshBAN" pitchFamily="2" charset="0"/>
              </a:rPr>
              <a:t>এই পাঠটি শ্রেণিকক্ষে উপস্থাপনের সময় প্রয়োজনীয় পরামর্শ প্রতিটি</a:t>
            </a:r>
          </a:p>
          <a:p>
            <a:r>
              <a:rPr lang="bn-BD" sz="3600" dirty="0">
                <a:latin typeface="NikoshBAN" pitchFamily="2" charset="0"/>
                <a:cs typeface="NikoshBAN" pitchFamily="2" charset="0"/>
              </a:rPr>
              <a:t> স্লাইডের নিচে অর্থাৎ 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Slide Note </a:t>
            </a:r>
            <a:r>
              <a:rPr lang="bn-BD" sz="3600" dirty="0">
                <a:latin typeface="NikoshBAN" pitchFamily="2" charset="0"/>
                <a:cs typeface="NikoshBAN" pitchFamily="2" charset="0"/>
              </a:rPr>
              <a:t>এ সংযোজন করা হয়েছে। </a:t>
            </a:r>
          </a:p>
          <a:p>
            <a:r>
              <a:rPr lang="bn-BD" sz="3600" dirty="0">
                <a:latin typeface="NikoshBAN" pitchFamily="2" charset="0"/>
                <a:cs typeface="NikoshBAN" pitchFamily="2" charset="0"/>
              </a:rPr>
              <a:t>আশা করি সম্মানিত শিক্ষকগণ পাঠটি উপস্থাপনের পূর্বে  উল্লেখিত</a:t>
            </a:r>
          </a:p>
          <a:p>
            <a:r>
              <a:rPr lang="bn-BD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Note </a:t>
            </a:r>
            <a:r>
              <a:rPr lang="bn-BD" sz="3600" dirty="0">
                <a:latin typeface="NikoshBAN" pitchFamily="2" charset="0"/>
                <a:cs typeface="NikoshBAN" pitchFamily="2" charset="0"/>
              </a:rPr>
              <a:t>দেখে নেবেন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3600" dirty="0">
                <a:latin typeface="NikoshBAN" pitchFamily="2" charset="0"/>
                <a:cs typeface="NikoshBAN" pitchFamily="2" charset="0"/>
              </a:rPr>
              <a:t>এবং 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F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5 </a:t>
            </a:r>
            <a:r>
              <a:rPr lang="bn-BD" sz="3600" dirty="0">
                <a:latin typeface="NikoshBAN" pitchFamily="2" charset="0"/>
                <a:cs typeface="NikoshBAN" pitchFamily="2" charset="0"/>
              </a:rPr>
              <a:t>চেপে উপস্থাপন শুরু করতে পারেন।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567808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84122" y="5838727"/>
            <a:ext cx="1170238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as-IN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বাংলাদেশের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আইনসভ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হলো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এককক্ষ বিশিষ্ট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এবং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এর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নাম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জাতীয়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সংসদ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as-IN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সংসদের মে</a:t>
            </a:r>
            <a:r>
              <a:rPr lang="en-US" sz="2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য়া</a:t>
            </a:r>
            <a:r>
              <a:rPr lang="as-IN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দকাল </a:t>
            </a:r>
            <a:r>
              <a:rPr lang="as-IN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পাঁচ বছর</a:t>
            </a:r>
            <a:r>
              <a:rPr lang="as-IN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28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80493" y="1995571"/>
            <a:ext cx="3433933" cy="2707331"/>
          </a:xfrm>
          <a:prstGeom prst="rect">
            <a:avLst/>
          </a:prstGeom>
          <a:ln w="38100" cap="sq">
            <a:solidFill>
              <a:schemeClr val="accent1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6" name="Rectangle 15"/>
          <p:cNvSpPr/>
          <p:nvPr/>
        </p:nvSpPr>
        <p:spPr>
          <a:xfrm>
            <a:off x="987319" y="4794385"/>
            <a:ext cx="189667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s-IN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এককক্ষ বিশিষ্ট </a:t>
            </a:r>
            <a:endParaRPr lang="en-US" sz="28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5125359" y="4807264"/>
            <a:ext cx="163538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সংসদ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as-IN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সদস্য</a:t>
            </a:r>
            <a:endParaRPr lang="en-US" sz="28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25" name="Picture 2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9321" y="1968056"/>
            <a:ext cx="3433933" cy="2707331"/>
          </a:xfrm>
          <a:prstGeom prst="rect">
            <a:avLst/>
          </a:prstGeom>
          <a:ln w="38100" cap="sq">
            <a:solidFill>
              <a:schemeClr val="accent1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79096" y="2014323"/>
            <a:ext cx="3433933" cy="2707331"/>
          </a:xfrm>
          <a:prstGeom prst="rect">
            <a:avLst/>
          </a:prstGeom>
          <a:ln w="38100" cap="sq">
            <a:solidFill>
              <a:schemeClr val="accent1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27" name="Rectangle 26"/>
          <p:cNvSpPr/>
          <p:nvPr/>
        </p:nvSpPr>
        <p:spPr>
          <a:xfrm>
            <a:off x="9214611" y="4766201"/>
            <a:ext cx="190629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s-IN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সংরক্ষিত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আসন</a:t>
            </a:r>
            <a:endParaRPr lang="en-US" sz="28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4379962" y="259623"/>
            <a:ext cx="3251211" cy="70788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9050"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prst="relaxedInset"/>
          </a:sp3d>
        </p:spPr>
        <p:txBody>
          <a:bodyPr wrap="none">
            <a:spAutoFit/>
          </a:bodyPr>
          <a:lstStyle/>
          <a:p>
            <a:r>
              <a:rPr lang="en-US" sz="4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জাতীয়</a:t>
            </a:r>
            <a:r>
              <a:rPr lang="en-US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সংসদ</a:t>
            </a:r>
            <a:r>
              <a:rPr lang="en-US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গঠন</a:t>
            </a:r>
            <a:r>
              <a:rPr lang="en-US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:</a:t>
            </a:r>
            <a:endParaRPr lang="en-US" sz="4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744844" y="1000571"/>
            <a:ext cx="433804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নিচের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ছবি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গুলোতে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2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দেখতে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পাচ্ছ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US" sz="28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1335314" y="5838727"/>
            <a:ext cx="959394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জাতীয়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সংসদ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সদস্যদের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সাংসদ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বা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এমপি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(</a:t>
            </a:r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মেম্বার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অফ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পার্লামেন্ট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) </a:t>
            </a:r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বলা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হয়ে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থাকে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endParaRPr lang="en-US" sz="2800" dirty="0"/>
          </a:p>
        </p:txBody>
      </p:sp>
      <p:sp>
        <p:nvSpPr>
          <p:cNvPr id="17" name="Rectangle 16"/>
          <p:cNvSpPr/>
          <p:nvPr/>
        </p:nvSpPr>
        <p:spPr>
          <a:xfrm>
            <a:off x="319321" y="5357221"/>
            <a:ext cx="11582399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as-IN" sz="2800" b="1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আইনসভার সদস্য সংখ্যা </a:t>
            </a:r>
            <a:r>
              <a:rPr lang="as-IN" sz="2800" b="1" dirty="0" smtClean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৩৫০</a:t>
            </a:r>
            <a:r>
              <a:rPr lang="en-US" sz="2800" b="1" dirty="0" smtClean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</a:t>
            </a:r>
            <a:r>
              <a:rPr lang="as-IN" sz="2800" b="1" dirty="0" smtClean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2800" b="1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যার মধ্যে ৩০০ জন সংসদ সদস্য জনগণের প্রত্যক্ষ ভোটে নির্বাচিত হ</a:t>
            </a:r>
            <a:r>
              <a:rPr lang="en-US" sz="2800" b="1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য় </a:t>
            </a:r>
            <a:r>
              <a:rPr lang="as-IN" sz="2800" b="1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এবং অবশিষ্ট ৫০টি আসন নারীদের জন্য সংরক্ষিত।</a:t>
            </a:r>
            <a:r>
              <a:rPr lang="en-US" sz="2800" b="1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2800" b="1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সংরক্ষিত নারী সদস্যগণ নির্বাচিত </a:t>
            </a:r>
            <a:r>
              <a:rPr lang="as-IN" sz="2800" b="1" dirty="0" smtClean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৩০০</a:t>
            </a:r>
            <a:r>
              <a:rPr lang="en-US" sz="2800" b="1" dirty="0" smtClean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জন</a:t>
            </a:r>
            <a:r>
              <a:rPr lang="as-IN" sz="2800" b="1" dirty="0" smtClean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2800" b="1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সংসদ সদস্যের ভোটে </a:t>
            </a:r>
            <a:r>
              <a:rPr lang="as-IN" sz="2800" b="1" dirty="0" smtClean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পরোক্ষ </a:t>
            </a:r>
            <a:r>
              <a:rPr lang="as-IN" sz="2800" b="1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নির্বাচন </a:t>
            </a:r>
            <a:r>
              <a:rPr lang="as-IN" sz="2800" b="1" dirty="0" smtClean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পদ্ধতিতে </a:t>
            </a:r>
            <a:r>
              <a:rPr lang="as-IN" sz="2800" b="1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নির্বাচিত হন। </a:t>
            </a:r>
            <a:endParaRPr lang="en-US" dirty="0"/>
          </a:p>
        </p:txBody>
      </p:sp>
      <p:sp>
        <p:nvSpPr>
          <p:cNvPr id="21" name="Rectangle 20"/>
          <p:cNvSpPr/>
          <p:nvPr/>
        </p:nvSpPr>
        <p:spPr>
          <a:xfrm>
            <a:off x="451372" y="5797290"/>
            <a:ext cx="11567886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জাতীয়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সংসদে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এজন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স্পিকার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একজন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ডেপুটি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স্পিকার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আছেন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স্পিকার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সংসদ অধিবেশনের কাজকর্ম পরিচালনা করেন।</a:t>
            </a:r>
            <a:endParaRPr lang="en-US" sz="28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23" name="Picture 22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38285" y="1674831"/>
            <a:ext cx="5588000" cy="3434017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24" name="Rectangle 23"/>
          <p:cNvSpPr/>
          <p:nvPr/>
        </p:nvSpPr>
        <p:spPr>
          <a:xfrm>
            <a:off x="4457612" y="5224212"/>
            <a:ext cx="330250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স্পিকার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ডেপুটি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স্স্পিকার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86828366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pull/>
      </p:transition>
    </mc:Choice>
    <mc:Fallback>
      <p:transition spd="slow">
        <p:pull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8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" dur="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75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75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7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6" dur="7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75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75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7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53" presetClass="exit" presetSubtype="54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8" dur="75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75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0" dur="75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75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75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" presetID="53" presetClass="exit" presetSubtype="54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5" dur="75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75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7" dur="7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75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75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53" presetClass="exit" presetSubtype="54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2" dur="75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75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4" dur="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75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75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8" presetID="53" presetClass="exit" presetSubtype="54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9" dur="75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75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1" dur="7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2" dur="75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75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53" presetClass="exit" presetSubtype="54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6" dur="75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75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8" dur="75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9" dur="75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75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2" presetID="53" presetClass="exit" presetSubtype="54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3" dur="75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75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5" dur="7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6" dur="75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75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" presetID="53" presetClass="exit" presetSubtype="54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0" dur="75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75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2" dur="7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3" dur="75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75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6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8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3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5" dur="7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6" fill="hold">
                      <p:stCondLst>
                        <p:cond delay="indefinite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0" dur="7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1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16" grpId="0"/>
      <p:bldP spid="16" grpId="1"/>
      <p:bldP spid="22" grpId="0"/>
      <p:bldP spid="22" grpId="1"/>
      <p:bldP spid="27" grpId="0"/>
      <p:bldP spid="27" grpId="1"/>
      <p:bldP spid="10" grpId="0"/>
      <p:bldP spid="13" grpId="0"/>
      <p:bldP spid="13" grpId="1"/>
      <p:bldP spid="17" grpId="0"/>
      <p:bldP spid="17" grpId="1"/>
      <p:bldP spid="21" grpId="0"/>
      <p:bldP spid="2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3834066" y="402320"/>
            <a:ext cx="3999321" cy="704585"/>
          </a:xfrm>
          <a:prstGeom prst="roundRect">
            <a:avLst/>
          </a:prstGeom>
          <a:noFill/>
          <a:ln w="38100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US" sz="5400" kern="0" dirty="0" err="1" smtClean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জোড়ায়</a:t>
            </a:r>
            <a:r>
              <a:rPr lang="bn-BD" sz="5400" kern="0" dirty="0" smtClean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5400" kern="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endParaRPr lang="en-US" sz="3200" kern="0" dirty="0">
              <a:solidFill>
                <a:prstClr val="black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2730115" y="5278816"/>
            <a:ext cx="6709893" cy="897867"/>
          </a:xfrm>
          <a:prstGeom prst="roundRect">
            <a:avLst/>
          </a:prstGeom>
          <a:noFill/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571500" indent="-571500" algn="ctr">
              <a:lnSpc>
                <a:spcPct val="90000"/>
              </a:lnSpc>
              <a:spcBef>
                <a:spcPct val="20000"/>
              </a:spcBef>
              <a:buFont typeface="Wingdings" panose="05000000000000000000" pitchFamily="2" charset="2"/>
              <a:buChar char="q"/>
              <a:defRPr/>
            </a:pPr>
            <a:r>
              <a:rPr lang="en-US" sz="36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বাংলাদেশের</a:t>
            </a:r>
            <a:r>
              <a:rPr lang="en-US" sz="36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আইনসভার</a:t>
            </a:r>
            <a:r>
              <a:rPr lang="en-US" sz="36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গঠন</a:t>
            </a:r>
            <a:r>
              <a:rPr lang="en-US" sz="36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লিখ</a:t>
            </a:r>
            <a:r>
              <a:rPr lang="en-US" sz="36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।</a:t>
            </a:r>
            <a:endParaRPr lang="en-US" sz="40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88261" y="1559151"/>
            <a:ext cx="5793599" cy="3428117"/>
          </a:xfrm>
          <a:prstGeom prst="rect">
            <a:avLst/>
          </a:prstGeom>
          <a:ln w="88900" cap="sq" cmpd="thickThin">
            <a:solidFill>
              <a:schemeClr val="accent1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87510559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0"/>
          <p:cNvSpPr/>
          <p:nvPr/>
        </p:nvSpPr>
        <p:spPr>
          <a:xfrm>
            <a:off x="309093" y="289377"/>
            <a:ext cx="3288545" cy="646331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 w="38100"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prst="relaxedInset"/>
          </a:sp3d>
        </p:spPr>
        <p:txBody>
          <a:bodyPr wrap="square">
            <a:spAutoFit/>
          </a:bodyPr>
          <a:lstStyle/>
          <a:p>
            <a:pPr lvl="0" algn="ctr"/>
            <a:r>
              <a:rPr lang="en-US" sz="3600" dirty="0" err="1" smtClean="0">
                <a:ln w="1143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আইনসভার</a:t>
            </a:r>
            <a:r>
              <a:rPr lang="en-US" sz="3600" dirty="0" smtClean="0">
                <a:ln w="1143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n w="1143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কার্যাবলী</a:t>
            </a:r>
            <a:r>
              <a:rPr lang="en-US" sz="3600" dirty="0" smtClean="0">
                <a:ln w="1143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:</a:t>
            </a:r>
            <a:endParaRPr lang="en-US" sz="3600" dirty="0">
              <a:ln w="11430"/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5012526" y="385149"/>
            <a:ext cx="2737389" cy="707886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 w="38100">
            <a:solidFill>
              <a:srgbClr val="7030A0"/>
            </a:solidFill>
          </a:ln>
          <a:scene3d>
            <a:camera prst="orthographicFront"/>
            <a:lightRig rig="threePt" dir="t"/>
          </a:scene3d>
          <a:sp3d>
            <a:bevelT prst="relaxedInset"/>
          </a:sp3d>
        </p:spPr>
        <p:txBody>
          <a:bodyPr wrap="square">
            <a:spAutoFit/>
          </a:bodyPr>
          <a:lstStyle/>
          <a:p>
            <a:pPr lvl="0" algn="ctr"/>
            <a:r>
              <a:rPr lang="en-US" sz="4000" b="1" dirty="0" smtClean="0">
                <a:ln w="1143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১. </a:t>
            </a:r>
            <a:r>
              <a:rPr lang="en-US" sz="4000" b="1" dirty="0" err="1" smtClean="0">
                <a:ln w="1143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আইন</a:t>
            </a:r>
            <a:r>
              <a:rPr lang="en-US" sz="4000" b="1" dirty="0" smtClean="0">
                <a:ln w="1143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ln w="1143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প্রণয়ন</a:t>
            </a:r>
            <a:r>
              <a:rPr lang="en-US" sz="4000" b="1" dirty="0" smtClean="0">
                <a:ln w="1143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:</a:t>
            </a:r>
            <a:endParaRPr lang="en-US" sz="4000" b="1" dirty="0">
              <a:ln w="11430"/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51698" y="1676390"/>
            <a:ext cx="5518653" cy="3570167"/>
          </a:xfrm>
          <a:prstGeom prst="rect">
            <a:avLst/>
          </a:prstGeom>
          <a:ln w="88900" cap="sq" cmpd="thickThin">
            <a:solidFill>
              <a:srgbClr val="7030A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2" name="Rectangle 1"/>
          <p:cNvSpPr/>
          <p:nvPr/>
        </p:nvSpPr>
        <p:spPr>
          <a:xfrm>
            <a:off x="343436" y="5705382"/>
            <a:ext cx="11603865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000" b="1" dirty="0" err="1" smtClean="0"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আইন</a:t>
            </a:r>
            <a:r>
              <a:rPr lang="en-US" sz="3000" b="1" dirty="0" smtClean="0"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3000" b="1" dirty="0" err="1" smtClean="0"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প্রণয়ন</a:t>
            </a:r>
            <a:r>
              <a:rPr lang="en-US" sz="3000" b="1" dirty="0" smtClean="0"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3000" b="1" dirty="0" err="1" smtClean="0"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হল</a:t>
            </a:r>
            <a:r>
              <a:rPr lang="en-US" sz="3000" b="1" dirty="0" smtClean="0"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3000" b="1" dirty="0" err="1"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আইন</a:t>
            </a:r>
            <a:r>
              <a:rPr lang="en-US" sz="3000" b="1" dirty="0"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3000" b="1" dirty="0" err="1"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সভার</a:t>
            </a:r>
            <a:r>
              <a:rPr lang="en-US" sz="3000" b="1" dirty="0"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3000" b="1" dirty="0" err="1"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প্রধান</a:t>
            </a:r>
            <a:r>
              <a:rPr lang="en-US" sz="3000" b="1" dirty="0"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3000" b="1" dirty="0" err="1"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কাজ</a:t>
            </a:r>
            <a:r>
              <a:rPr lang="en-US" sz="3000" b="1" dirty="0" smtClean="0"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। </a:t>
            </a:r>
            <a:r>
              <a:rPr lang="en-US" sz="3000" b="1" dirty="0" err="1" smtClean="0"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আইন</a:t>
            </a:r>
            <a:r>
              <a:rPr lang="en-US" sz="3000" b="1" dirty="0" smtClean="0"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3000" b="1" dirty="0" err="1" smtClean="0"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প্রণয়ন,পরিবর্তন</a:t>
            </a:r>
            <a:r>
              <a:rPr lang="en-US" sz="3000" b="1" dirty="0" smtClean="0"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3000" b="1" dirty="0" err="1" smtClean="0"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এবং</a:t>
            </a:r>
            <a:r>
              <a:rPr lang="en-US" sz="3000" b="1" dirty="0" smtClean="0"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3000" b="1" dirty="0" err="1" smtClean="0"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সংশোধন</a:t>
            </a:r>
            <a:r>
              <a:rPr lang="en-US" sz="3000" b="1" dirty="0" smtClean="0"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3000" b="1" dirty="0" err="1" smtClean="0"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করে</a:t>
            </a:r>
            <a:r>
              <a:rPr lang="en-US" sz="3000" b="1" dirty="0" smtClean="0"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3000" b="1" dirty="0" err="1" smtClean="0"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আইনসভা</a:t>
            </a:r>
            <a:r>
              <a:rPr lang="en-US" sz="3000" b="1" dirty="0" smtClean="0"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।</a:t>
            </a:r>
            <a:endParaRPr lang="en-US" sz="3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73711023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4738928" y="334059"/>
            <a:ext cx="2480733" cy="769441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 w="38100"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prst="relaxedInset"/>
          </a:sp3d>
        </p:spPr>
        <p:txBody>
          <a:bodyPr wrap="square">
            <a:spAutoFit/>
          </a:bodyPr>
          <a:lstStyle/>
          <a:p>
            <a:pPr lvl="0" algn="ctr"/>
            <a:r>
              <a:rPr lang="en-US" sz="4400" b="1" dirty="0" smtClean="0">
                <a:ln w="11430"/>
                <a:latin typeface="NikoshBAN" panose="02000000000000000000" pitchFamily="2" charset="0"/>
                <a:cs typeface="NikoshBAN" panose="02000000000000000000" pitchFamily="2" charset="0"/>
              </a:rPr>
              <a:t>২. </a:t>
            </a:r>
            <a:r>
              <a:rPr lang="en-US" sz="4400" b="1" dirty="0" err="1" smtClean="0">
                <a:ln w="11430"/>
                <a:latin typeface="NikoshBAN" panose="02000000000000000000" pitchFamily="2" charset="0"/>
                <a:cs typeface="NikoshBAN" panose="02000000000000000000" pitchFamily="2" charset="0"/>
              </a:rPr>
              <a:t>সংবিধান</a:t>
            </a:r>
            <a:r>
              <a:rPr lang="en-US" sz="4400" b="1" dirty="0" smtClean="0">
                <a:ln w="11430"/>
                <a:latin typeface="NikoshBAN" panose="02000000000000000000" pitchFamily="2" charset="0"/>
                <a:cs typeface="NikoshBAN" panose="02000000000000000000" pitchFamily="2" charset="0"/>
              </a:rPr>
              <a:t>:</a:t>
            </a:r>
            <a:endParaRPr lang="en-US" sz="4400" b="1" dirty="0">
              <a:ln w="11430"/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67200" y="1506739"/>
            <a:ext cx="3503705" cy="3503705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283335" y="5275369"/>
            <a:ext cx="11694017" cy="10068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n-US" sz="2800" b="1" dirty="0" err="1" smtClean="0"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আইনসভা</a:t>
            </a:r>
            <a:r>
              <a:rPr lang="en-US" sz="2800" b="1" dirty="0" smtClean="0"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সংবিধান</a:t>
            </a:r>
            <a:r>
              <a:rPr lang="en-US" sz="2800" b="1" dirty="0" smtClean="0"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রচনা</a:t>
            </a:r>
            <a:r>
              <a:rPr lang="en-US" sz="2800" b="1" dirty="0" smtClean="0"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এবং</a:t>
            </a:r>
            <a:r>
              <a:rPr lang="en-US" sz="2800" b="1" dirty="0" smtClean="0"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দুই-তৃতীয়াংশ</a:t>
            </a:r>
            <a:r>
              <a:rPr lang="en-US" sz="2800" b="1" dirty="0"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সংসদ</a:t>
            </a:r>
            <a:r>
              <a:rPr lang="en-US" sz="2800" b="1" dirty="0" smtClean="0"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সদস্যের</a:t>
            </a:r>
            <a:r>
              <a:rPr lang="en-US" sz="2800" b="1" dirty="0" smtClean="0"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সমর্থনে</a:t>
            </a:r>
            <a:r>
              <a:rPr lang="en-US" sz="2800" b="1" dirty="0" smtClean="0"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এর</a:t>
            </a:r>
            <a:r>
              <a:rPr lang="en-US" sz="2800" b="1" dirty="0" smtClean="0"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প্রয়োজনীয়</a:t>
            </a:r>
            <a:r>
              <a:rPr lang="en-US" sz="2800" b="1" dirty="0" smtClean="0"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সংশোধন</a:t>
            </a:r>
            <a:r>
              <a:rPr lang="en-US" sz="2800" b="1" dirty="0" smtClean="0"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করে</a:t>
            </a:r>
            <a:r>
              <a:rPr lang="en-US" sz="2800" b="1" dirty="0" smtClean="0"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থাকে</a:t>
            </a:r>
            <a:r>
              <a:rPr lang="en-US" sz="2800" b="1" dirty="0" smtClean="0"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।  ১৯৭২ </a:t>
            </a:r>
            <a:r>
              <a:rPr lang="en-US" sz="2800" b="1" dirty="0" err="1" smtClean="0"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সালে</a:t>
            </a:r>
            <a:r>
              <a:rPr lang="en-US" sz="2800" b="1" dirty="0" smtClean="0"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বাংলাদেশের</a:t>
            </a:r>
            <a:r>
              <a:rPr lang="en-US" sz="2800" b="1" dirty="0" smtClean="0"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গণপরিষদ</a:t>
            </a:r>
            <a:r>
              <a:rPr lang="en-US" sz="2800" b="1" dirty="0" smtClean="0"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বাংলাদেশের</a:t>
            </a:r>
            <a:r>
              <a:rPr lang="en-US" sz="2800" b="1" dirty="0" smtClean="0"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জন্য</a:t>
            </a:r>
            <a:r>
              <a:rPr lang="en-US" sz="2800" b="1" dirty="0" smtClean="0"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একটি</a:t>
            </a:r>
            <a:r>
              <a:rPr lang="en-US" sz="2800" b="1" dirty="0" smtClean="0"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সংবিধান</a:t>
            </a:r>
            <a:r>
              <a:rPr lang="en-US" sz="2800" b="1" dirty="0" smtClean="0"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প্রণয়ন</a:t>
            </a:r>
            <a:r>
              <a:rPr lang="en-US" sz="2800" b="1" dirty="0" smtClean="0"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ও </a:t>
            </a:r>
            <a:r>
              <a:rPr lang="en-US" sz="2800" b="1" dirty="0" err="1" smtClean="0"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কার্যকর</a:t>
            </a:r>
            <a:r>
              <a:rPr lang="en-US" sz="2800" b="1" dirty="0" smtClean="0"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করে</a:t>
            </a:r>
            <a:r>
              <a:rPr lang="en-US" sz="2800" b="1" dirty="0" smtClean="0"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।</a:t>
            </a:r>
          </a:p>
        </p:txBody>
      </p:sp>
      <p:sp>
        <p:nvSpPr>
          <p:cNvPr id="5" name="Rectangle 4"/>
          <p:cNvSpPr/>
          <p:nvPr/>
        </p:nvSpPr>
        <p:spPr>
          <a:xfrm>
            <a:off x="418670" y="5301754"/>
            <a:ext cx="11526592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 err="1"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তবে</a:t>
            </a:r>
            <a:r>
              <a:rPr lang="en-US" sz="2800" b="1" dirty="0"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সংবিধানের</a:t>
            </a:r>
            <a:r>
              <a:rPr lang="en-US" sz="2800" b="1" dirty="0"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কিছু</a:t>
            </a:r>
            <a:r>
              <a:rPr lang="en-US" sz="2800" b="1" dirty="0"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কিছু</a:t>
            </a:r>
            <a:r>
              <a:rPr lang="en-US" sz="2800" b="1" dirty="0"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ধারা</a:t>
            </a:r>
            <a:r>
              <a:rPr lang="en-US" sz="2800" b="1" dirty="0"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আছে</a:t>
            </a:r>
            <a:r>
              <a:rPr lang="en-US" sz="2800" b="1" dirty="0"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, </a:t>
            </a:r>
            <a:r>
              <a:rPr lang="en-US" sz="2800" b="1" dirty="0" err="1"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যেমন</a:t>
            </a:r>
            <a:r>
              <a:rPr lang="en-US" sz="2800" b="1" dirty="0"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সংবিধানের</a:t>
            </a:r>
            <a:r>
              <a:rPr lang="en-US" sz="2800" b="1" dirty="0"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প্রস্তাবনা</a:t>
            </a:r>
            <a:r>
              <a:rPr lang="en-US" sz="2800" b="1" dirty="0"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, </a:t>
            </a:r>
            <a:r>
              <a:rPr lang="en-US" sz="2800" b="1" dirty="0" err="1"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রাষ্ট্রীয়</a:t>
            </a:r>
            <a:r>
              <a:rPr lang="en-US" sz="2800" b="1" dirty="0"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মূলনীতি,রাষ্ট্রপতি</a:t>
            </a:r>
            <a:r>
              <a:rPr lang="en-US" sz="2800" b="1" dirty="0"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নির্বাচন</a:t>
            </a:r>
            <a:r>
              <a:rPr lang="en-US" sz="2800" b="1" dirty="0"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2800" b="1" dirty="0" smtClean="0"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এ </a:t>
            </a:r>
            <a:r>
              <a:rPr lang="en-US" sz="2800" b="1" dirty="0" err="1" smtClean="0"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সকল</a:t>
            </a:r>
            <a:r>
              <a:rPr lang="en-US" sz="2800" b="1" dirty="0" smtClean="0"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ক্ষেত্রে</a:t>
            </a:r>
            <a:r>
              <a:rPr lang="en-US" sz="2800" b="1" dirty="0"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শুধুমাত্র</a:t>
            </a:r>
            <a:r>
              <a:rPr lang="en-US" sz="2800" b="1" dirty="0"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দুই-তৃতীয়াংশ</a:t>
            </a:r>
            <a:r>
              <a:rPr lang="en-US" sz="2800" b="1" dirty="0"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সমর্থন</a:t>
            </a:r>
            <a:r>
              <a:rPr lang="en-US" sz="2800" b="1" dirty="0"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নয়</a:t>
            </a:r>
            <a:r>
              <a:rPr lang="en-US" sz="2800" b="1" dirty="0"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বরং</a:t>
            </a:r>
            <a:r>
              <a:rPr lang="en-US" sz="2800" b="1" dirty="0"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সেখানে</a:t>
            </a:r>
            <a:r>
              <a:rPr lang="en-US" sz="2800" b="1" dirty="0"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তারই</a:t>
            </a:r>
            <a:r>
              <a:rPr lang="en-US" sz="2800" b="1" dirty="0" smtClean="0"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পাশাপাশি</a:t>
            </a:r>
            <a:r>
              <a:rPr lang="en-US" sz="2800" b="1" dirty="0"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গণভোটের</a:t>
            </a:r>
            <a:r>
              <a:rPr lang="en-US" sz="2800" b="1" dirty="0"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প্রয়োজন</a:t>
            </a:r>
            <a:r>
              <a:rPr lang="en-US" sz="2800" b="1" dirty="0"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আছে</a:t>
            </a:r>
            <a:r>
              <a:rPr lang="en-US" sz="2800" b="1" dirty="0"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। </a:t>
            </a:r>
            <a:endParaRPr lang="en-US" sz="2800" dirty="0"/>
          </a:p>
        </p:txBody>
      </p:sp>
      <p:sp>
        <p:nvSpPr>
          <p:cNvPr id="6" name="Rectangle 5"/>
          <p:cNvSpPr/>
          <p:nvPr/>
        </p:nvSpPr>
        <p:spPr>
          <a:xfrm>
            <a:off x="4428015" y="314418"/>
            <a:ext cx="3102557" cy="707886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 w="38100"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prst="relaxedInset"/>
          </a:sp3d>
        </p:spPr>
        <p:txBody>
          <a:bodyPr wrap="square">
            <a:spAutoFit/>
          </a:bodyPr>
          <a:lstStyle/>
          <a:p>
            <a:pPr lvl="0" algn="ctr"/>
            <a:r>
              <a:rPr lang="en-US" sz="4000" b="1" dirty="0" smtClean="0">
                <a:ln w="11430"/>
                <a:latin typeface="NikoshBAN" panose="02000000000000000000" pitchFamily="2" charset="0"/>
                <a:cs typeface="NikoshBAN" panose="02000000000000000000" pitchFamily="2" charset="0"/>
              </a:rPr>
              <a:t>৩. </a:t>
            </a:r>
            <a:r>
              <a:rPr lang="en-US" sz="4000" b="1" dirty="0" err="1" smtClean="0">
                <a:ln w="11430"/>
                <a:latin typeface="NikoshBAN" panose="02000000000000000000" pitchFamily="2" charset="0"/>
                <a:cs typeface="NikoshBAN" panose="02000000000000000000" pitchFamily="2" charset="0"/>
              </a:rPr>
              <a:t>জনমত</a:t>
            </a:r>
            <a:r>
              <a:rPr lang="en-US" sz="4000" b="1" dirty="0" smtClean="0">
                <a:ln w="11430"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ln w="11430"/>
                <a:latin typeface="NikoshBAN" panose="02000000000000000000" pitchFamily="2" charset="0"/>
                <a:cs typeface="NikoshBAN" panose="02000000000000000000" pitchFamily="2" charset="0"/>
              </a:rPr>
              <a:t>গঠন</a:t>
            </a:r>
            <a:r>
              <a:rPr lang="en-US" sz="4000" b="1" dirty="0" smtClean="0">
                <a:ln w="11430"/>
                <a:latin typeface="NikoshBAN" panose="02000000000000000000" pitchFamily="2" charset="0"/>
                <a:cs typeface="NikoshBAN" panose="02000000000000000000" pitchFamily="2" charset="0"/>
              </a:rPr>
              <a:t>:</a:t>
            </a:r>
            <a:endParaRPr lang="en-US" sz="4000" b="1" dirty="0">
              <a:ln w="11430"/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95406" y="1249701"/>
            <a:ext cx="6567783" cy="4104864"/>
          </a:xfrm>
          <a:prstGeom prst="rect">
            <a:avLst/>
          </a:prstGeom>
          <a:ln w="88900" cap="sq" cmpd="thickThin">
            <a:solidFill>
              <a:srgbClr val="7030A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8" name="Rectangle 7"/>
          <p:cNvSpPr/>
          <p:nvPr/>
        </p:nvSpPr>
        <p:spPr>
          <a:xfrm>
            <a:off x="609600" y="5809359"/>
            <a:ext cx="10796380" cy="6192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n-US" sz="3200" b="1" dirty="0" err="1" smtClean="0"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দেশের</a:t>
            </a:r>
            <a:r>
              <a:rPr lang="en-US" sz="3200" b="1" dirty="0" smtClean="0"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বিভিন্ন</a:t>
            </a:r>
            <a:r>
              <a:rPr lang="en-US" sz="3200" b="1" dirty="0" smtClean="0"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বিষয়ে</a:t>
            </a:r>
            <a:r>
              <a:rPr lang="en-US" sz="3200" b="1" dirty="0" smtClean="0"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আইনসভায়</a:t>
            </a:r>
            <a:r>
              <a:rPr lang="en-US" sz="3200" b="1" dirty="0"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আলোচনা</a:t>
            </a:r>
            <a:r>
              <a:rPr lang="en-US" sz="3200" b="1" dirty="0" smtClean="0"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হয়</a:t>
            </a:r>
            <a:r>
              <a:rPr lang="en-US" sz="3200" b="1" dirty="0"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এবং</a:t>
            </a:r>
            <a:r>
              <a:rPr lang="en-US" sz="3200" b="1" dirty="0" smtClean="0"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এর</a:t>
            </a:r>
            <a:r>
              <a:rPr lang="en-US" sz="3200" b="1" dirty="0" smtClean="0"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মাধ্যমে</a:t>
            </a:r>
            <a:r>
              <a:rPr lang="en-US" sz="3200" b="1" dirty="0" smtClean="0"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জনমত</a:t>
            </a:r>
            <a:r>
              <a:rPr lang="en-US" sz="3200" b="1" dirty="0" smtClean="0"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গঠিত</a:t>
            </a:r>
            <a:r>
              <a:rPr lang="en-US" sz="3200" b="1" dirty="0" smtClean="0"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হয়</a:t>
            </a:r>
            <a:r>
              <a:rPr lang="en-US" sz="3200" b="1" dirty="0" smtClean="0"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। </a:t>
            </a:r>
            <a:endParaRPr lang="en-US" sz="3200" b="1" dirty="0">
              <a:effectLst/>
              <a:latin typeface="NikoshBAN" panose="02000000000000000000" pitchFamily="2" charset="0"/>
              <a:ea typeface="Calibri" panose="020F0502020204030204" pitchFamily="34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98897442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3" presetClass="exit" presetSubtype="54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2" dur="75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75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4" dur="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75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75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53" presetClass="exit" presetSubtype="54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9" dur="75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75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1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75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75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47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52" dur="12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3" grpId="1" animBg="1"/>
      <p:bldP spid="4" grpId="0"/>
      <p:bldP spid="4" grpId="1"/>
      <p:bldP spid="5" grpId="0"/>
      <p:bldP spid="5" grpId="1"/>
      <p:bldP spid="6" grpId="0" animBg="1"/>
      <p:bldP spid="8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302178" y="340760"/>
            <a:ext cx="3425530" cy="707886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38100"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prst="relaxedInset"/>
          </a:sp3d>
        </p:spPr>
        <p:txBody>
          <a:bodyPr wrap="square">
            <a:spAutoFit/>
          </a:bodyPr>
          <a:lstStyle/>
          <a:p>
            <a:pPr lvl="0" algn="ctr"/>
            <a:r>
              <a:rPr lang="en-US" sz="4000" b="1" dirty="0" smtClean="0">
                <a:ln w="1143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৪. </a:t>
            </a:r>
            <a:r>
              <a:rPr lang="en-US" sz="4000" b="1" dirty="0" err="1" smtClean="0">
                <a:ln w="1143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অর্থসংক্রান্ত</a:t>
            </a:r>
            <a:r>
              <a:rPr lang="en-US" sz="4000" b="1" dirty="0" smtClean="0">
                <a:ln w="1143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ln w="1143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r>
              <a:rPr lang="en-US" sz="4000" b="1" dirty="0" smtClean="0">
                <a:ln w="1143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:</a:t>
            </a:r>
            <a:endParaRPr lang="en-US" sz="4000" b="1" dirty="0">
              <a:ln w="11430"/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43425" y="1675209"/>
            <a:ext cx="4908717" cy="3158047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35889" y="1675209"/>
            <a:ext cx="4908717" cy="3158047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3" name="Rectangle 2"/>
          <p:cNvSpPr/>
          <p:nvPr/>
        </p:nvSpPr>
        <p:spPr>
          <a:xfrm>
            <a:off x="349841" y="5160872"/>
            <a:ext cx="11551873" cy="146790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2800" b="1" dirty="0" err="1" smtClean="0"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বাংলাদেশের</a:t>
            </a:r>
            <a:r>
              <a:rPr lang="en-US" sz="2800" b="1" dirty="0" smtClean="0"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আইনসভা</a:t>
            </a:r>
            <a:r>
              <a:rPr lang="en-US" sz="2800" b="1" dirty="0" smtClean="0"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অর্থ</a:t>
            </a:r>
            <a:r>
              <a:rPr lang="en-US" sz="2800" b="1" dirty="0"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তহবিলের</a:t>
            </a:r>
            <a:r>
              <a:rPr lang="en-US" sz="2800" b="1" dirty="0" smtClean="0"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তত্ত্বাবধানকারী</a:t>
            </a:r>
            <a:r>
              <a:rPr lang="en-US" sz="2800" b="1" dirty="0" smtClean="0"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। </a:t>
            </a:r>
            <a:r>
              <a:rPr lang="en-US" sz="2800" b="1" dirty="0" err="1" smtClean="0"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প্রতি</a:t>
            </a:r>
            <a:r>
              <a:rPr lang="en-US" sz="2800" b="1" dirty="0" smtClean="0"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অর্থ</a:t>
            </a:r>
            <a:r>
              <a:rPr lang="en-US" sz="2800" b="1" dirty="0" smtClean="0"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বছরের</a:t>
            </a:r>
            <a:r>
              <a:rPr lang="en-US" sz="2800" b="1" dirty="0" smtClean="0"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শুরুতেই</a:t>
            </a:r>
            <a:r>
              <a:rPr lang="en-US" sz="2800" b="1" dirty="0" smtClean="0"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আইনসভা</a:t>
            </a:r>
            <a:r>
              <a:rPr lang="en-US" sz="2800" b="1" dirty="0" smtClean="0"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এক</a:t>
            </a:r>
            <a:r>
              <a:rPr lang="en-US" sz="2800" b="1" dirty="0" smtClean="0"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বছরের</a:t>
            </a:r>
            <a:r>
              <a:rPr lang="en-US" sz="2800" b="1" dirty="0" smtClean="0"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সার্বিক</a:t>
            </a:r>
            <a:r>
              <a:rPr lang="en-US" sz="2800" b="1" dirty="0" smtClean="0"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অর্থ</a:t>
            </a:r>
            <a:r>
              <a:rPr lang="en-US" sz="2800" b="1" dirty="0" smtClean="0"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আয়-ব্যয়ের</a:t>
            </a:r>
            <a:r>
              <a:rPr lang="en-US" sz="2800" b="1" dirty="0" smtClean="0"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হিসাব</a:t>
            </a:r>
            <a:r>
              <a:rPr lang="en-US" sz="2800" b="1" dirty="0" smtClean="0"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সম্বলিত</a:t>
            </a:r>
            <a:r>
              <a:rPr lang="en-US" sz="2800" b="1" dirty="0" smtClean="0"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বার্ষিক</a:t>
            </a:r>
            <a:r>
              <a:rPr lang="en-US" sz="2800" b="1" dirty="0" smtClean="0"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আর্থিক</a:t>
            </a:r>
            <a:r>
              <a:rPr lang="en-US" sz="2800" b="1" dirty="0" smtClean="0"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বিবৃতি</a:t>
            </a:r>
            <a:r>
              <a:rPr lang="en-US" sz="2800" b="1" dirty="0" smtClean="0"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বা</a:t>
            </a:r>
            <a:r>
              <a:rPr lang="en-US" sz="2800" b="1" dirty="0" smtClean="0"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বাজেট</a:t>
            </a:r>
            <a:r>
              <a:rPr lang="en-US" sz="2800" b="1" dirty="0" smtClean="0"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পেশ</a:t>
            </a:r>
            <a:r>
              <a:rPr lang="en-US" sz="2800" b="1" dirty="0" smtClean="0"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এবং</a:t>
            </a:r>
            <a:r>
              <a:rPr lang="en-US" sz="2800" b="1" dirty="0" smtClean="0"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অনুমোদন</a:t>
            </a:r>
            <a:r>
              <a:rPr lang="en-US" sz="2800" b="1" dirty="0" smtClean="0"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করে</a:t>
            </a:r>
            <a:r>
              <a:rPr lang="en-US" sz="2800" b="1" dirty="0" smtClean="0"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। </a:t>
            </a:r>
            <a:r>
              <a:rPr lang="en-US" sz="2800" b="1" dirty="0" err="1" smtClean="0"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অনুমোদিত</a:t>
            </a:r>
            <a:r>
              <a:rPr lang="en-US" sz="2800" b="1" dirty="0" smtClean="0"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বাজেট</a:t>
            </a:r>
            <a:r>
              <a:rPr lang="en-US" sz="2800" b="1" dirty="0" smtClean="0"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অনুযায়ী</a:t>
            </a:r>
            <a:r>
              <a:rPr lang="en-US" sz="2800" b="1" dirty="0" smtClean="0"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সরকার</a:t>
            </a:r>
            <a:r>
              <a:rPr lang="en-US" sz="2800" b="1" dirty="0" smtClean="0"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অর্থ</a:t>
            </a:r>
            <a:r>
              <a:rPr lang="en-US" sz="2800" b="1" dirty="0" smtClean="0"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ব্যয়</a:t>
            </a:r>
            <a:r>
              <a:rPr lang="en-US" sz="2800" b="1" dirty="0" smtClean="0"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করে</a:t>
            </a:r>
            <a:r>
              <a:rPr lang="en-US" sz="2800" b="1" dirty="0" smtClean="0"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।</a:t>
            </a:r>
            <a:endParaRPr lang="en-US" sz="2400" b="1" dirty="0">
              <a:effectLst/>
              <a:latin typeface="NikoshBAN" panose="02000000000000000000" pitchFamily="2" charset="0"/>
              <a:ea typeface="Calibri" panose="020F0502020204030204" pitchFamily="34" charset="0"/>
              <a:cs typeface="NikoshBAN" panose="02000000000000000000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302178" y="340760"/>
            <a:ext cx="3748815" cy="707886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38100">
            <a:solidFill>
              <a:schemeClr val="tx1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>
            <a:spAutoFit/>
          </a:bodyPr>
          <a:lstStyle/>
          <a:p>
            <a:pPr lvl="0" algn="ctr"/>
            <a:r>
              <a:rPr lang="en-US" sz="4000" b="1" dirty="0" smtClean="0">
                <a:ln w="1143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৫.শাসন </a:t>
            </a:r>
            <a:r>
              <a:rPr lang="en-US" sz="4000" b="1" dirty="0" err="1" smtClean="0">
                <a:ln w="1143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সংক্রান্ত</a:t>
            </a:r>
            <a:r>
              <a:rPr lang="en-US" sz="4000" b="1" dirty="0" smtClean="0">
                <a:ln w="1143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ln w="1143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r>
              <a:rPr lang="en-US" sz="4000" b="1" dirty="0" smtClean="0">
                <a:ln w="1143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:</a:t>
            </a:r>
            <a:endParaRPr lang="en-US" sz="4000" b="1" dirty="0">
              <a:ln w="11430"/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83336" y="5262945"/>
            <a:ext cx="11526591" cy="9416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n-US" sz="2600" b="1" dirty="0" err="1"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দেশের</a:t>
            </a:r>
            <a:r>
              <a:rPr lang="en-US" sz="2600" b="1" dirty="0"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2600" b="1" dirty="0" err="1"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সকল</a:t>
            </a:r>
            <a:r>
              <a:rPr lang="en-US" sz="2600" b="1" dirty="0"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2600" b="1" dirty="0" err="1" smtClean="0"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শাসনতন্ত্রের</a:t>
            </a:r>
            <a:r>
              <a:rPr lang="en-US" sz="2600" b="1" dirty="0" smtClean="0"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2600" b="1" dirty="0" err="1" smtClean="0"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স্তর</a:t>
            </a:r>
            <a:r>
              <a:rPr lang="en-US" sz="2600" b="1" dirty="0" smtClean="0"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2600" b="1" dirty="0" err="1"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আইনসভা</a:t>
            </a:r>
            <a:r>
              <a:rPr lang="en-US" sz="2600" b="1" dirty="0"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2600" b="1" dirty="0" err="1"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দ্বারা</a:t>
            </a:r>
            <a:r>
              <a:rPr lang="en-US" sz="2600" b="1" dirty="0"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2600" b="1" dirty="0" err="1"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পরিচালিত</a:t>
            </a:r>
            <a:r>
              <a:rPr lang="en-US" sz="2600" b="1" dirty="0"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2600" b="1" dirty="0" err="1"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হয়</a:t>
            </a:r>
            <a:r>
              <a:rPr lang="en-US" sz="2600" b="1" dirty="0"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। </a:t>
            </a:r>
            <a:r>
              <a:rPr lang="en-US" sz="2600" b="1" dirty="0" err="1" smtClean="0"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গঠিত</a:t>
            </a:r>
            <a:r>
              <a:rPr lang="en-US" sz="2600" b="1" dirty="0" smtClean="0"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2600" b="1" dirty="0" err="1" smtClean="0"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মন্ত্রিপরিষদকে</a:t>
            </a:r>
            <a:r>
              <a:rPr lang="en-US" sz="2600" b="1" dirty="0" smtClean="0"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2600" b="1" dirty="0" err="1" smtClean="0"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ইচ্ছা</a:t>
            </a:r>
            <a:r>
              <a:rPr lang="en-US" sz="2600" b="1" dirty="0" smtClean="0"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2600" b="1" dirty="0" err="1"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করলে</a:t>
            </a:r>
            <a:r>
              <a:rPr lang="en-US" sz="2600" b="1" dirty="0"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2600" b="1" dirty="0" err="1"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এই</a:t>
            </a:r>
            <a:r>
              <a:rPr lang="en-US" sz="2600" b="1" dirty="0"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2600" b="1" dirty="0" err="1"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সংসদ</a:t>
            </a:r>
            <a:r>
              <a:rPr lang="en-US" sz="2600" b="1" dirty="0"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2600" b="1" dirty="0" err="1" smtClean="0"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বহিস্কার</a:t>
            </a:r>
            <a:r>
              <a:rPr lang="en-US" sz="2600" b="1" dirty="0" smtClean="0"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2600" b="1" dirty="0" err="1"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করতে</a:t>
            </a:r>
            <a:r>
              <a:rPr lang="en-US" sz="2600" b="1" dirty="0"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2600" b="1" dirty="0" err="1"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পারবে</a:t>
            </a:r>
            <a:r>
              <a:rPr lang="en-US" sz="2600" b="1" dirty="0" smtClean="0"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। </a:t>
            </a:r>
            <a:r>
              <a:rPr lang="en-US" sz="2600" b="1" dirty="0" err="1" smtClean="0"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তবে</a:t>
            </a:r>
            <a:r>
              <a:rPr lang="en-US" sz="2600" b="1" dirty="0" smtClean="0"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2600" b="1" dirty="0" err="1" smtClean="0"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এর</a:t>
            </a:r>
            <a:r>
              <a:rPr lang="en-US" sz="2600" b="1" dirty="0" smtClean="0"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2600" b="1" dirty="0" err="1" smtClean="0"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জন্য</a:t>
            </a:r>
            <a:r>
              <a:rPr lang="en-US" sz="2600" b="1" dirty="0" smtClean="0"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2600" b="1" dirty="0" err="1"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দুই-তৃতীয়াংশ</a:t>
            </a:r>
            <a:r>
              <a:rPr lang="en-US" sz="2600" b="1" dirty="0"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2600" b="1" dirty="0" err="1"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ভোট</a:t>
            </a:r>
            <a:r>
              <a:rPr lang="en-US" sz="2600" b="1" dirty="0"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2600" b="1" dirty="0" err="1"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দিতে</a:t>
            </a:r>
            <a:r>
              <a:rPr lang="en-US" sz="2600" b="1" dirty="0"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2600" b="1" dirty="0" err="1"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হবে</a:t>
            </a:r>
            <a:r>
              <a:rPr lang="en-US" sz="2600" b="1" dirty="0" smtClean="0"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।</a:t>
            </a:r>
            <a:endParaRPr lang="en-US" sz="2600" b="1" dirty="0">
              <a:effectLst/>
              <a:latin typeface="NikoshBAN" panose="02000000000000000000" pitchFamily="2" charset="0"/>
              <a:ea typeface="Calibri" panose="020F0502020204030204" pitchFamily="34" charset="0"/>
              <a:cs typeface="NikoshBAN" panose="02000000000000000000" pitchFamily="2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310698" y="5166674"/>
            <a:ext cx="11596083" cy="146790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n-US" sz="2800" b="1" dirty="0" err="1"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প্রধানমন্ত্রীর</a:t>
            </a:r>
            <a:r>
              <a:rPr lang="en-US" sz="2800" b="1" dirty="0"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নেতৃত্বে</a:t>
            </a:r>
            <a:r>
              <a:rPr lang="en-US" sz="2800" b="1" dirty="0"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গঠিত</a:t>
            </a:r>
            <a:r>
              <a:rPr lang="en-US" sz="2800" b="1" dirty="0" smtClean="0"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মন্ত্রিসভাকে</a:t>
            </a:r>
            <a:r>
              <a:rPr lang="en-US" sz="2800" b="1" dirty="0" smtClean="0"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তাদের</a:t>
            </a:r>
            <a:r>
              <a:rPr lang="en-US" sz="2800" b="1" dirty="0" smtClean="0"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সকল</a:t>
            </a:r>
            <a:r>
              <a:rPr lang="en-US" sz="2800" b="1" dirty="0"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কাজের</a:t>
            </a:r>
            <a:r>
              <a:rPr lang="en-US" sz="2800" b="1" dirty="0"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জবাবদিহিতা</a:t>
            </a:r>
            <a:r>
              <a:rPr lang="en-US" sz="2800" b="1" dirty="0"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আইনসভার</a:t>
            </a:r>
            <a:r>
              <a:rPr lang="en-US" sz="2800" b="1" dirty="0"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নিকট</a:t>
            </a:r>
            <a:r>
              <a:rPr lang="en-US" sz="2800" b="1" dirty="0"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করতে</a:t>
            </a:r>
            <a:r>
              <a:rPr lang="en-US" sz="2800" b="1" dirty="0"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হয়</a:t>
            </a:r>
            <a:r>
              <a:rPr lang="en-US" sz="2800" b="1" dirty="0"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। </a:t>
            </a:r>
            <a:r>
              <a:rPr lang="en-US" sz="2800" b="1" dirty="0" err="1"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সংসদে</a:t>
            </a:r>
            <a:r>
              <a:rPr lang="en-US" sz="2800" b="1" dirty="0"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বাজেটের</a:t>
            </a:r>
            <a:r>
              <a:rPr lang="en-US" sz="2800" b="1" dirty="0" smtClean="0"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উপর</a:t>
            </a:r>
            <a:r>
              <a:rPr lang="en-US" sz="2800" b="1" dirty="0" smtClean="0"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আলোচনা</a:t>
            </a:r>
            <a:r>
              <a:rPr lang="en-US" sz="2800" b="1" dirty="0"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, </a:t>
            </a:r>
            <a:r>
              <a:rPr lang="en-US" sz="2800" b="1" dirty="0" err="1" smtClean="0"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সংসদে</a:t>
            </a:r>
            <a:r>
              <a:rPr lang="en-US" sz="2800" b="1" dirty="0" smtClean="0"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আলোচনা</a:t>
            </a:r>
            <a:r>
              <a:rPr lang="en-US" sz="2800" b="1" dirty="0"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, </a:t>
            </a:r>
            <a:r>
              <a:rPr lang="en-US" sz="2800" b="1" dirty="0" err="1"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প্রশ্ন-উত্তর</a:t>
            </a:r>
            <a:r>
              <a:rPr lang="en-US" sz="2800" b="1" dirty="0"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ইত্যাদি</a:t>
            </a:r>
            <a:r>
              <a:rPr lang="en-US" sz="2800" b="1" dirty="0"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কার্যক্রমের</a:t>
            </a:r>
            <a:r>
              <a:rPr lang="en-US" sz="2800" b="1" dirty="0"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মাধ্যমে</a:t>
            </a:r>
            <a:r>
              <a:rPr lang="en-US" sz="2800" b="1" dirty="0"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আইনসভা</a:t>
            </a:r>
            <a:r>
              <a:rPr lang="en-US" sz="2800" b="1" dirty="0"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শাসন</a:t>
            </a:r>
            <a:r>
              <a:rPr lang="en-US" sz="2800" b="1" dirty="0" smtClean="0"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বিভাগকে</a:t>
            </a:r>
            <a:r>
              <a:rPr lang="en-US" sz="2800" b="1" dirty="0" smtClean="0"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নিয়ন্ত্রণ</a:t>
            </a:r>
            <a:r>
              <a:rPr lang="en-US" sz="2800" b="1" dirty="0" smtClean="0"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করতে</a:t>
            </a:r>
            <a:r>
              <a:rPr lang="en-US" sz="2800" b="1" dirty="0"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পারে</a:t>
            </a:r>
            <a:r>
              <a:rPr lang="en-US" sz="2800" b="1" dirty="0"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।</a:t>
            </a:r>
            <a:endParaRPr lang="en-US" sz="2400" b="1" dirty="0">
              <a:latin typeface="NikoshBAN" panose="02000000000000000000" pitchFamily="2" charset="0"/>
              <a:ea typeface="Calibri" panose="020F0502020204030204" pitchFamily="34" charset="0"/>
              <a:cs typeface="NikoshBAN" panose="02000000000000000000" pitchFamily="2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31483" y="1479838"/>
            <a:ext cx="6071381" cy="3425993"/>
          </a:xfrm>
          <a:prstGeom prst="rect">
            <a:avLst/>
          </a:prstGeom>
          <a:ln w="88900" cap="sq" cmpd="thickThin">
            <a:solidFill>
              <a:schemeClr val="accent6">
                <a:lumMod val="50000"/>
              </a:schemeClr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219949179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7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xit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0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" grpId="1" animBg="1"/>
      <p:bldP spid="3" grpId="0"/>
      <p:bldP spid="3" grpId="1"/>
      <p:bldP spid="6" grpId="0" animBg="1"/>
      <p:bldP spid="7" grpId="0"/>
      <p:bldP spid="7" grpId="1"/>
      <p:bldP spid="8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4084116" y="292222"/>
            <a:ext cx="4358618" cy="769441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28575">
            <a:solidFill>
              <a:srgbClr val="92D050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>
            <a:spAutoFit/>
          </a:bodyPr>
          <a:lstStyle/>
          <a:p>
            <a:pPr lvl="0" algn="ctr"/>
            <a:r>
              <a:rPr lang="en-US" sz="4400" b="1" dirty="0" smtClean="0">
                <a:ln w="1143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৬. </a:t>
            </a:r>
            <a:r>
              <a:rPr lang="en-US" sz="4400" b="1" dirty="0" err="1" smtClean="0">
                <a:ln w="1143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বিচার</a:t>
            </a:r>
            <a:r>
              <a:rPr lang="en-US" sz="4400" b="1" dirty="0" smtClean="0">
                <a:ln w="1143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ln w="1143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সংক্রান্ত</a:t>
            </a:r>
            <a:r>
              <a:rPr lang="en-US" sz="4400" b="1" dirty="0" smtClean="0">
                <a:ln w="1143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ln w="1143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r>
              <a:rPr lang="en-US" sz="4400" b="1" dirty="0" smtClean="0">
                <a:ln w="1143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:</a:t>
            </a:r>
            <a:endParaRPr lang="en-US" sz="4400" b="1" dirty="0">
              <a:ln w="11430"/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12393" y="1404486"/>
            <a:ext cx="6454730" cy="3688417"/>
          </a:xfrm>
          <a:prstGeom prst="rect">
            <a:avLst/>
          </a:prstGeom>
          <a:ln w="88900" cap="sq" cmpd="thickThin">
            <a:solidFill>
              <a:srgbClr val="92D05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4" name="Rectangle 3"/>
          <p:cNvSpPr/>
          <p:nvPr/>
        </p:nvSpPr>
        <p:spPr>
          <a:xfrm>
            <a:off x="326263" y="5282243"/>
            <a:ext cx="11560937" cy="146790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n-US" sz="2800" b="1" dirty="0" err="1"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বাংলাদেশের</a:t>
            </a:r>
            <a:r>
              <a:rPr lang="en-US" sz="2800" b="1" dirty="0"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জাতীয়</a:t>
            </a:r>
            <a:r>
              <a:rPr lang="en-US" sz="2800" b="1" dirty="0"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সংসদ</a:t>
            </a:r>
            <a:r>
              <a:rPr lang="en-US" sz="2800" b="1" dirty="0"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বিচার</a:t>
            </a:r>
            <a:r>
              <a:rPr lang="en-US" sz="2800" b="1" dirty="0"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সংক্রান্ত</a:t>
            </a:r>
            <a:r>
              <a:rPr lang="en-US" sz="2800" b="1" dirty="0"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কাজ</a:t>
            </a:r>
            <a:r>
              <a:rPr lang="en-US" sz="2800" b="1" dirty="0"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সম্পাদন</a:t>
            </a:r>
            <a:r>
              <a:rPr lang="en-US" sz="2800" b="1" dirty="0"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করতে</a:t>
            </a:r>
            <a:r>
              <a:rPr lang="en-US" sz="2800" b="1" dirty="0"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পারে।বিচার</a:t>
            </a:r>
            <a:r>
              <a:rPr lang="en-US" sz="2800" b="1" dirty="0"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বিভাগের</a:t>
            </a:r>
            <a:r>
              <a:rPr lang="en-US" sz="2800" b="1" dirty="0"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বিচারক</a:t>
            </a:r>
            <a:r>
              <a:rPr lang="en-US" sz="2800" b="1" dirty="0"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অপসারণ</a:t>
            </a:r>
            <a:r>
              <a:rPr lang="en-US" sz="2800" b="1" dirty="0"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কাজ,সংবিধান</a:t>
            </a:r>
            <a:r>
              <a:rPr lang="en-US" sz="2800" b="1" dirty="0" smtClean="0"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লঙ্ঘন</a:t>
            </a:r>
            <a:r>
              <a:rPr lang="en-US" sz="2800" b="1" dirty="0" err="1"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,</a:t>
            </a:r>
            <a:r>
              <a:rPr lang="en-US" sz="2800" b="1" dirty="0" err="1" smtClean="0"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গুরুতর</a:t>
            </a:r>
            <a:r>
              <a:rPr lang="en-US" sz="2800" b="1" dirty="0" smtClean="0"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অপরাধ,মানসিক</a:t>
            </a:r>
            <a:r>
              <a:rPr lang="en-US" sz="2800" b="1" dirty="0"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কিংবা</a:t>
            </a:r>
            <a:r>
              <a:rPr lang="en-US" sz="2800" b="1" dirty="0"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দৈহিক</a:t>
            </a:r>
            <a:r>
              <a:rPr lang="en-US" sz="2800" b="1" dirty="0"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অক্ষমতার</a:t>
            </a:r>
            <a:r>
              <a:rPr lang="en-US" sz="2800" b="1" dirty="0"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জন্য</a:t>
            </a:r>
            <a:r>
              <a:rPr lang="en-US" sz="2800" b="1" dirty="0" smtClean="0"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তুই-তৃতীয়াংশ</a:t>
            </a:r>
            <a:r>
              <a:rPr lang="en-US" sz="2800" b="1" dirty="0"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ভোটের</a:t>
            </a:r>
            <a:r>
              <a:rPr lang="en-US" sz="2800" b="1" dirty="0"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মাধ্যমে</a:t>
            </a:r>
            <a:r>
              <a:rPr lang="en-US" sz="2800" b="1" dirty="0"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রাষ্ট্রপতিকে</a:t>
            </a:r>
            <a:r>
              <a:rPr lang="en-US" sz="2800" b="1" dirty="0"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অভিশংসন</a:t>
            </a:r>
            <a:r>
              <a:rPr lang="en-US" sz="2800" b="1" dirty="0"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করতে</a:t>
            </a:r>
            <a:r>
              <a:rPr lang="en-US" sz="2800" b="1" dirty="0"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পারে</a:t>
            </a:r>
            <a:r>
              <a:rPr lang="en-US" sz="2800" b="1" dirty="0"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।</a:t>
            </a:r>
            <a:endParaRPr lang="en-US" sz="2400" b="1" dirty="0">
              <a:effectLst/>
              <a:latin typeface="NikoshBAN" panose="02000000000000000000" pitchFamily="2" charset="0"/>
              <a:ea typeface="Calibri" panose="020F0502020204030204" pitchFamily="34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038826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959477" y="383282"/>
            <a:ext cx="4446852" cy="707886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 w="38100">
            <a:solidFill>
              <a:schemeClr val="accent1"/>
            </a:solidFill>
          </a:ln>
          <a:scene3d>
            <a:camera prst="orthographicFront"/>
            <a:lightRig rig="threePt" dir="t"/>
          </a:scene3d>
          <a:sp3d>
            <a:bevelT prst="relaxedInset"/>
          </a:sp3d>
        </p:spPr>
        <p:txBody>
          <a:bodyPr wrap="square">
            <a:spAutoFit/>
          </a:bodyPr>
          <a:lstStyle/>
          <a:p>
            <a:pPr lvl="0" algn="ctr"/>
            <a:r>
              <a:rPr lang="en-US" sz="4000" dirty="0" smtClean="0">
                <a:ln w="1143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৭: </a:t>
            </a:r>
            <a:r>
              <a:rPr lang="en-US" sz="4000" dirty="0" err="1" smtClean="0">
                <a:ln w="1143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নির্বাচন</a:t>
            </a:r>
            <a:r>
              <a:rPr lang="en-US" sz="4000" dirty="0" smtClean="0">
                <a:ln w="1143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n w="1143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সংক্রান্ত</a:t>
            </a:r>
            <a:r>
              <a:rPr lang="en-US" sz="4000" dirty="0" smtClean="0">
                <a:ln w="1143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n w="1143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r>
              <a:rPr lang="en-US" sz="4000" dirty="0" smtClean="0">
                <a:ln w="1143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:</a:t>
            </a:r>
            <a:endParaRPr lang="en-US" sz="4000" dirty="0">
              <a:ln w="11430"/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3879" y="2002966"/>
            <a:ext cx="2687519" cy="271068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151434" y="2002966"/>
            <a:ext cx="2687521" cy="271068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38098" y="2002966"/>
            <a:ext cx="2687518" cy="271068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76999" y="2002966"/>
            <a:ext cx="2687518" cy="271068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8" name="Rectangle 7"/>
          <p:cNvSpPr/>
          <p:nvPr/>
        </p:nvSpPr>
        <p:spPr>
          <a:xfrm>
            <a:off x="524659" y="5623634"/>
            <a:ext cx="10435404" cy="11462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3200" b="1" dirty="0" err="1" smtClean="0"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বাংলাদেশের</a:t>
            </a:r>
            <a:r>
              <a:rPr lang="en-US" sz="3200" b="1" dirty="0" smtClean="0"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আইনসভা</a:t>
            </a:r>
            <a:r>
              <a:rPr lang="en-US" sz="3200" b="1" dirty="0" smtClean="0"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কিছু</a:t>
            </a:r>
            <a:r>
              <a:rPr lang="en-US" sz="3200" b="1" dirty="0" smtClean="0"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নির্বাচনমূক</a:t>
            </a:r>
            <a:r>
              <a:rPr lang="en-US" sz="3200" b="1" dirty="0" smtClean="0"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কাজ</a:t>
            </a:r>
            <a:r>
              <a:rPr lang="en-US" sz="3200" b="1" dirty="0" smtClean="0"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করে</a:t>
            </a:r>
            <a:r>
              <a:rPr lang="en-US" sz="3200" b="1" dirty="0" smtClean="0"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থাকে</a:t>
            </a:r>
            <a:r>
              <a:rPr lang="en-US" sz="3200" b="1" dirty="0" smtClean="0"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। </a:t>
            </a:r>
            <a:r>
              <a:rPr lang="en-US" sz="3200" b="1" dirty="0" err="1" smtClean="0"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রাষ্ট্রপতি,স্পিকার,ডেপুটি</a:t>
            </a:r>
            <a:r>
              <a:rPr lang="en-US" sz="3200" b="1" dirty="0" smtClean="0"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স্পিকারকে</a:t>
            </a:r>
            <a:r>
              <a:rPr lang="en-US" sz="3200" b="1" dirty="0" smtClean="0"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আইনসভা</a:t>
            </a:r>
            <a:r>
              <a:rPr lang="en-US" sz="3200" b="1" dirty="0" smtClean="0"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নির্বাচন</a:t>
            </a:r>
            <a:r>
              <a:rPr lang="en-US" sz="3200" b="1" dirty="0" smtClean="0"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করে</a:t>
            </a:r>
            <a:r>
              <a:rPr lang="en-US" sz="3200" b="1" dirty="0" smtClean="0"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থাকে</a:t>
            </a:r>
            <a:r>
              <a:rPr lang="en-US" sz="3200" b="1" dirty="0" smtClean="0"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।</a:t>
            </a:r>
            <a:endParaRPr lang="en-US" sz="3200" b="1" dirty="0">
              <a:effectLst/>
              <a:latin typeface="NikoshBAN" panose="02000000000000000000" pitchFamily="2" charset="0"/>
              <a:ea typeface="Calibri" panose="020F0502020204030204" pitchFamily="34" charset="0"/>
              <a:cs typeface="NikoshBAN" panose="02000000000000000000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062517" y="4799367"/>
            <a:ext cx="1517993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 err="1"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আইনসভা</a:t>
            </a:r>
            <a:endParaRPr lang="en-US" sz="3200" dirty="0"/>
          </a:p>
        </p:txBody>
      </p:sp>
      <p:sp>
        <p:nvSpPr>
          <p:cNvPr id="9" name="Rectangle 8"/>
          <p:cNvSpPr/>
          <p:nvPr/>
        </p:nvSpPr>
        <p:spPr>
          <a:xfrm>
            <a:off x="3906274" y="4803440"/>
            <a:ext cx="162790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 err="1"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রাষ্ট্রপতি</a:t>
            </a:r>
            <a:endParaRPr lang="en-US" sz="2000" dirty="0"/>
          </a:p>
        </p:txBody>
      </p:sp>
      <p:sp>
        <p:nvSpPr>
          <p:cNvPr id="10" name="Rectangle 9"/>
          <p:cNvSpPr/>
          <p:nvPr/>
        </p:nvSpPr>
        <p:spPr>
          <a:xfrm>
            <a:off x="6874930" y="4788926"/>
            <a:ext cx="1414635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 err="1" smtClean="0"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স্পিকার</a:t>
            </a:r>
            <a:endParaRPr lang="en-US" sz="2000" dirty="0"/>
          </a:p>
        </p:txBody>
      </p:sp>
      <p:sp>
        <p:nvSpPr>
          <p:cNvPr id="11" name="Rectangle 10"/>
          <p:cNvSpPr/>
          <p:nvPr/>
        </p:nvSpPr>
        <p:spPr>
          <a:xfrm>
            <a:off x="9387887" y="4790802"/>
            <a:ext cx="233114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 err="1"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ডেপুটি</a:t>
            </a:r>
            <a:r>
              <a:rPr lang="en-US" sz="3200" b="1" dirty="0"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স্পিকার</a:t>
            </a:r>
            <a:r>
              <a:rPr lang="en-US" sz="3200" b="1" dirty="0" smtClean="0"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 </a:t>
            </a:r>
            <a:endParaRPr lang="en-US" sz="2000" dirty="0"/>
          </a:p>
        </p:txBody>
      </p:sp>
      <p:sp>
        <p:nvSpPr>
          <p:cNvPr id="12" name="Rectangle 11"/>
          <p:cNvSpPr/>
          <p:nvPr/>
        </p:nvSpPr>
        <p:spPr>
          <a:xfrm>
            <a:off x="4085228" y="1224110"/>
            <a:ext cx="406874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ছবি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গুলোতে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দেখতে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পাচ্ছ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8527902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Content="1"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8" grpId="0"/>
      <p:bldP spid="3" grpId="0"/>
      <p:bldP spid="9" grpId="0"/>
      <p:bldP spid="1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608964" y="294657"/>
            <a:ext cx="3058851" cy="646331"/>
          </a:xfrm>
          <a:prstGeom prst="rect">
            <a:avLst/>
          </a:prstGeom>
          <a:noFill/>
          <a:ln w="38100"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prst="convex"/>
          </a:sp3d>
        </p:spPr>
        <p:txBody>
          <a:bodyPr wrap="none">
            <a:spAutoFit/>
          </a:bodyPr>
          <a:lstStyle/>
          <a:p>
            <a:pPr lvl="0"/>
            <a:r>
              <a:rPr lang="en-US" sz="3600" b="1" dirty="0" smtClean="0">
                <a:ln w="1143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৮. </a:t>
            </a:r>
            <a:r>
              <a:rPr lang="en-US" sz="3600" b="1" dirty="0" err="1" smtClean="0">
                <a:ln w="1143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সামরিক</a:t>
            </a:r>
            <a:r>
              <a:rPr lang="en-US" sz="3600" b="1" dirty="0" smtClean="0">
                <a:ln w="1143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n w="1143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সংক্রান্ত</a:t>
            </a:r>
            <a:r>
              <a:rPr lang="en-US" sz="3600" b="1" dirty="0" smtClean="0">
                <a:ln w="1143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: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06158" y="1190566"/>
            <a:ext cx="6645349" cy="3738009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4" name="Rectangle 3"/>
          <p:cNvSpPr/>
          <p:nvPr/>
        </p:nvSpPr>
        <p:spPr>
          <a:xfrm>
            <a:off x="1199218" y="5213388"/>
            <a:ext cx="9697325" cy="146790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2800" b="1" dirty="0" err="1"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সংসদের</a:t>
            </a:r>
            <a:r>
              <a:rPr lang="en-US" sz="2800" b="1" dirty="0"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অনুমোদন</a:t>
            </a:r>
            <a:r>
              <a:rPr lang="en-US" sz="2800" b="1" dirty="0"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ছাড়া</a:t>
            </a:r>
            <a:r>
              <a:rPr lang="en-US" sz="2800" b="1" dirty="0"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দেশের</a:t>
            </a:r>
            <a:r>
              <a:rPr lang="en-US" sz="2800" b="1" dirty="0"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সামরিক</a:t>
            </a:r>
            <a:r>
              <a:rPr lang="en-US" sz="2800" b="1" dirty="0"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বাহিনী</a:t>
            </a:r>
            <a:r>
              <a:rPr lang="en-US" sz="2800" b="1" dirty="0"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কোন</a:t>
            </a:r>
            <a:r>
              <a:rPr lang="en-US" sz="2800" b="1" dirty="0"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ধরনের</a:t>
            </a:r>
            <a:r>
              <a:rPr lang="en-US" sz="2800" b="1" dirty="0" smtClean="0"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যুদ্ধে</a:t>
            </a:r>
            <a:r>
              <a:rPr lang="en-US" sz="2800" b="1" dirty="0" smtClean="0"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অংশগ্রহণ</a:t>
            </a:r>
            <a:r>
              <a:rPr lang="en-US" sz="2800" b="1" dirty="0"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করতে</a:t>
            </a:r>
            <a:r>
              <a:rPr lang="en-US" sz="2800" b="1" dirty="0"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পারে</a:t>
            </a:r>
            <a:r>
              <a:rPr lang="en-US" sz="2800" b="1" dirty="0"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না</a:t>
            </a:r>
            <a:r>
              <a:rPr lang="en-US" sz="2800" b="1" dirty="0" smtClean="0"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।</a:t>
            </a:r>
            <a:r>
              <a:rPr lang="en-US" sz="2800" b="1" dirty="0"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বহিঃশত্রু</a:t>
            </a:r>
            <a:r>
              <a:rPr lang="en-US" sz="2800" b="1" dirty="0" smtClean="0"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দ্বারা</a:t>
            </a:r>
            <a:r>
              <a:rPr lang="en-US" sz="2800" b="1" dirty="0" smtClean="0"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বাংলাদেশ</a:t>
            </a:r>
            <a:r>
              <a:rPr lang="en-US" sz="2800" b="1" dirty="0" smtClean="0"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আক্রান্ত</a:t>
            </a:r>
            <a:r>
              <a:rPr lang="en-US" sz="2800" b="1" dirty="0"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হলে</a:t>
            </a:r>
            <a:r>
              <a:rPr lang="en-US" sz="2800" b="1" dirty="0" smtClean="0"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সংসদের</a:t>
            </a:r>
            <a:r>
              <a:rPr lang="en-US" sz="2800" b="1" dirty="0" smtClean="0"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বিশেষ</a:t>
            </a:r>
            <a:r>
              <a:rPr lang="en-US" sz="2800" b="1" dirty="0"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অধিবেশন</a:t>
            </a:r>
            <a:r>
              <a:rPr lang="en-US" sz="2800" b="1" dirty="0" smtClean="0"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আহবান</a:t>
            </a:r>
            <a:r>
              <a:rPr lang="en-US" sz="2800" b="1" dirty="0" smtClean="0"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করে</a:t>
            </a:r>
            <a:r>
              <a:rPr lang="en-US" sz="2800" b="1" dirty="0" smtClean="0"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এই</a:t>
            </a:r>
            <a:r>
              <a:rPr lang="en-US" sz="2800" b="1" dirty="0" smtClean="0"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ব্যাপারে</a:t>
            </a:r>
            <a:r>
              <a:rPr lang="en-US" sz="2800" b="1" dirty="0"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তারা</a:t>
            </a:r>
            <a:r>
              <a:rPr lang="en-US" sz="2800" b="1" dirty="0"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গুরুত্বপূর্ণ</a:t>
            </a:r>
            <a:r>
              <a:rPr lang="en-US" sz="2800" b="1" dirty="0"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সিদ্বান্ত</a:t>
            </a:r>
            <a:r>
              <a:rPr lang="en-US" sz="2800" b="1" dirty="0"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গ্রহণ</a:t>
            </a:r>
            <a:r>
              <a:rPr lang="en-US" sz="2800" b="1" dirty="0"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করতে</a:t>
            </a:r>
            <a:r>
              <a:rPr lang="en-US" sz="2800" b="1" dirty="0"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পারে</a:t>
            </a:r>
            <a:r>
              <a:rPr lang="en-US" sz="2800" b="1" dirty="0" smtClean="0"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।</a:t>
            </a:r>
            <a:endParaRPr lang="en-US" sz="2800" b="1" dirty="0">
              <a:effectLst/>
              <a:latin typeface="NikoshBAN" panose="02000000000000000000" pitchFamily="2" charset="0"/>
              <a:ea typeface="Calibri" panose="020F0502020204030204" pitchFamily="34" charset="0"/>
              <a:cs typeface="NikoshBAN" panose="02000000000000000000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971130" y="294657"/>
            <a:ext cx="2305543" cy="707886"/>
          </a:xfrm>
          <a:prstGeom prst="rect">
            <a:avLst/>
          </a:prstGeom>
          <a:noFill/>
          <a:ln w="28575"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prst="relaxedInset"/>
          </a:sp3d>
        </p:spPr>
        <p:txBody>
          <a:bodyPr wrap="square">
            <a:spAutoFit/>
          </a:bodyPr>
          <a:lstStyle/>
          <a:p>
            <a:r>
              <a:rPr lang="en-US" sz="4000" b="1" dirty="0" smtClean="0">
                <a:ln w="1143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৯. </a:t>
            </a:r>
            <a:r>
              <a:rPr lang="en-US" sz="4000" b="1" dirty="0" err="1" smtClean="0">
                <a:ln w="1143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</a:t>
            </a:r>
            <a:r>
              <a:rPr lang="en-US" sz="4000" b="1" dirty="0" smtClean="0">
                <a:ln w="1143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ln w="1143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ধার্য</a:t>
            </a:r>
            <a:r>
              <a:rPr lang="en-US" sz="4000" b="1" dirty="0" smtClean="0">
                <a:ln w="1143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: 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94026" y="1253902"/>
            <a:ext cx="6927503" cy="3644693"/>
          </a:xfrm>
          <a:prstGeom prst="rect">
            <a:avLst/>
          </a:prstGeom>
          <a:ln w="88900" cap="sq" cmpd="thickThin">
            <a:solidFill>
              <a:srgbClr val="92D05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7" name="Rectangle 6"/>
          <p:cNvSpPr/>
          <p:nvPr/>
        </p:nvSpPr>
        <p:spPr>
          <a:xfrm>
            <a:off x="339663" y="5715709"/>
            <a:ext cx="11576267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বাংলাদেশের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জাতীয়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সংসদের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অনমোদন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ব্যতীত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সরকার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কোন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প্রকার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ধার্য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বা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আদায়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পারে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না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28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992703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xit" presetSubtype="54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" dur="75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75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0" dur="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75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75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53" presetClass="exit" presetSubtype="54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5" dur="75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75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7" dur="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75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75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53" presetClass="exit" presetSubtype="54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2" dur="75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75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4" dur="7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75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75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" grpId="1" animBg="1"/>
      <p:bldP spid="4" grpId="0"/>
      <p:bldP spid="4" grpId="1"/>
      <p:bldP spid="5" grpId="0" animBg="1"/>
      <p:bldP spid="7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4791396" y="321231"/>
            <a:ext cx="2655070" cy="707886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38100"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prst="relaxedInset"/>
          </a:sp3d>
        </p:spPr>
        <p:txBody>
          <a:bodyPr wrap="square">
            <a:spAutoFit/>
          </a:bodyPr>
          <a:lstStyle/>
          <a:p>
            <a:pPr algn="ctr"/>
            <a:r>
              <a:rPr 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১০.অধ্যাদেশ: </a:t>
            </a:r>
            <a:endParaRPr lang="en-US" sz="4000" b="1" dirty="0">
              <a:ln w="11430"/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84904" y="1545465"/>
            <a:ext cx="2840609" cy="3528811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22738" y="1545840"/>
            <a:ext cx="2840610" cy="3528474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3" name="Rectangle 2"/>
          <p:cNvSpPr/>
          <p:nvPr/>
        </p:nvSpPr>
        <p:spPr>
          <a:xfrm>
            <a:off x="1019332" y="5536567"/>
            <a:ext cx="9664501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IN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রাষ্ট্রপতি কর্তৃক বিভিন্ন সময় বিভিন্ন ধরনের অধ্যাদেশ জারী করা হয়। </a:t>
            </a:r>
            <a:r>
              <a:rPr lang="bn-IN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এ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সকল অধ্যাদেশ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সমূহ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জাতীয়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সংসদ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কর্তৃক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অনুমোদিত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হলেই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তা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কার্যকর হ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r>
              <a:rPr lang="bn-IN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28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302984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7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3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Content Placeholder 2"/>
          <p:cNvSpPr txBox="1">
            <a:spLocks/>
          </p:cNvSpPr>
          <p:nvPr/>
        </p:nvSpPr>
        <p:spPr>
          <a:xfrm>
            <a:off x="-192508" y="5593162"/>
            <a:ext cx="12326382" cy="663257"/>
          </a:xfrm>
          <a:prstGeom prst="rect">
            <a:avLst/>
          </a:prstGeom>
        </p:spPr>
        <p:txBody>
          <a:bodyPr/>
          <a:lstStyle/>
          <a:p>
            <a:pPr marL="868680" indent="-571500" algn="ctr">
              <a:lnSpc>
                <a:spcPct val="80000"/>
              </a:lnSpc>
              <a:buFont typeface="Wingdings" panose="05000000000000000000" pitchFamily="2" charset="2"/>
              <a:buChar char="q"/>
            </a:pPr>
            <a:r>
              <a:rPr lang="en-US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বাংলাদেশের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আইন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সভার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n w="1143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আইন</a:t>
            </a:r>
            <a:r>
              <a:rPr lang="en-US" sz="3600" dirty="0" smtClean="0">
                <a:ln w="1143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n w="1143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প্রণয়ন</a:t>
            </a:r>
            <a:r>
              <a:rPr lang="en-US" sz="3600" dirty="0" smtClean="0">
                <a:ln w="1143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ও</a:t>
            </a:r>
            <a:r>
              <a:rPr lang="en-US" sz="3600" dirty="0">
                <a:ln w="1143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n w="1143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নির্বাচন</a:t>
            </a:r>
            <a:r>
              <a:rPr lang="en-US" sz="3600" dirty="0">
                <a:ln w="1143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n w="1143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সংক্রান্ত</a:t>
            </a:r>
            <a:r>
              <a:rPr lang="en-US" sz="3600" dirty="0">
                <a:ln w="1143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n w="1143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r>
              <a:rPr lang="en-US" sz="3600" dirty="0" smtClean="0">
                <a:ln w="1143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বর্ণ</a:t>
            </a:r>
            <a:r>
              <a:rPr lang="en-US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না</a:t>
            </a:r>
            <a:r>
              <a:rPr lang="bn-IN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করে </a:t>
            </a:r>
            <a:r>
              <a:rPr lang="bn-IN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লিখ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36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Cube 6">
            <a:extLst>
              <a:ext uri="{FF2B5EF4-FFF2-40B4-BE49-F238E27FC236}">
                <a16:creationId xmlns:a16="http://schemas.microsoft.com/office/drawing/2014/main" xmlns="" id="{C6C7C542-9C3E-46F4-8AE8-A60BB5DE2422}"/>
              </a:ext>
            </a:extLst>
          </p:cNvPr>
          <p:cNvSpPr/>
          <p:nvPr/>
        </p:nvSpPr>
        <p:spPr>
          <a:xfrm>
            <a:off x="4170611" y="440023"/>
            <a:ext cx="3314700" cy="1295400"/>
          </a:xfrm>
          <a:prstGeom prst="cube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দলগত কাজ</a:t>
            </a:r>
            <a:endParaRPr lang="en-US" sz="44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46247" y="2215108"/>
            <a:ext cx="3934825" cy="2623008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3043" y="2200266"/>
            <a:ext cx="3934825" cy="2652691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33926145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238233" y="274541"/>
            <a:ext cx="7500744" cy="70788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bn-BD" sz="40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মাল্টিমিডিয়া শ্রেণিতে স্বাগত</a:t>
            </a:r>
            <a:endParaRPr lang="en-US" sz="4000" b="1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73651" y="1200058"/>
            <a:ext cx="7465326" cy="4976884"/>
          </a:xfrm>
          <a:prstGeom prst="rect">
            <a:avLst/>
          </a:prstGeom>
          <a:ln w="88900" cap="sq" cmpd="thickThin">
            <a:solidFill>
              <a:schemeClr val="accent1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9331241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4424561" y="295790"/>
            <a:ext cx="2852381" cy="830997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 prst="relaxedInset"/>
          </a:sp3d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bn-BD" sz="4400" b="1" dirty="0">
                <a:ln w="1905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 </a:t>
            </a:r>
            <a:r>
              <a:rPr lang="bn-BD" sz="4800" b="1" dirty="0">
                <a:ln w="1905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মূল্যায়ন</a:t>
            </a:r>
            <a:endParaRPr lang="en-US" sz="4800" b="1" dirty="0">
              <a:ln w="1905"/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341195" y="1186748"/>
            <a:ext cx="9471541" cy="546888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১.আইনসভার </a:t>
            </a:r>
            <a:r>
              <a:rPr lang="en-US" sz="32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প্রধান</a:t>
            </a:r>
            <a:r>
              <a:rPr lang="en-US" sz="32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r>
              <a:rPr lang="en-US" sz="32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32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?</a:t>
            </a:r>
          </a:p>
          <a:p>
            <a:r>
              <a:rPr lang="en-US" sz="28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	(ক) </a:t>
            </a:r>
            <a:r>
              <a:rPr lang="en-US" sz="28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শাসন</a:t>
            </a:r>
            <a:r>
              <a:rPr lang="en-US" sz="28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করা</a:t>
            </a:r>
            <a:r>
              <a:rPr lang="en-US" sz="28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		(খ) </a:t>
            </a:r>
            <a:r>
              <a:rPr lang="en-US" sz="28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অর্থ</a:t>
            </a:r>
            <a:r>
              <a:rPr lang="en-US" sz="28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ব্যয়</a:t>
            </a:r>
            <a:r>
              <a:rPr lang="en-US" sz="28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করা</a:t>
            </a:r>
            <a:endParaRPr lang="en-US" sz="28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28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	(গ) </a:t>
            </a:r>
            <a:r>
              <a:rPr lang="en-US" sz="28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আইন</a:t>
            </a:r>
            <a:r>
              <a:rPr lang="en-US" sz="28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প্রণয়ন</a:t>
            </a:r>
            <a:r>
              <a:rPr lang="en-US" sz="28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করা</a:t>
            </a:r>
            <a:r>
              <a:rPr lang="en-US" sz="28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	(ঘ) </a:t>
            </a:r>
            <a:r>
              <a:rPr lang="en-US" sz="28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নির্বাচন</a:t>
            </a:r>
            <a:r>
              <a:rPr lang="en-US" sz="28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করা</a:t>
            </a:r>
            <a:endParaRPr lang="en-US" sz="28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>
              <a:buNone/>
            </a:pPr>
            <a:endParaRPr lang="en-US" sz="32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>
              <a:buNone/>
            </a:pPr>
            <a:r>
              <a:rPr lang="en-US" sz="32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২.বাংলাদেশের </a:t>
            </a:r>
            <a:r>
              <a:rPr lang="en-US" sz="32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আইনসভার</a:t>
            </a:r>
            <a:r>
              <a:rPr lang="en-US" sz="32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নাম</a:t>
            </a:r>
            <a:r>
              <a:rPr lang="en-US" sz="32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32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</a:p>
          <a:p>
            <a:r>
              <a:rPr lang="en-US" sz="32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	</a:t>
            </a:r>
            <a:r>
              <a:rPr lang="en-US" sz="2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(ক) </a:t>
            </a:r>
            <a:r>
              <a:rPr lang="en-US" sz="28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কংগ্রেস</a:t>
            </a:r>
            <a:r>
              <a:rPr lang="en-US" sz="2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	</a:t>
            </a:r>
            <a:r>
              <a:rPr lang="en-US" sz="28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	(</a:t>
            </a:r>
            <a:r>
              <a:rPr lang="en-US" sz="2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খ) </a:t>
            </a:r>
            <a:r>
              <a:rPr lang="en-US" sz="28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লোকসভা</a:t>
            </a:r>
            <a:endParaRPr lang="en-US" sz="28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2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	(গ) </a:t>
            </a:r>
            <a:r>
              <a:rPr lang="en-US" sz="28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কমন্সসভা</a:t>
            </a:r>
            <a:r>
              <a:rPr lang="en-US" sz="2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		(ঘ) </a:t>
            </a:r>
            <a:r>
              <a:rPr lang="en-US" sz="28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জাতীয়</a:t>
            </a:r>
            <a:r>
              <a:rPr lang="en-US" sz="28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সংসদ</a:t>
            </a:r>
            <a:endParaRPr lang="en-US" sz="28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en-US" sz="32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32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৩. </a:t>
            </a:r>
            <a:r>
              <a:rPr lang="en-US" sz="32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বাংলাদেশের</a:t>
            </a:r>
            <a:r>
              <a:rPr lang="en-US" sz="32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আইনসভার</a:t>
            </a:r>
            <a:r>
              <a:rPr lang="en-US" sz="32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সদস্য</a:t>
            </a:r>
            <a:r>
              <a:rPr lang="en-US" sz="32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সংখ্যা</a:t>
            </a:r>
            <a:r>
              <a:rPr lang="en-US" sz="32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কত</a:t>
            </a:r>
            <a:r>
              <a:rPr lang="en-US" sz="32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</a:p>
          <a:p>
            <a:pPr>
              <a:buNone/>
            </a:pPr>
            <a:r>
              <a:rPr lang="en-US" sz="2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	(ক) </a:t>
            </a:r>
            <a:r>
              <a:rPr lang="en-US" sz="28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৩০০ </a:t>
            </a:r>
            <a:r>
              <a:rPr lang="en-US" sz="28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জন</a:t>
            </a:r>
            <a:r>
              <a:rPr lang="en-US" sz="28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		(খ</a:t>
            </a:r>
            <a:r>
              <a:rPr lang="en-US" sz="2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) </a:t>
            </a:r>
            <a:r>
              <a:rPr lang="en-US" sz="28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৩৫০ </a:t>
            </a:r>
            <a:r>
              <a:rPr lang="en-US" sz="28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জন</a:t>
            </a:r>
            <a:r>
              <a:rPr lang="en-US" sz="28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pPr>
              <a:buNone/>
            </a:pPr>
            <a:r>
              <a:rPr lang="en-US" sz="2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	</a:t>
            </a:r>
            <a:r>
              <a:rPr lang="en-US" sz="28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(গ</a:t>
            </a:r>
            <a:r>
              <a:rPr lang="en-US" sz="2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) </a:t>
            </a:r>
            <a:r>
              <a:rPr lang="en-US" sz="28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৫০ </a:t>
            </a:r>
            <a:r>
              <a:rPr lang="en-US" sz="28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জন</a:t>
            </a:r>
            <a:r>
              <a:rPr lang="en-US" sz="28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 		 (</a:t>
            </a:r>
            <a:r>
              <a:rPr lang="en-US" sz="2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ঘ</a:t>
            </a:r>
            <a:r>
              <a:rPr lang="en-US" sz="28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) ৪০০ </a:t>
            </a:r>
            <a:r>
              <a:rPr lang="en-US" sz="28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জন</a:t>
            </a:r>
            <a:endParaRPr lang="en-US" sz="28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9812736" y="1897365"/>
            <a:ext cx="1897039" cy="60960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সমাধান</a:t>
            </a:r>
            <a:r>
              <a:rPr lang="en-US" sz="32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:-গ</a:t>
            </a:r>
            <a:endParaRPr lang="en-US" sz="24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9812736" y="5150410"/>
            <a:ext cx="1897039" cy="60960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সমাধান</a:t>
            </a:r>
            <a:r>
              <a:rPr lang="en-US" sz="32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:-খ</a:t>
            </a:r>
            <a:endParaRPr lang="en-US" sz="24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9812736" y="3488945"/>
            <a:ext cx="1897039" cy="60960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সমাধান</a:t>
            </a:r>
            <a:r>
              <a:rPr lang="en-US" sz="32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:-ঘ</a:t>
            </a:r>
            <a:endParaRPr lang="en-US" sz="24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28278587"/>
      </p:ext>
    </p:extLst>
  </p:cSld>
  <p:clrMapOvr>
    <a:masterClrMapping/>
  </p:clrMapOvr>
  <p:transition spd="med">
    <p:pull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1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1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9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4" dur="50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0" dur="500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4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9" grpId="0" animBg="1"/>
      <p:bldP spid="10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558629" y="5319487"/>
            <a:ext cx="11309895" cy="1200329"/>
          </a:xfrm>
          <a:prstGeom prst="rect">
            <a:avLst/>
          </a:prstGeom>
          <a:noFill/>
          <a:ln>
            <a:noFill/>
          </a:ln>
          <a:scene3d>
            <a:camera prst="orthographicFront"/>
            <a:lightRig rig="threePt" dir="t"/>
          </a:scene3d>
          <a:sp3d>
            <a:bevelT prst="convex"/>
          </a:sp3d>
        </p:spPr>
        <p:txBody>
          <a:bodyPr wrap="square">
            <a:spAutoFit/>
          </a:bodyPr>
          <a:lstStyle/>
          <a:p>
            <a:pPr marL="571500" indent="-571500">
              <a:buFont typeface="Wingdings" panose="05000000000000000000" pitchFamily="2" charset="2"/>
              <a:buChar char="q"/>
            </a:pP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‘‘</a:t>
            </a:r>
            <a:r>
              <a:rPr lang="as-IN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বাংলাদেশে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 </a:t>
            </a:r>
            <a:r>
              <a:rPr lang="en-US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জাতীয়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সংসদের</a:t>
            </a:r>
            <a:r>
              <a:rPr lang="as-IN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কার্যকারীতা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দিন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দিন</a:t>
            </a:r>
            <a:r>
              <a:rPr lang="as-IN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হ্রাস পাচ্ছে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’’ </a:t>
            </a:r>
            <a:r>
              <a:rPr lang="en-US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এর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স্বপক্ষে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যুক্তি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লিখে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আনবে</a:t>
            </a:r>
            <a:r>
              <a:rPr lang="as-IN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? </a:t>
            </a:r>
            <a:endParaRPr lang="as-IN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Plaque 5"/>
          <p:cNvSpPr/>
          <p:nvPr/>
        </p:nvSpPr>
        <p:spPr>
          <a:xfrm>
            <a:off x="4315326" y="321339"/>
            <a:ext cx="3458994" cy="849736"/>
          </a:xfrm>
          <a:prstGeom prst="plaque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tx1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0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বাড়ির</a:t>
            </a:r>
            <a:r>
              <a:rPr lang="en-US" sz="50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0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endParaRPr lang="en-US" sz="50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2630905" y="1549667"/>
            <a:ext cx="6562492" cy="3603822"/>
            <a:chOff x="2630905" y="1549667"/>
            <a:chExt cx="6562492" cy="3603822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630905" y="1549667"/>
              <a:ext cx="6525126" cy="3566160"/>
            </a:xfrm>
            <a:prstGeom prst="rect">
              <a:avLst/>
            </a:prstGeom>
            <a:ln w="38100" cap="sq">
              <a:solidFill>
                <a:srgbClr val="000000"/>
              </a:solidFill>
              <a:prstDash val="solid"/>
              <a:miter lim="800000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</p:pic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833937" y="3496139"/>
              <a:ext cx="2359460" cy="165735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22302097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762000" y="5879195"/>
            <a:ext cx="10367462" cy="70788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bn-BD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সবাই ভালো থেকো, আগামী ক্লাসে আবার দেখা হবে......</a:t>
            </a:r>
            <a:endParaRPr lang="en-US" sz="4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Plaque 7"/>
          <p:cNvSpPr/>
          <p:nvPr/>
        </p:nvSpPr>
        <p:spPr>
          <a:xfrm>
            <a:off x="3647649" y="350034"/>
            <a:ext cx="4531995" cy="828121"/>
          </a:xfrm>
          <a:prstGeom prst="plaque">
            <a:avLst/>
          </a:prstGeom>
          <a:solidFill>
            <a:schemeClr val="accent6">
              <a:lumMod val="40000"/>
              <a:lumOff val="60000"/>
            </a:schemeClr>
          </a:solidFill>
          <a:ln w="25400" cap="flat" cmpd="sng" algn="ctr">
            <a:solidFill>
              <a:schemeClr val="accent2"/>
            </a:solidFill>
            <a:prstDash val="solid"/>
          </a:ln>
          <a:effectLst/>
          <a:scene3d>
            <a:camera prst="orthographicFront"/>
            <a:lightRig rig="threePt" dir="t"/>
          </a:scene3d>
          <a:sp3d>
            <a:bevelT prst="relaxedInset"/>
          </a:sp3d>
        </p:spPr>
        <p:txBody>
          <a:bodyPr rtlCol="0" anchor="ctr"/>
          <a:lstStyle/>
          <a:p>
            <a:pPr algn="ctr">
              <a:defRPr/>
            </a:pPr>
            <a:r>
              <a:rPr lang="en-US" sz="6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ধন্যবাদ</a:t>
            </a:r>
            <a:endParaRPr lang="en-US" sz="6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21765" y="1632882"/>
            <a:ext cx="6294313" cy="3853518"/>
          </a:xfrm>
          <a:prstGeom prst="rect">
            <a:avLst/>
          </a:prstGeom>
          <a:ln w="190500" cap="sq">
            <a:solidFill>
              <a:schemeClr val="accent6">
                <a:lumMod val="60000"/>
                <a:lumOff val="40000"/>
              </a:schemeClr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  <p:extLst>
      <p:ext uri="{BB962C8B-B14F-4D97-AF65-F5344CB8AC3E}">
        <p14:creationId xmlns:p14="http://schemas.microsoft.com/office/powerpoint/2010/main" val="196359736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Content="1"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que 7"/>
          <p:cNvSpPr/>
          <p:nvPr/>
        </p:nvSpPr>
        <p:spPr>
          <a:xfrm>
            <a:off x="4386491" y="451587"/>
            <a:ext cx="3179929" cy="717778"/>
          </a:xfrm>
          <a:prstGeom prst="plaque">
            <a:avLst/>
          </a:prstGeom>
          <a:solidFill>
            <a:schemeClr val="accent6">
              <a:lumMod val="60000"/>
              <a:lumOff val="40000"/>
            </a:schemeClr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  <a:scene3d>
            <a:camera prst="orthographicFront"/>
            <a:lightRig rig="threePt" dir="t"/>
          </a:scene3d>
          <a:sp3d>
            <a:bevelT prst="angle"/>
          </a:sp3d>
        </p:spPr>
        <p:txBody>
          <a:bodyPr rtlCol="0" anchor="ctr"/>
          <a:lstStyle/>
          <a:p>
            <a:pPr algn="ctr">
              <a:defRPr/>
            </a:pPr>
            <a:r>
              <a:rPr lang="en-US" sz="4800" kern="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পরিচিতি</a:t>
            </a:r>
            <a:r>
              <a:rPr lang="bn-IN" sz="4400" kern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endParaRPr lang="en-US" sz="4400" kern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41808" y="1237219"/>
            <a:ext cx="2463423" cy="2952644"/>
          </a:xfrm>
          <a:prstGeom prst="rect">
            <a:avLst/>
          </a:prstGeom>
          <a:ln w="38100" cap="sq">
            <a:solidFill>
              <a:srgbClr val="7030A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1" name="Plaque 10"/>
          <p:cNvSpPr/>
          <p:nvPr/>
        </p:nvSpPr>
        <p:spPr>
          <a:xfrm>
            <a:off x="7262269" y="4302157"/>
            <a:ext cx="4640974" cy="2358802"/>
          </a:xfrm>
          <a:prstGeom prst="plaque">
            <a:avLst/>
          </a:prstGeom>
          <a:noFill/>
          <a:ln w="25400" cap="flat" cmpd="sng" algn="ctr">
            <a:noFill/>
            <a:prstDash val="solid"/>
          </a:ln>
          <a:effectLst/>
          <a:scene3d>
            <a:camera prst="orthographicFront"/>
            <a:lightRig rig="threePt" dir="t"/>
          </a:scene3d>
          <a:sp3d>
            <a:bevelT prst="angle"/>
          </a:sp3d>
        </p:spPr>
        <p:txBody>
          <a:bodyPr rtlCol="0" anchor="ctr"/>
          <a:lstStyle/>
          <a:p>
            <a:pPr algn="ctr"/>
            <a:r>
              <a:rPr lang="en-US" sz="3200" dirty="0" err="1">
                <a:ln w="1143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শ্রেণি</a:t>
            </a:r>
            <a:r>
              <a:rPr lang="en-US" sz="3200" dirty="0">
                <a:ln w="1143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: </a:t>
            </a:r>
            <a:r>
              <a:rPr lang="en-US" sz="3200" dirty="0" err="1" smtClean="0">
                <a:ln w="1143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একাদশ</a:t>
            </a:r>
            <a:endParaRPr lang="en-US" sz="3200" dirty="0">
              <a:ln w="11430"/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3200" dirty="0" err="1" smtClean="0">
                <a:ln w="1143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বিষয়</a:t>
            </a:r>
            <a:r>
              <a:rPr lang="en-US" sz="3200" dirty="0">
                <a:ln w="1143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: </a:t>
            </a:r>
            <a:r>
              <a:rPr lang="en-US" sz="3200" dirty="0" err="1" smtClean="0">
                <a:ln w="1143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পৌরনীতি</a:t>
            </a:r>
            <a:r>
              <a:rPr lang="en-US" sz="3200" dirty="0" smtClean="0">
                <a:ln w="1143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3200" dirty="0" err="1" smtClean="0">
                <a:ln w="1143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সুশাসন</a:t>
            </a:r>
            <a:endParaRPr lang="en-US" sz="3200" dirty="0">
              <a:ln w="11430"/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BD" altLang="en-US" sz="2800" dirty="0" smtClean="0">
                <a:ln w="1143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অধ্যায়</a:t>
            </a:r>
            <a:r>
              <a:rPr lang="en-US" altLang="en-US" sz="2800" dirty="0" smtClean="0">
                <a:ln w="1143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: ৭ম</a:t>
            </a:r>
            <a:endParaRPr lang="en-US" sz="2800" dirty="0">
              <a:ln w="11430"/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2800" dirty="0" err="1">
                <a:ln w="1143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সময়</a:t>
            </a:r>
            <a:r>
              <a:rPr lang="en-US" sz="2800" dirty="0">
                <a:ln w="1143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: </a:t>
            </a:r>
            <a:r>
              <a:rPr lang="en-US" sz="2800" dirty="0" smtClean="0">
                <a:ln w="1143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৫০ </a:t>
            </a:r>
            <a:r>
              <a:rPr lang="en-US" sz="2800" dirty="0" err="1" smtClean="0">
                <a:ln w="1143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মিনিট</a:t>
            </a:r>
            <a:r>
              <a:rPr lang="bn-IN" sz="2800" kern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2800" kern="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2800" kern="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তারিখ</a:t>
            </a:r>
            <a:r>
              <a:rPr lang="en-US" sz="2800" kern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: ০০/০৮/২০১৯ </a:t>
            </a:r>
            <a:r>
              <a:rPr lang="en-US" sz="2800" kern="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ইং</a:t>
            </a:r>
            <a:endParaRPr lang="en-US" sz="2800" kern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Plaque 11"/>
          <p:cNvSpPr/>
          <p:nvPr/>
        </p:nvSpPr>
        <p:spPr>
          <a:xfrm>
            <a:off x="215313" y="4244455"/>
            <a:ext cx="5339324" cy="2415662"/>
          </a:xfrm>
          <a:prstGeom prst="plaque">
            <a:avLst/>
          </a:prstGeom>
          <a:noFill/>
          <a:ln w="25400" cap="flat" cmpd="sng" algn="ctr">
            <a:noFill/>
            <a:prstDash val="solid"/>
          </a:ln>
          <a:effectLst/>
          <a:scene3d>
            <a:camera prst="orthographicFront"/>
            <a:lightRig rig="threePt" dir="t"/>
          </a:scene3d>
          <a:sp3d>
            <a:bevelT prst="angle"/>
          </a:sp3d>
        </p:spPr>
        <p:txBody>
          <a:bodyPr rtlCol="0" anchor="ctr"/>
          <a:lstStyle/>
          <a:p>
            <a:pPr algn="ctr">
              <a:defRPr/>
            </a:pPr>
            <a:r>
              <a:rPr lang="en-US" sz="3200" dirty="0" err="1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মোঃ</a:t>
            </a:r>
            <a:r>
              <a:rPr lang="en-US" sz="3200" dirty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মেশবাহুল</a:t>
            </a:r>
            <a:r>
              <a:rPr lang="en-US" sz="3200" dirty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হক</a:t>
            </a:r>
            <a:r>
              <a:rPr lang="en-US" sz="3200" dirty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</a:p>
          <a:p>
            <a:pPr algn="ctr">
              <a:defRPr/>
            </a:pPr>
            <a:r>
              <a:rPr lang="en-US" sz="3200" dirty="0" err="1" smtClean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প্রভাষক</a:t>
            </a:r>
            <a:endParaRPr lang="en-US" sz="3200" dirty="0" smtClean="0">
              <a:ln w="0"/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ctr">
              <a:defRPr/>
            </a:pPr>
            <a:r>
              <a:rPr lang="en-US" sz="2800" dirty="0" err="1" smtClean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হাপানিয়া</a:t>
            </a:r>
            <a:r>
              <a:rPr lang="en-US" sz="2800" dirty="0" smtClean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দোগাছী</a:t>
            </a:r>
            <a:r>
              <a:rPr lang="en-US" sz="2800" dirty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জাঃউঃ</a:t>
            </a:r>
            <a:r>
              <a:rPr lang="en-US" sz="2800" dirty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আলিম</a:t>
            </a:r>
            <a:r>
              <a:rPr lang="en-US" sz="2800" dirty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মাদরাসা</a:t>
            </a:r>
            <a:endParaRPr lang="en-US" sz="2800" dirty="0">
              <a:ln w="0"/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ctr">
              <a:defRPr/>
            </a:pPr>
            <a:r>
              <a:rPr lang="en-US" sz="2800" dirty="0" err="1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তানোর</a:t>
            </a:r>
            <a:r>
              <a:rPr lang="en-US" sz="2800" dirty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, </a:t>
            </a:r>
            <a:r>
              <a:rPr lang="en-US" sz="2800" dirty="0" err="1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রাজশাহী</a:t>
            </a:r>
            <a:r>
              <a:rPr lang="en-US" sz="2800" dirty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।</a:t>
            </a:r>
          </a:p>
          <a:p>
            <a:pPr algn="ctr">
              <a:defRPr/>
            </a:pPr>
            <a:r>
              <a:rPr lang="en-US" sz="2800" dirty="0" err="1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মোবাইল</a:t>
            </a:r>
            <a:r>
              <a:rPr lang="en-US" sz="2800" dirty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নং</a:t>
            </a:r>
            <a:r>
              <a:rPr lang="en-US" sz="2800" dirty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০১৭১৮৮৯১৪৪৭</a:t>
            </a:r>
          </a:p>
        </p:txBody>
      </p:sp>
      <p:grpSp>
        <p:nvGrpSpPr>
          <p:cNvPr id="14" name="Group 13"/>
          <p:cNvGrpSpPr/>
          <p:nvPr/>
        </p:nvGrpSpPr>
        <p:grpSpPr>
          <a:xfrm>
            <a:off x="8476797" y="1237219"/>
            <a:ext cx="2463423" cy="2952644"/>
            <a:chOff x="8476797" y="1237219"/>
            <a:chExt cx="2463423" cy="2952644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8476797" y="1237219"/>
              <a:ext cx="2463423" cy="2952644"/>
            </a:xfrm>
            <a:prstGeom prst="rect">
              <a:avLst/>
            </a:prstGeom>
            <a:ln w="38100" cap="sq">
              <a:solidFill>
                <a:srgbClr val="7030A0"/>
              </a:solidFill>
              <a:prstDash val="solid"/>
              <a:miter lim="800000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</p:pic>
        <p:sp>
          <p:nvSpPr>
            <p:cNvPr id="7" name="Rectangle 6"/>
            <p:cNvSpPr/>
            <p:nvPr/>
          </p:nvSpPr>
          <p:spPr>
            <a:xfrm>
              <a:off x="8476797" y="2053390"/>
              <a:ext cx="2463423" cy="208547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8476797" y="3609474"/>
              <a:ext cx="2463423" cy="580389"/>
            </a:xfrm>
            <a:prstGeom prst="rect">
              <a:avLst/>
            </a:prstGeom>
            <a:solidFill>
              <a:schemeClr val="accent4">
                <a:lumMod val="75000"/>
              </a:schemeClr>
            </a:solidFill>
            <a:ln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ectangle 12"/>
            <p:cNvSpPr/>
            <p:nvPr/>
          </p:nvSpPr>
          <p:spPr>
            <a:xfrm>
              <a:off x="9047748" y="3288632"/>
              <a:ext cx="1347537" cy="176464"/>
            </a:xfrm>
            <a:prstGeom prst="rect">
              <a:avLst/>
            </a:prstGeom>
            <a:solidFill>
              <a:schemeClr val="tx1"/>
            </a:solidFill>
            <a:ln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/>
            </a:p>
          </p:txBody>
        </p:sp>
      </p:grpSp>
    </p:spTree>
    <p:extLst>
      <p:ext uri="{BB962C8B-B14F-4D97-AF65-F5344CB8AC3E}">
        <p14:creationId xmlns:p14="http://schemas.microsoft.com/office/powerpoint/2010/main" val="2694420599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5000">
        <p15:prstTrans prst="curtains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1944" y="479371"/>
            <a:ext cx="4114800" cy="2486864"/>
          </a:xfrm>
          <a:prstGeom prst="roundRect">
            <a:avLst>
              <a:gd name="adj" fmla="val 16667"/>
            </a:avLst>
          </a:prstGeom>
          <a:ln w="38100">
            <a:solidFill>
              <a:srgbClr val="7030A0"/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7714" y="3606118"/>
            <a:ext cx="4114800" cy="2468880"/>
          </a:xfrm>
          <a:prstGeom prst="roundRect">
            <a:avLst>
              <a:gd name="adj" fmla="val 16667"/>
            </a:avLst>
          </a:prstGeom>
          <a:ln w="38100">
            <a:solidFill>
              <a:srgbClr val="7030A0"/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21" name="Rectangle 20"/>
          <p:cNvSpPr/>
          <p:nvPr/>
        </p:nvSpPr>
        <p:spPr>
          <a:xfrm>
            <a:off x="1297770" y="6165903"/>
            <a:ext cx="236314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s-IN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আমেরিকার কংগ্রেস</a:t>
            </a:r>
            <a:endParaRPr lang="en-US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22" name="Picture 21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70029" y="3606118"/>
            <a:ext cx="4114800" cy="2468880"/>
          </a:xfrm>
          <a:prstGeom prst="roundRect">
            <a:avLst>
              <a:gd name="adj" fmla="val 16667"/>
            </a:avLst>
          </a:prstGeom>
          <a:ln w="38100">
            <a:solidFill>
              <a:srgbClr val="7030A0"/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23" name="Rectangle 22"/>
          <p:cNvSpPr/>
          <p:nvPr/>
        </p:nvSpPr>
        <p:spPr>
          <a:xfrm>
            <a:off x="8600208" y="2996649"/>
            <a:ext cx="219643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ভারতের</a:t>
            </a:r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লোকসভা</a:t>
            </a:r>
            <a:endParaRPr lang="en-US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1218563" y="2983770"/>
            <a:ext cx="231505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বাংলাদেশের</a:t>
            </a:r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সংসদ</a:t>
            </a:r>
            <a:endParaRPr lang="en-US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8887685" y="6153024"/>
            <a:ext cx="243047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ইংল্যান্ডের</a:t>
            </a:r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পার্লামেন্ট</a:t>
            </a:r>
            <a:endParaRPr lang="en-US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6" name="Rounded Rectangle 25"/>
          <p:cNvSpPr/>
          <p:nvPr/>
        </p:nvSpPr>
        <p:spPr>
          <a:xfrm>
            <a:off x="4682480" y="456284"/>
            <a:ext cx="2955869" cy="1198769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28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নিচের</a:t>
            </a:r>
            <a:r>
              <a:rPr lang="en-US" sz="28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ছবি</a:t>
            </a:r>
            <a:r>
              <a:rPr lang="en-US" sz="28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গুলো</a:t>
            </a:r>
            <a:r>
              <a:rPr lang="en-US" sz="28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দেখে</a:t>
            </a:r>
            <a:r>
              <a:rPr lang="en-US" sz="28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বল</a:t>
            </a:r>
            <a:r>
              <a:rPr lang="en-US" sz="28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এগুলোকে</a:t>
            </a:r>
            <a:r>
              <a:rPr lang="en-US" sz="28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28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বলে</a:t>
            </a:r>
            <a:r>
              <a:rPr lang="en-US" sz="28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US" sz="28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27" name="Picture 26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70029" y="437987"/>
            <a:ext cx="4109632" cy="2502490"/>
          </a:xfrm>
          <a:prstGeom prst="roundRect">
            <a:avLst>
              <a:gd name="adj" fmla="val 16667"/>
            </a:avLst>
          </a:prstGeom>
          <a:ln w="38100">
            <a:solidFill>
              <a:srgbClr val="7030A0"/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28" name="Plaque 27"/>
          <p:cNvSpPr/>
          <p:nvPr/>
        </p:nvSpPr>
        <p:spPr>
          <a:xfrm>
            <a:off x="4525705" y="2781837"/>
            <a:ext cx="3244324" cy="997018"/>
          </a:xfrm>
          <a:prstGeom prst="plaque">
            <a:avLst>
              <a:gd name="adj" fmla="val 24417"/>
            </a:avLst>
          </a:prstGeom>
          <a:solidFill>
            <a:schemeClr val="accent6">
              <a:lumMod val="40000"/>
              <a:lumOff val="60000"/>
            </a:schemeClr>
          </a:solidFill>
          <a:ln w="38100" cap="flat" cmpd="sng" algn="ctr">
            <a:solidFill>
              <a:srgbClr val="7030A0"/>
            </a:solidFill>
            <a:prstDash val="solid"/>
          </a:ln>
          <a:effectLst/>
          <a:scene3d>
            <a:camera prst="orthographicFront"/>
            <a:lightRig rig="threePt" dir="t"/>
          </a:scene3d>
          <a:sp3d>
            <a:bevelT prst="relaxedInset"/>
          </a:sp3d>
        </p:spPr>
        <p:txBody>
          <a:bodyPr rtlCol="0" anchor="ctr"/>
          <a:lstStyle/>
          <a:p>
            <a:pPr algn="ctr">
              <a:defRPr/>
            </a:pPr>
            <a:r>
              <a:rPr lang="en-US" sz="4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আইনসভা</a:t>
            </a:r>
            <a:r>
              <a:rPr lang="bn-IN" sz="4400" kern="0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endParaRPr lang="en-US" sz="4400" kern="0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9" name="Rounded Rectangle 28"/>
          <p:cNvSpPr/>
          <p:nvPr/>
        </p:nvSpPr>
        <p:spPr>
          <a:xfrm>
            <a:off x="4668424" y="685794"/>
            <a:ext cx="2955869" cy="1198769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28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তোমরা</a:t>
            </a:r>
            <a:r>
              <a:rPr lang="en-US" sz="28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অনুমান</a:t>
            </a:r>
            <a:r>
              <a:rPr lang="en-US" sz="28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28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পারছো</a:t>
            </a:r>
            <a:r>
              <a:rPr lang="en-US" sz="28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আজ</a:t>
            </a:r>
            <a:r>
              <a:rPr lang="en-US" sz="28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28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নিয়ে</a:t>
            </a:r>
            <a:r>
              <a:rPr lang="en-US" sz="28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আলোচনা</a:t>
            </a:r>
            <a:r>
              <a:rPr lang="en-US" sz="28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করবো</a:t>
            </a:r>
            <a:r>
              <a:rPr lang="en-US" sz="28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?</a:t>
            </a:r>
            <a:endParaRPr lang="en-US" sz="28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027423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5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23" grpId="0"/>
      <p:bldP spid="24" grpId="0"/>
      <p:bldP spid="25" grpId="0"/>
      <p:bldP spid="26" grpId="0"/>
      <p:bldP spid="28" grpId="0" animBg="1"/>
      <p:bldP spid="2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que 1"/>
          <p:cNvSpPr/>
          <p:nvPr/>
        </p:nvSpPr>
        <p:spPr>
          <a:xfrm>
            <a:off x="4053029" y="348637"/>
            <a:ext cx="4015352" cy="958373"/>
          </a:xfrm>
          <a:prstGeom prst="plaque">
            <a:avLst/>
          </a:prstGeom>
          <a:solidFill>
            <a:schemeClr val="accent4">
              <a:lumMod val="20000"/>
              <a:lumOff val="80000"/>
            </a:schemeClr>
          </a:solidFill>
          <a:ln w="381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  <a:scene3d>
            <a:camera prst="orthographicFront"/>
            <a:lightRig rig="threePt" dir="t"/>
          </a:scene3d>
          <a:sp3d>
            <a:bevelT prst="angle"/>
          </a:sp3d>
        </p:spPr>
        <p:txBody>
          <a:bodyPr rtlCol="0" anchor="ctr"/>
          <a:lstStyle/>
          <a:p>
            <a:pPr algn="ctr">
              <a:defRPr/>
            </a:pPr>
            <a:r>
              <a:rPr lang="en-US" sz="4800" dirty="0" err="1" smtClean="0">
                <a:ln w="11430"/>
                <a:solidFill>
                  <a:srgbClr val="0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আজকের</a:t>
            </a:r>
            <a:r>
              <a:rPr lang="en-US" sz="4800" dirty="0" smtClean="0">
                <a:ln w="11430"/>
                <a:solidFill>
                  <a:srgbClr val="0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ln w="11430"/>
                <a:solidFill>
                  <a:srgbClr val="0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endParaRPr lang="en-US" sz="4800" kern="0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4613190" y="1571172"/>
            <a:ext cx="3167983" cy="830997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rgbClr val="002060"/>
            </a:solidFill>
          </a:ln>
          <a:scene3d>
            <a:camera prst="perspectiveFront"/>
            <a:lightRig rig="threePt" dir="t"/>
          </a:scene3d>
          <a:sp3d>
            <a:bevelT prst="relaxedInset"/>
          </a:sp3d>
        </p:spPr>
        <p:txBody>
          <a:bodyPr wrap="square">
            <a:spAutoFit/>
          </a:bodyPr>
          <a:lstStyle/>
          <a:p>
            <a:pPr algn="ctr"/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আইনসভা</a:t>
            </a:r>
            <a:endParaRPr lang="en-US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27384" y="2666331"/>
            <a:ext cx="6339596" cy="3714750"/>
          </a:xfrm>
          <a:prstGeom prst="rect">
            <a:avLst/>
          </a:prstGeom>
          <a:ln w="88900" cap="sq" cmpd="thickThin">
            <a:solidFill>
              <a:schemeClr val="accent6">
                <a:lumMod val="50000"/>
              </a:schemeClr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94220819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643976" y="2498080"/>
            <a:ext cx="11180833" cy="304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IN" sz="4400" dirty="0">
                <a:ln w="1143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এই পাঠ শেষে </a:t>
            </a:r>
            <a:r>
              <a:rPr lang="bn-IN" sz="4400" dirty="0" smtClean="0">
                <a:ln w="1143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শিক্ষার্থীরা</a:t>
            </a:r>
            <a:r>
              <a:rPr lang="en-US" sz="4400" dirty="0" smtClean="0">
                <a:ln w="1143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…</a:t>
            </a:r>
            <a:endParaRPr lang="bn-IN" sz="4400" dirty="0">
              <a:ln w="11430"/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1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. </a:t>
            </a:r>
            <a:r>
              <a:rPr lang="en-US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আইনসভা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তা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বলতে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;</a:t>
            </a:r>
            <a:endParaRPr lang="bn-BD" sz="3600" spc="-15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2. </a:t>
            </a:r>
            <a:r>
              <a:rPr lang="en-US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বাংলাদেশের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আইনসভার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গঠন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বর্ণনা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;</a:t>
            </a:r>
          </a:p>
          <a:p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৩. </a:t>
            </a:r>
            <a:r>
              <a:rPr lang="en-US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বাংলাদেশের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আইনসভার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কার্যাবলী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ব্যাখ্যা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pPr algn="just">
              <a:lnSpc>
                <a:spcPct val="90000"/>
              </a:lnSpc>
              <a:spcBef>
                <a:spcPct val="20000"/>
              </a:spcBef>
              <a:defRPr/>
            </a:pPr>
            <a:endParaRPr 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901925" y="359796"/>
            <a:ext cx="3701142" cy="92333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38100">
            <a:solidFill>
              <a:schemeClr val="accent6"/>
            </a:solidFill>
          </a:ln>
          <a:effectLst>
            <a:reflection blurRad="6350" stA="52000" endA="300" endPos="35000" dir="5400000" sy="-100000" algn="bl" rotWithShape="0"/>
          </a:effectLst>
          <a:scene3d>
            <a:camera prst="orthographicFront"/>
            <a:lightRig rig="threePt" dir="t"/>
          </a:scene3d>
          <a:sp3d>
            <a:bevelT prst="relaxedInset"/>
          </a:sp3d>
        </p:spPr>
        <p:txBody>
          <a:bodyPr wrap="square" rtlCol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5400" kern="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শিখনফল</a:t>
            </a:r>
            <a:endParaRPr lang="en-US" sz="1600" kern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1324790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21479" y="2092631"/>
            <a:ext cx="3652072" cy="2669173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7" name="Rectangle 6"/>
          <p:cNvSpPr/>
          <p:nvPr/>
        </p:nvSpPr>
        <p:spPr>
          <a:xfrm>
            <a:off x="669858" y="5043354"/>
            <a:ext cx="2532305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dirty="0" err="1"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মন্ত্রিপরিষদ</a:t>
            </a:r>
            <a:endParaRPr 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3680315" y="595978"/>
            <a:ext cx="559869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শাসন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বিভাগ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অনুযায়ী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শাসন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4021514" y="5693643"/>
            <a:ext cx="447256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আইন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অনুযায়ী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শাসন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  <p:sp>
        <p:nvSpPr>
          <p:cNvPr id="10" name="TextBox 3">
            <a:extLst>
              <a:ext uri="{FF2B5EF4-FFF2-40B4-BE49-F238E27FC236}">
                <a16:creationId xmlns="" xmlns:a16="http://schemas.microsoft.com/office/drawing/2014/main" xmlns:lc="http://schemas.openxmlformats.org/drawingml/2006/lockedCanvas" id="{97D3A574-F0CF-488B-9F7F-8B4A91F8544E}"/>
              </a:ext>
            </a:extLst>
          </p:cNvPr>
          <p:cNvSpPr txBox="1"/>
          <p:nvPr/>
        </p:nvSpPr>
        <p:spPr>
          <a:xfrm>
            <a:off x="4101588" y="575032"/>
            <a:ext cx="465198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এগুলো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কিসের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ছবি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9442" y="2080568"/>
            <a:ext cx="3652072" cy="266828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12" name="Rectangle 11"/>
          <p:cNvSpPr/>
          <p:nvPr/>
        </p:nvSpPr>
        <p:spPr>
          <a:xfrm>
            <a:off x="4855343" y="5043354"/>
            <a:ext cx="2532305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সচিবালয়</a:t>
            </a:r>
            <a:endParaRPr 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8753574" y="5043354"/>
            <a:ext cx="2532305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পুলিশ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বাহিনী</a:t>
            </a:r>
            <a:endParaRPr 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4" name="TextBox 3">
            <a:extLst>
              <a:ext uri="{FF2B5EF4-FFF2-40B4-BE49-F238E27FC236}">
                <a16:creationId xmlns="" xmlns:a16="http://schemas.microsoft.com/office/drawing/2014/main" xmlns:lc="http://schemas.openxmlformats.org/drawingml/2006/lockedCanvas" id="{97D3A574-F0CF-488B-9F7F-8B4A91F8544E}"/>
              </a:ext>
            </a:extLst>
          </p:cNvPr>
          <p:cNvSpPr txBox="1"/>
          <p:nvPr/>
        </p:nvSpPr>
        <p:spPr>
          <a:xfrm>
            <a:off x="3870112" y="564562"/>
            <a:ext cx="52191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এগুলো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কোন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বিভাগের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অন্তর্গত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5" name="TextBox 3">
            <a:extLst>
              <a:ext uri="{FF2B5EF4-FFF2-40B4-BE49-F238E27FC236}">
                <a16:creationId xmlns="" xmlns:a16="http://schemas.microsoft.com/office/drawing/2014/main" xmlns:lc="http://schemas.openxmlformats.org/drawingml/2006/lockedCanvas" id="{97D3A574-F0CF-488B-9F7F-8B4A91F8544E}"/>
              </a:ext>
            </a:extLst>
          </p:cNvPr>
          <p:cNvSpPr txBox="1"/>
          <p:nvPr/>
        </p:nvSpPr>
        <p:spPr>
          <a:xfrm>
            <a:off x="3748593" y="5677602"/>
            <a:ext cx="465198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শাসন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বিভাগের</a:t>
            </a:r>
            <a:endParaRPr 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17" name="Group 16"/>
          <p:cNvGrpSpPr/>
          <p:nvPr/>
        </p:nvGrpSpPr>
        <p:grpSpPr>
          <a:xfrm>
            <a:off x="4326314" y="2092631"/>
            <a:ext cx="3590365" cy="2669173"/>
            <a:chOff x="4326314" y="2413471"/>
            <a:chExt cx="3590365" cy="2669173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326314" y="2413471"/>
              <a:ext cx="3590365" cy="2669173"/>
            </a:xfrm>
            <a:prstGeom prst="rect">
              <a:avLst/>
            </a:prstGeom>
            <a:ln w="88900" cap="sq" cmpd="thickThin">
              <a:solidFill>
                <a:srgbClr val="000000"/>
              </a:solidFill>
              <a:prstDash val="solid"/>
              <a:miter lim="800000"/>
            </a:ln>
            <a:effectLst>
              <a:innerShdw blurRad="76200">
                <a:srgbClr val="000000"/>
              </a:innerShdw>
            </a:effectLst>
          </p:spPr>
        </p:pic>
        <p:sp>
          <p:nvSpPr>
            <p:cNvPr id="16" name="Rectangle 15"/>
            <p:cNvSpPr/>
            <p:nvPr/>
          </p:nvSpPr>
          <p:spPr>
            <a:xfrm>
              <a:off x="6206229" y="4411579"/>
              <a:ext cx="1710450" cy="488675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0546987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7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7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53" presetClass="exit" presetSubtype="54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0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53" presetClass="exit" presetSubtype="54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7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0" grpId="0"/>
      <p:bldP spid="10" grpId="1"/>
      <p:bldP spid="12" grpId="0"/>
      <p:bldP spid="13" grpId="0"/>
      <p:bldP spid="14" grpId="0"/>
      <p:bldP spid="14" grpId="1"/>
      <p:bldP spid="15" grpId="0"/>
      <p:bldP spid="15" grpId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24111" y="1409074"/>
            <a:ext cx="5234533" cy="3305063"/>
          </a:xfrm>
          <a:prstGeom prst="rect">
            <a:avLst/>
          </a:prstGeom>
          <a:ln w="88900" cap="sq" cmpd="thickThin">
            <a:solidFill>
              <a:schemeClr val="accent1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1031" y="1404890"/>
            <a:ext cx="5234533" cy="3349588"/>
          </a:xfrm>
          <a:prstGeom prst="rect">
            <a:avLst/>
          </a:prstGeom>
          <a:ln w="88900" cap="sq" cmpd="thickThin">
            <a:solidFill>
              <a:schemeClr val="accent1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2" name="Rectangle 1"/>
          <p:cNvSpPr/>
          <p:nvPr/>
        </p:nvSpPr>
        <p:spPr>
          <a:xfrm>
            <a:off x="354669" y="5594973"/>
            <a:ext cx="11565229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যেখানে</a:t>
            </a:r>
            <a:r>
              <a:rPr lang="en-US" sz="3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3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আইন</a:t>
            </a:r>
            <a:r>
              <a:rPr lang="en-US" sz="3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3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প্রণয়ন</a:t>
            </a:r>
            <a:r>
              <a:rPr lang="en-US" sz="3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, </a:t>
            </a:r>
            <a:r>
              <a:rPr lang="en-US" sz="3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সংশোধন</a:t>
            </a:r>
            <a:r>
              <a:rPr lang="en-US" sz="3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3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ও </a:t>
            </a:r>
            <a:r>
              <a:rPr lang="en-US" sz="3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পরিবর্তন</a:t>
            </a:r>
            <a:r>
              <a:rPr lang="en-US" sz="3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3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করা</a:t>
            </a:r>
            <a:r>
              <a:rPr lang="en-US" sz="3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3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হয়</a:t>
            </a:r>
            <a:r>
              <a:rPr lang="en-US" sz="3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3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তাকে</a:t>
            </a:r>
            <a:r>
              <a:rPr lang="en-US" sz="3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3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আইনসভা</a:t>
            </a:r>
            <a:r>
              <a:rPr lang="en-US" sz="3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3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বলে</a:t>
            </a:r>
            <a:r>
              <a:rPr lang="en-US" sz="3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3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। </a:t>
            </a:r>
            <a:r>
              <a:rPr lang="en-US" sz="3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আইনসভার</a:t>
            </a:r>
            <a:r>
              <a:rPr lang="en-US" sz="3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3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প্রণীত</a:t>
            </a:r>
            <a:r>
              <a:rPr lang="en-US" sz="3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3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আইনের</a:t>
            </a:r>
            <a:r>
              <a:rPr lang="en-US" sz="3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3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দ্বারা</a:t>
            </a:r>
            <a:r>
              <a:rPr lang="en-US" sz="3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3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শাসন</a:t>
            </a:r>
            <a:r>
              <a:rPr lang="en-US" sz="3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3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বিভাগ</a:t>
            </a:r>
            <a:r>
              <a:rPr lang="en-US" sz="3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3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রাষ্ট্র</a:t>
            </a:r>
            <a:r>
              <a:rPr lang="en-US" sz="3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3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পরিচালনা</a:t>
            </a:r>
            <a:r>
              <a:rPr lang="en-US" sz="3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3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করে</a:t>
            </a:r>
            <a:r>
              <a:rPr lang="en-US" sz="3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3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এবং</a:t>
            </a:r>
            <a:r>
              <a:rPr lang="en-US" sz="3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3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বিচার</a:t>
            </a:r>
            <a:r>
              <a:rPr lang="en-US" sz="3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3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বিভাগ</a:t>
            </a:r>
            <a:r>
              <a:rPr lang="en-US" sz="3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3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বিচার</a:t>
            </a:r>
            <a:r>
              <a:rPr lang="en-US" sz="3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3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কার্যক্রম</a:t>
            </a:r>
            <a:r>
              <a:rPr lang="en-US" sz="3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3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সম্পাদন</a:t>
            </a:r>
            <a:r>
              <a:rPr lang="en-US" sz="3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3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করে</a:t>
            </a:r>
            <a:r>
              <a:rPr lang="en-US" sz="3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।</a:t>
            </a:r>
            <a:endParaRPr lang="en-US" sz="3000" dirty="0"/>
          </a:p>
        </p:txBody>
      </p:sp>
      <p:sp>
        <p:nvSpPr>
          <p:cNvPr id="6" name="Rectangle 5"/>
          <p:cNvSpPr/>
          <p:nvPr/>
        </p:nvSpPr>
        <p:spPr>
          <a:xfrm>
            <a:off x="1769238" y="4881507"/>
            <a:ext cx="2532305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আইন</a:t>
            </a:r>
            <a:endParaRPr lang="en-US" sz="3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7665536" y="4815656"/>
            <a:ext cx="3361527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আইনসভা</a:t>
            </a:r>
            <a:endParaRPr lang="en-US" sz="3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TextBox 3">
            <a:extLst>
              <a:ext uri="{FF2B5EF4-FFF2-40B4-BE49-F238E27FC236}">
                <a16:creationId xmlns="" xmlns:a16="http://schemas.microsoft.com/office/drawing/2014/main" xmlns:lc="http://schemas.openxmlformats.org/drawingml/2006/lockedCanvas" id="{97D3A574-F0CF-488B-9F7F-8B4A91F8544E}"/>
              </a:ext>
            </a:extLst>
          </p:cNvPr>
          <p:cNvSpPr txBox="1"/>
          <p:nvPr/>
        </p:nvSpPr>
        <p:spPr>
          <a:xfrm>
            <a:off x="3503055" y="359582"/>
            <a:ext cx="466215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এগুলো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কিসের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ছবি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698627153"/>
      </p:ext>
    </p:extLst>
  </p:cSld>
  <p:clrMapOvr>
    <a:masterClrMapping/>
  </p:clrMapOvr>
  <p:transition spd="slow">
    <p:cover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/>
      <p:bldP spid="7" grpId="0"/>
      <p:bldP spid="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/>
        </p:nvSpPr>
        <p:spPr>
          <a:xfrm>
            <a:off x="3171001" y="5476524"/>
            <a:ext cx="5796481" cy="782410"/>
          </a:xfrm>
          <a:prstGeom prst="round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 prst="ribl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685800" indent="-685800" algn="ctr">
              <a:buFont typeface="Wingdings" panose="05000000000000000000" pitchFamily="2" charset="2"/>
              <a:buChar char="q"/>
              <a:defRPr/>
            </a:pPr>
            <a:r>
              <a:rPr lang="en-US" sz="44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আইনসভা</a:t>
            </a:r>
            <a:r>
              <a:rPr lang="en-US" sz="44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4000" kern="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US" sz="40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Plaque 8"/>
          <p:cNvSpPr/>
          <p:nvPr/>
        </p:nvSpPr>
        <p:spPr>
          <a:xfrm>
            <a:off x="3722739" y="365488"/>
            <a:ext cx="4306117" cy="753120"/>
          </a:xfrm>
          <a:prstGeom prst="plaque">
            <a:avLst/>
          </a:prstGeom>
          <a:noFill/>
          <a:ln w="25400" cap="flat" cmpd="sng" algn="ctr">
            <a:noFill/>
            <a:prstDash val="solid"/>
          </a:ln>
          <a:effectLst/>
          <a:scene3d>
            <a:camera prst="orthographicFront"/>
            <a:lightRig rig="threePt" dir="t"/>
          </a:scene3d>
          <a:sp3d>
            <a:bevelT prst="angle"/>
          </a:sp3d>
        </p:spPr>
        <p:txBody>
          <a:bodyPr rtlCol="0" anchor="ctr"/>
          <a:lstStyle/>
          <a:p>
            <a:pPr algn="ctr">
              <a:defRPr/>
            </a:pPr>
            <a:r>
              <a:rPr lang="bn-BD" sz="5400" kern="0" dirty="0">
                <a:ln w="0"/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একক কাজ</a:t>
            </a:r>
            <a:endParaRPr lang="en-US" sz="5400" kern="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80149" y="1415264"/>
            <a:ext cx="7312138" cy="3636267"/>
          </a:xfrm>
          <a:prstGeom prst="rect">
            <a:avLst/>
          </a:prstGeom>
          <a:ln w="88900" cap="sq" cmpd="thickThin">
            <a:solidFill>
              <a:schemeClr val="accent1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262803341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Integral</Template>
  <TotalTime>9556</TotalTime>
  <Words>1184</Words>
  <Application>Microsoft Office PowerPoint</Application>
  <PresentationFormat>Widescreen</PresentationFormat>
  <Paragraphs>149</Paragraphs>
  <Slides>22</Slides>
  <Notes>21</Notes>
  <HiddenSlides>1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22</vt:i4>
      </vt:variant>
    </vt:vector>
  </HeadingPairs>
  <TitlesOfParts>
    <vt:vector size="33" baseType="lpstr">
      <vt:lpstr>Arial</vt:lpstr>
      <vt:lpstr>Calibri</vt:lpstr>
      <vt:lpstr>Calibri Light</vt:lpstr>
      <vt:lpstr>NikoshBAN</vt:lpstr>
      <vt:lpstr>SolaimanLipi</vt:lpstr>
      <vt:lpstr>Times New Roman</vt:lpstr>
      <vt:lpstr>Vrinda</vt:lpstr>
      <vt:lpstr>Wingdings</vt:lpstr>
      <vt:lpstr>1_Office Theme</vt:lpstr>
      <vt:lpstr>2_Office Theme</vt:lpstr>
      <vt:lpstr>3_Office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MADRASHA</dc:creator>
  <cp:lastModifiedBy>MADRASHA</cp:lastModifiedBy>
  <cp:revision>1230</cp:revision>
  <dcterms:created xsi:type="dcterms:W3CDTF">2019-05-27T04:34:07Z</dcterms:created>
  <dcterms:modified xsi:type="dcterms:W3CDTF">2019-10-13T04:49:51Z</dcterms:modified>
</cp:coreProperties>
</file>