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23"/>
  </p:notesMasterIdLst>
  <p:sldIdLst>
    <p:sldId id="402" r:id="rId4"/>
    <p:sldId id="387" r:id="rId5"/>
    <p:sldId id="388" r:id="rId6"/>
    <p:sldId id="389" r:id="rId7"/>
    <p:sldId id="287" r:id="rId8"/>
    <p:sldId id="339" r:id="rId9"/>
    <p:sldId id="377" r:id="rId10"/>
    <p:sldId id="323" r:id="rId11"/>
    <p:sldId id="324" r:id="rId12"/>
    <p:sldId id="362" r:id="rId13"/>
    <p:sldId id="379" r:id="rId14"/>
    <p:sldId id="380" r:id="rId15"/>
    <p:sldId id="363" r:id="rId16"/>
    <p:sldId id="399" r:id="rId17"/>
    <p:sldId id="401" r:id="rId18"/>
    <p:sldId id="305" r:id="rId19"/>
    <p:sldId id="392" r:id="rId20"/>
    <p:sldId id="30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6" autoAdjust="0"/>
    <p:restoredTop sz="87253" autoAdjust="0"/>
  </p:normalViewPr>
  <p:slideViewPr>
    <p:cSldViewPr snapToGrid="0">
      <p:cViewPr varScale="1">
        <p:scale>
          <a:sx n="59" d="100"/>
          <a:sy n="59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23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1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3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81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শুধু আবহ সৃষ্টির জন্য 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লেখে নেওয়া নি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8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1DC8A2-3D8F-4FEB-8A44-848CC025C35F}"/>
              </a:ext>
            </a:extLst>
          </p:cNvPr>
          <p:cNvSpPr txBox="1"/>
          <p:nvPr/>
        </p:nvSpPr>
        <p:spPr>
          <a:xfrm>
            <a:off x="1340532" y="1051561"/>
            <a:ext cx="9510937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646722" y="292142"/>
            <a:ext cx="50406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বৈশিষ্ট্যসমূহ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543" y="1899750"/>
            <a:ext cx="5493919" cy="3362325"/>
            <a:chOff x="537913" y="1555330"/>
            <a:chExt cx="5493919" cy="33623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13" y="1555330"/>
              <a:ext cx="5493919" cy="3362325"/>
            </a:xfrm>
            <a:prstGeom prst="rect">
              <a:avLst/>
            </a:prstGeom>
            <a:ln w="38100" cap="sq">
              <a:solidFill>
                <a:schemeClr val="accent6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6683" y="1571583"/>
              <a:ext cx="2011780" cy="125434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771212" y="1104220"/>
            <a:ext cx="4916181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8812" y="5917581"/>
            <a:ext cx="7765782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1442" y="5343847"/>
            <a:ext cx="2624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96238" y="5313479"/>
            <a:ext cx="1104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7625" y="5928622"/>
            <a:ext cx="4858613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651" y="1909607"/>
            <a:ext cx="5522340" cy="335246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347" y="1957138"/>
            <a:ext cx="5133474" cy="331001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31" y="1957137"/>
            <a:ext cx="5201653" cy="331001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2285140" y="5364963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75484" y="5304806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9841" y="5868888"/>
            <a:ext cx="7705683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46586" y="5948639"/>
            <a:ext cx="552214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রাজনৈতকি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22" y="1869743"/>
            <a:ext cx="5377218" cy="3443291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1869742"/>
            <a:ext cx="5377218" cy="3443291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Oval 32"/>
          <p:cNvSpPr/>
          <p:nvPr/>
        </p:nvSpPr>
        <p:spPr>
          <a:xfrm>
            <a:off x="491322" y="3398293"/>
            <a:ext cx="1528547" cy="10235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26358" y="2947916"/>
            <a:ext cx="884828" cy="4367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5140" y="5364963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41022" y="5364963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33527" y="5929721"/>
            <a:ext cx="770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সমমনা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54" y="1909013"/>
            <a:ext cx="5341212" cy="3375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195" y="1909013"/>
            <a:ext cx="5341212" cy="3375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3" name="Rectangle 42"/>
          <p:cNvSpPr/>
          <p:nvPr/>
        </p:nvSpPr>
        <p:spPr>
          <a:xfrm>
            <a:off x="3478552" y="5914421"/>
            <a:ext cx="7693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জনমতের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গুরুত্ব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08" y="1898702"/>
            <a:ext cx="5332782" cy="3165203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03" y="1898702"/>
            <a:ext cx="5364285" cy="3165203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6" name="Rectangle 45"/>
          <p:cNvSpPr/>
          <p:nvPr/>
        </p:nvSpPr>
        <p:spPr>
          <a:xfrm>
            <a:off x="2669142" y="5914421"/>
            <a:ext cx="7594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40184" y="5306928"/>
            <a:ext cx="106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772249" y="5306927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656" y="1907333"/>
            <a:ext cx="5089109" cy="3368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4" y="1907333"/>
            <a:ext cx="5139036" cy="3368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" name="Rectangle 39"/>
          <p:cNvSpPr/>
          <p:nvPr/>
        </p:nvSpPr>
        <p:spPr>
          <a:xfrm>
            <a:off x="3044599" y="5949738"/>
            <a:ext cx="7587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22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  <p:bldP spid="17" grpId="1"/>
      <p:bldP spid="18" grpId="0" build="allAtOnce"/>
      <p:bldP spid="19" grpId="0"/>
      <p:bldP spid="19" grpId="1"/>
      <p:bldP spid="19" grpId="2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0" grpId="2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43" grpId="0"/>
      <p:bldP spid="43" grpId="1"/>
      <p:bldP spid="46" grpId="0"/>
      <p:bldP spid="46" grpId="1"/>
      <p:bldP spid="47" grpId="0"/>
      <p:bldP spid="47" grpId="1"/>
      <p:bldP spid="48" grpId="0"/>
      <p:bldP spid="48" grpId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74395" y="5489321"/>
            <a:ext cx="8207870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19592" cy="1239363"/>
            <a:chOff x="7222010" y="322589"/>
            <a:chExt cx="1319592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19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648370" y="457753"/>
            <a:ext cx="4491251" cy="913409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75857" y="1707634"/>
            <a:ext cx="6253843" cy="3667384"/>
            <a:chOff x="2743199" y="1707634"/>
            <a:chExt cx="6253843" cy="36673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685" y="1707634"/>
              <a:ext cx="6136620" cy="362934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743199" y="4980213"/>
              <a:ext cx="6253843" cy="394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10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7977" y="285466"/>
            <a:ext cx="3439235" cy="710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kern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kern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kern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24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9176" y="1230172"/>
            <a:ext cx="7506269" cy="75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859808" y="2285598"/>
            <a:ext cx="9262759" cy="37783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সংগঠন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নিয়মতান্ত্রিক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 ক্ষমতায় আরোহণ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বিশ্বাসী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জনমতের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গুরুত্ব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1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/>
          <p:cNvSpPr txBox="1"/>
          <p:nvPr/>
        </p:nvSpPr>
        <p:spPr>
          <a:xfrm>
            <a:off x="3789664" y="283731"/>
            <a:ext cx="4427621" cy="70788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ভূমিকা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9" y="1917707"/>
            <a:ext cx="5162800" cy="3038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67" y="1917707"/>
            <a:ext cx="5162800" cy="3057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ectangle 22"/>
          <p:cNvSpPr/>
          <p:nvPr/>
        </p:nvSpPr>
        <p:spPr>
          <a:xfrm>
            <a:off x="3740001" y="1047141"/>
            <a:ext cx="4491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23847" y="5066297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15576" y="5066297"/>
            <a:ext cx="215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15288" y="5761614"/>
            <a:ext cx="8923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বক্তৃতা-বিবৃতি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0981" y="5742137"/>
            <a:ext cx="6699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6648" y="1051007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9851" y="4918287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11828" y="4871009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1476" y="5769652"/>
            <a:ext cx="9175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3079" y="5790725"/>
            <a:ext cx="6139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14062" y="1958799"/>
            <a:ext cx="4684292" cy="2859819"/>
            <a:chOff x="6968045" y="1849029"/>
            <a:chExt cx="4684292" cy="28910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8045" y="1849029"/>
              <a:ext cx="4684292" cy="28910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2947" y="1849030"/>
              <a:ext cx="1089928" cy="9786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99591" y="1989987"/>
            <a:ext cx="4684292" cy="2864117"/>
            <a:chOff x="1104389" y="1893735"/>
            <a:chExt cx="4684292" cy="286411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389" y="1893735"/>
              <a:ext cx="4684292" cy="28641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8791" y="1893846"/>
              <a:ext cx="1292420" cy="10811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 build="allAtOnce"/>
      <p:bldP spid="26" grpId="0"/>
      <p:bldP spid="26" grpId="1"/>
      <p:bldP spid="28" grpId="0"/>
      <p:bldP spid="28" grpId="1"/>
      <p:bldP spid="28" grpId="2"/>
      <p:bldP spid="11" grpId="0"/>
      <p:bldP spid="12" grpId="0"/>
      <p:bldP spid="14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532014" y="5572751"/>
            <a:ext cx="528431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মিকা পালন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54" y="2009728"/>
            <a:ext cx="5448090" cy="33536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2"/>
          <p:cNvSpPr txBox="1"/>
          <p:nvPr/>
        </p:nvSpPr>
        <p:spPr>
          <a:xfrm>
            <a:off x="6537280" y="5568050"/>
            <a:ext cx="528168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873" y="2009728"/>
            <a:ext cx="5448090" cy="33536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2"/>
          <p:cNvSpPr txBox="1"/>
          <p:nvPr/>
        </p:nvSpPr>
        <p:spPr>
          <a:xfrm>
            <a:off x="3899087" y="292590"/>
            <a:ext cx="4427621" cy="70788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ভূমিকা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90352BA-E8B9-407F-8A41-13FF88C53649}"/>
              </a:ext>
            </a:extLst>
          </p:cNvPr>
          <p:cNvSpPr txBox="1"/>
          <p:nvPr/>
        </p:nvSpPr>
        <p:spPr>
          <a:xfrm>
            <a:off x="3864707" y="1107888"/>
            <a:ext cx="476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পাচ্ছো?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866" y="5560534"/>
            <a:ext cx="549654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সমালোচনা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স্বৈরাচারী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04" y="2002213"/>
            <a:ext cx="5277702" cy="3333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6517404" y="5560535"/>
            <a:ext cx="5368119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কর্মসূচীর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জনৈতিক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491455" y="2002213"/>
            <a:ext cx="5277702" cy="3333020"/>
            <a:chOff x="5817928" y="2591363"/>
            <a:chExt cx="5277702" cy="278960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418" y="2591363"/>
              <a:ext cx="2975212" cy="27678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928" y="2591363"/>
              <a:ext cx="2302490" cy="27896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8653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4" grpId="0"/>
      <p:bldP spid="4" grpId="1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165" y="5626160"/>
            <a:ext cx="513155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শান্তিপুর্নভাবে সরকার পরিবর্তনে ভূমিকা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5" y="2128359"/>
            <a:ext cx="5162978" cy="313061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428097" y="5626160"/>
            <a:ext cx="5554638" cy="89255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সংসদীয় সরকার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সেতুবন্ধন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758" y="2128359"/>
            <a:ext cx="5145203" cy="313061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12"/>
          <p:cNvSpPr txBox="1"/>
          <p:nvPr/>
        </p:nvSpPr>
        <p:spPr>
          <a:xfrm>
            <a:off x="3964403" y="292590"/>
            <a:ext cx="4427621" cy="70788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ভূমিকা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0352BA-E8B9-407F-8A41-13FF88C53649}"/>
              </a:ext>
            </a:extLst>
          </p:cNvPr>
          <p:cNvSpPr txBox="1"/>
          <p:nvPr/>
        </p:nvSpPr>
        <p:spPr>
          <a:xfrm>
            <a:off x="3864707" y="1123930"/>
            <a:ext cx="476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পাচ্ছো?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844396" y="5605571"/>
            <a:ext cx="479036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ভিন্নমূখী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মতামতকে একত্রীকরণ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92899" y="5605571"/>
            <a:ext cx="4904487" cy="954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ভোটারদের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স্বার্থ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5" y="2128359"/>
            <a:ext cx="5187712" cy="328042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48" y="2128359"/>
            <a:ext cx="5187712" cy="3280422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80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82188" y="410444"/>
            <a:ext cx="3745243" cy="960717"/>
          </a:xfrm>
          <a:prstGeom prst="plaque">
            <a:avLst>
              <a:gd name="adj" fmla="val 2167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338828" cy="1239363"/>
            <a:chOff x="7222010" y="322589"/>
            <a:chExt cx="1338828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19548" y="5530116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অপরীহার্য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83016" y="1607439"/>
            <a:ext cx="6195127" cy="3656903"/>
            <a:chOff x="2724024" y="1607439"/>
            <a:chExt cx="6195127" cy="3656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024" y="1618748"/>
              <a:ext cx="6195127" cy="36455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768" y="1607439"/>
              <a:ext cx="2208635" cy="1697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3385" y="232014"/>
            <a:ext cx="319357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574" y="1356396"/>
            <a:ext cx="9157647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১.গণতান্ত্রিক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চাপসৃষ্টিকারী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কুচক্রী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(ঘ)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পদল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মনোনয়ন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গুণকীর্তন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‘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একত্রীকরণকারী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চাপসৃষ্টিকারী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কুচক্রী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(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উপদলকে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5" y="199462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5" y="5193524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3562408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4273847" y="315517"/>
            <a:ext cx="3761704" cy="8382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68709" y="5340453"/>
            <a:ext cx="1146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“গণতান্ত্রিক শাসন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 বিরোধী দল যথাযথ ভূমিকা পালন না করলে সরকার স্বৈরাচারী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উঠে।” উক্তিটির পক্ষে তোমার যুক্তি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53" y="1427133"/>
            <a:ext cx="6115665" cy="366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732193" y="350034"/>
            <a:ext cx="4531995" cy="970742"/>
          </a:xfrm>
          <a:prstGeom prst="plaque">
            <a:avLst>
              <a:gd name="adj" fmla="val 2932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0812" y="1624080"/>
            <a:ext cx="7874758" cy="3951811"/>
            <a:chOff x="2743059" y="1432233"/>
            <a:chExt cx="7524750" cy="4048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059" y="1432233"/>
              <a:ext cx="7524750" cy="4048125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193576" y="4217159"/>
              <a:ext cx="2047164" cy="42308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56394" y="4735773"/>
              <a:ext cx="2593075" cy="57320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443708"/>
            <a:ext cx="7500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3101" y="1310185"/>
            <a:ext cx="8835691" cy="4874864"/>
            <a:chOff x="1769581" y="1310185"/>
            <a:chExt cx="8835691" cy="4874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581" y="1310185"/>
              <a:ext cx="8835691" cy="4874864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5295331" y="5349921"/>
              <a:ext cx="2183642" cy="2729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51819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808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262269" y="4302157"/>
            <a:ext cx="4640974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যষ্ঠ</a:t>
            </a:r>
            <a:endParaRPr lang="en-US" sz="2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kern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kern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০০/০৮/২০১৯ </a:t>
            </a:r>
            <a:r>
              <a:rPr lang="en-US" sz="2800" b="1" kern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76797" y="1237219"/>
            <a:ext cx="2463423" cy="295264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15722" y="487208"/>
            <a:ext cx="5585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97" y="1796715"/>
            <a:ext cx="3712509" cy="315658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492042" y="543608"/>
            <a:ext cx="4858613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2142" y="5554854"/>
            <a:ext cx="4858613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947" y="1796684"/>
            <a:ext cx="3712509" cy="315658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363048" y="1796715"/>
            <a:ext cx="3712509" cy="3156580"/>
            <a:chOff x="329670" y="2434683"/>
            <a:chExt cx="3712509" cy="274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670" y="2434683"/>
              <a:ext cx="3712509" cy="2743200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037229" y="2569949"/>
              <a:ext cx="2359812" cy="217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2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626529" y="340936"/>
            <a:ext cx="5059419" cy="893309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246" y="1395233"/>
            <a:ext cx="3167983" cy="83099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562" y="2460958"/>
            <a:ext cx="8099501" cy="385710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066" y="2448006"/>
            <a:ext cx="3977283" cy="2068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2562" y="2460958"/>
            <a:ext cx="883908" cy="6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64024" y="2047164"/>
            <a:ext cx="10454185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১.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কী তা বলতে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২.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 বর্ণনা করতে  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৩.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দলের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06861" y="287098"/>
            <a:ext cx="5184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47" y="1379621"/>
            <a:ext cx="2660652" cy="342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49" y="1379621"/>
            <a:ext cx="4174310" cy="342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882660" y="4875445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78604" y="4875445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ঐক্যমত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2" y="1379621"/>
            <a:ext cx="4194440" cy="342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50397" y="4875445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896" y="5981157"/>
            <a:ext cx="10501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1" y="1446293"/>
            <a:ext cx="5616254" cy="37192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25" y="1446293"/>
            <a:ext cx="5616254" cy="37192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622843" y="5207350"/>
            <a:ext cx="271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জনসমর্থন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4021" y="5895474"/>
            <a:ext cx="7972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জনসমর্থন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39" y="1812945"/>
            <a:ext cx="3611848" cy="290547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9602293" y="4758216"/>
            <a:ext cx="122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01" y="1812945"/>
            <a:ext cx="3611848" cy="290547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4812628" y="4764904"/>
            <a:ext cx="265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658" y="5972418"/>
            <a:ext cx="113836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" y="1812945"/>
            <a:ext cx="3611848" cy="289912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661830" y="4701727"/>
            <a:ext cx="265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27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5" grpId="1"/>
      <p:bldP spid="16" grpId="0" build="allAtOnce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59522" y="5304066"/>
            <a:ext cx="6256420" cy="78241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19592" cy="1239363"/>
            <a:chOff x="7222010" y="322589"/>
            <a:chExt cx="1319592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19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65488"/>
            <a:ext cx="4306117" cy="75312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22" y="1636935"/>
            <a:ext cx="6159192" cy="345941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435593"/>
            <a:ext cx="5735472" cy="860945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1053" y="2438400"/>
            <a:ext cx="11550315" cy="1860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জনসমর্থন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পদ্ধিতিতে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9580</TotalTime>
  <Words>951</Words>
  <Application>Microsoft Office PowerPoint</Application>
  <PresentationFormat>Widescreen</PresentationFormat>
  <Paragraphs>151</Paragraphs>
  <Slides>19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1231</cp:revision>
  <dcterms:created xsi:type="dcterms:W3CDTF">2019-05-27T04:34:07Z</dcterms:created>
  <dcterms:modified xsi:type="dcterms:W3CDTF">2019-10-13T05:29:18Z</dcterms:modified>
</cp:coreProperties>
</file>