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70" r:id="rId11"/>
    <p:sldId id="271" r:id="rId12"/>
    <p:sldId id="272" r:id="rId13"/>
    <p:sldId id="273" r:id="rId14"/>
    <p:sldId id="275" r:id="rId15"/>
    <p:sldId id="279" r:id="rId16"/>
    <p:sldId id="283" r:id="rId17"/>
    <p:sldId id="276" r:id="rId18"/>
    <p:sldId id="277" r:id="rId19"/>
    <p:sldId id="278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60"/>
  </p:normalViewPr>
  <p:slideViewPr>
    <p:cSldViewPr>
      <p:cViewPr>
        <p:scale>
          <a:sx n="80" d="100"/>
          <a:sy n="80" d="100"/>
        </p:scale>
        <p:origin x="-1068" y="-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5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3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4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0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3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5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1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6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4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microsoft.com/office/2007/relationships/hdphoto" Target="../media/hdphoto9.wdp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image" Target="../media/image6.jpeg"/><Relationship Id="rId16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8.jpeg"/><Relationship Id="rId15" Type="http://schemas.microsoft.com/office/2007/relationships/hdphoto" Target="../media/hdphoto8.wdp"/><Relationship Id="rId10" Type="http://schemas.openxmlformats.org/officeDocument/2006/relationships/image" Target="../media/image11.png"/><Relationship Id="rId19" Type="http://schemas.openxmlformats.org/officeDocument/2006/relationships/image" Target="../media/image16.tmp"/><Relationship Id="rId4" Type="http://schemas.microsoft.com/office/2007/relationships/hdphoto" Target="../media/hdphoto3.wdp"/><Relationship Id="rId9" Type="http://schemas.openxmlformats.org/officeDocument/2006/relationships/image" Target="../media/image10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7"/>
          <a:stretch/>
        </p:blipFill>
        <p:spPr>
          <a:xfrm>
            <a:off x="1752600" y="57150"/>
            <a:ext cx="5749631" cy="499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285750"/>
            <a:ext cx="3674679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spc="50" dirty="0" err="1" smtClean="0">
                <a:ln w="11430"/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স্বাগতম</a:t>
            </a:r>
            <a:r>
              <a:rPr lang="en-US" sz="8000" spc="50" dirty="0" smtClean="0">
                <a:ln w="11430"/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8000" spc="50" dirty="0">
              <a:ln w="11430"/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0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52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668" y="342901"/>
            <a:ext cx="8610600" cy="584775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যদি অনেক সময় ধরে ভারী বৃষ্টিপাত হয় তাহলে কি হবে?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4" y="1200150"/>
            <a:ext cx="4075386" cy="299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57300"/>
            <a:ext cx="4071257" cy="293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629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994" y="209550"/>
            <a:ext cx="5181600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এত পানি কোথায় যাবে?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6" y="1123950"/>
            <a:ext cx="7951694" cy="370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07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988" y="285751"/>
            <a:ext cx="7315200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নদীর পানি বৃদ্ধি পেয়ে সমতল ভূমি ডুবে যেতে পারে। </a:t>
            </a:r>
            <a:endParaRPr lang="en-US" sz="2800" b="1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3950"/>
            <a:ext cx="73152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8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42" y="209550"/>
            <a:ext cx="8012593" cy="58477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মাঠের ফসল বাড়ী ঘর পানির নিচে তলিয়ে যেতে পারে। </a:t>
            </a:r>
            <a:endParaRPr lang="en-US" sz="32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71550"/>
            <a:ext cx="7978434" cy="31432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00200" y="4329626"/>
            <a:ext cx="5943600" cy="646331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এই অবস্থাই হল বন্যা।</a:t>
            </a:r>
            <a:endParaRPr lang="en-US" sz="36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0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33350"/>
            <a:ext cx="4572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Kalpurush" pitchFamily="2" charset="0"/>
                <a:cs typeface="Kalpurush" pitchFamily="2" charset="0"/>
              </a:rPr>
              <a:t>দলীয় কাজ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276476"/>
            <a:ext cx="2590800" cy="769441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নীল দল</a:t>
            </a:r>
            <a:endParaRPr lang="en-US" sz="4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326198"/>
            <a:ext cx="2514600" cy="70788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সবুজ দল</a:t>
            </a:r>
            <a:endParaRPr lang="en-US" sz="40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438400" y="2076197"/>
            <a:ext cx="242316" cy="366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781800" y="2064322"/>
            <a:ext cx="242316" cy="36690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457450"/>
            <a:ext cx="3124200" cy="255454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আবহাওয়া কিভাবে আমাদের জীবনে ভালো প্রভাব ফেলে তার  একটি সার সংক্ষেপ লিখ।</a:t>
            </a:r>
            <a:endParaRPr lang="en-US" sz="3200" b="1" dirty="0">
              <a:solidFill>
                <a:srgbClr val="00206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300" endPos="45500" dir="5400000" sy="-100000" algn="bl" rotWithShape="0"/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2457450"/>
            <a:ext cx="2971800" cy="25545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আবহাওয়া কিভাবে আমাদের জীবনে বিরূপ প্রভাব ফেলে তার  একটি সার সংক্ষেপ লিখ।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24200" y="364192"/>
            <a:ext cx="327660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নীল</a:t>
            </a:r>
            <a:r>
              <a:rPr lang="en-US" sz="60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দল</a:t>
            </a:r>
            <a:r>
              <a:rPr lang="en-US" sz="60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495800" y="1352550"/>
            <a:ext cx="5695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4076" y="1828800"/>
            <a:ext cx="7876524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বৃষ্টি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সকল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প্রাণী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উদ্ভিয়ের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প্রয়োজনীয়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পানি</a:t>
            </a:r>
            <a:r>
              <a:rPr lang="en-US" sz="3600" b="1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সরবরাহ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করে।বৃষ্টি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হলো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পানির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অন্যতম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উৎস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।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বৃষ্টির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পানিতে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গাছপালা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সতেজ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হয়।ভালো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ফসল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ফলে</a:t>
            </a:r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effectLst>
                <a:reflection blurRad="6350" stA="60000" endA="900" endPos="58000" dir="5400000" sy="-100000" algn="bl" rotWithShape="0"/>
              </a:effectLst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6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61950"/>
            <a:ext cx="3048000" cy="1015663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114800" y="1409700"/>
            <a:ext cx="685800" cy="85725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2286000"/>
            <a:ext cx="7162800" cy="230832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ea typeface="KaiTi" pitchFamily="49" charset="-122"/>
                <a:cs typeface="Kalpurush" pitchFamily="2" charset="0"/>
              </a:rPr>
              <a:t>অতি বৃষ্টির ফলে বন্যা হয়।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ea typeface="KaiTi" pitchFamily="49" charset="-122"/>
                <a:cs typeface="Kalpurush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ea typeface="KaiTi" pitchFamily="49" charset="-122"/>
                <a:cs typeface="Kalpurush" pitchFamily="2" charset="0"/>
              </a:rPr>
              <a:t>নদীর পানি বৃদ্ধি পেয়ে সমতল ভূমি ডুবে যায়।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ea typeface="KaiTi" pitchFamily="49" charset="-122"/>
                <a:cs typeface="Kalpurush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ea typeface="KaiTi" pitchFamily="49" charset="-122"/>
                <a:cs typeface="Kalpurush" pitchFamily="2" charset="0"/>
              </a:rPr>
              <a:t>রাস্তাঘাট তলিয়ে যায়।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ea typeface="KaiTi" pitchFamily="49" charset="-122"/>
                <a:cs typeface="Kalpurush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ea typeface="KaiTi" pitchFamily="49" charset="-122"/>
                <a:cs typeface="Kalpurush" pitchFamily="2" charset="0"/>
              </a:rPr>
              <a:t>মাঠের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ea typeface="KaiTi" pitchFamily="49" charset="-122"/>
                <a:cs typeface="Kalpurush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ea typeface="KaiTi" pitchFamily="49" charset="-122"/>
                <a:cs typeface="Kalpurush" pitchFamily="2" charset="0"/>
              </a:rPr>
              <a:t>ফসল</a:t>
            </a:r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ea typeface="KaiTi" pitchFamily="49" charset="-122"/>
                <a:cs typeface="Kalpurush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ea typeface="KaiTi" pitchFamily="49" charset="-122"/>
                <a:cs typeface="Kalpurush" pitchFamily="2" charset="0"/>
              </a:rPr>
              <a:t>বাড়ি-ঘর পানির নিচে তলিয়ে যায়।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Kalpurush" pitchFamily="2" charset="0"/>
              <a:ea typeface="KaiTi" pitchFamily="49" charset="-122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300" y="171450"/>
            <a:ext cx="6248400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Kalpurush" pitchFamily="2" charset="0"/>
                <a:cs typeface="Kalpurush" pitchFamily="2" charset="0"/>
              </a:rPr>
              <a:t>পাঠ্য বইয়ের ৭৪ পৃষ্ঠা খোল </a:t>
            </a:r>
            <a:endParaRPr lang="en-US" sz="40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00" y="2539599"/>
            <a:ext cx="181000" cy="6430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248400" cy="4101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71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71500"/>
            <a:ext cx="4114800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8300" y="1943100"/>
            <a:ext cx="6019800" cy="19466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অতি বৃষ্টির ফলে কি হয়?</a:t>
            </a:r>
          </a:p>
          <a:p>
            <a:endParaRPr lang="bn-BD" sz="105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বৃষ্টির পানিতে গাছপালা কি হয়?</a:t>
            </a:r>
          </a:p>
          <a:p>
            <a:endParaRPr lang="bn-BD" sz="105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কিসের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কারনে ফসল,বাড়ীঘর তালিয়ে যায়?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7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750"/>
            <a:ext cx="736890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extBox 1"/>
          <p:cNvSpPr txBox="1"/>
          <p:nvPr/>
        </p:nvSpPr>
        <p:spPr>
          <a:xfrm>
            <a:off x="2819400" y="590550"/>
            <a:ext cx="365760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7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209550"/>
            <a:ext cx="5257800" cy="923330"/>
          </a:xfrm>
          <a:prstGeom prst="rect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শিক্ষক পরিচিতি </a:t>
            </a:r>
            <a:endParaRPr lang="en-US" sz="5400" b="1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537758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bn-BD" sz="2800" b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মোহাম্মদ মাহাবুবুল আলম</a:t>
            </a:r>
            <a:endParaRPr lang="bn-IN" sz="2800" b="1" kern="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lvl="0">
              <a:defRPr/>
            </a:pPr>
            <a:r>
              <a:rPr lang="bn-IN" sz="2800" b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সহকারী শিক্ষক</a:t>
            </a:r>
          </a:p>
          <a:p>
            <a:pPr lvl="0">
              <a:defRPr/>
            </a:pPr>
            <a:r>
              <a:rPr lang="bn-BD" sz="2800" b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সরাইপাড়া হাজী আব্দুল আলী </a:t>
            </a:r>
            <a:r>
              <a:rPr lang="bn-IN" sz="2800" b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সরকারি প্রাথমিক বিদ্যালয়</a:t>
            </a:r>
          </a:p>
          <a:p>
            <a:pPr lvl="0">
              <a:defRPr/>
            </a:pPr>
            <a:r>
              <a:rPr lang="bn-BD" sz="2800" b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পাহাড়তলী</a:t>
            </a:r>
            <a:r>
              <a:rPr lang="bn-IN" sz="2800" b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, চট্টগ্রাম</a:t>
            </a:r>
            <a:r>
              <a:rPr lang="bn-BD" sz="2800" b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200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4000" kern="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753959"/>
            <a:ext cx="1423117" cy="150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463" y="342900"/>
            <a:ext cx="57150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Kalpurush" pitchFamily="2" charset="0"/>
                <a:cs typeface="Kalpurush" pitchFamily="2" charset="0"/>
              </a:rPr>
              <a:t>পাঠ পরিচিতি </a:t>
            </a:r>
            <a:endParaRPr lang="en-US" sz="6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1972" y="165735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শ্রেণিঃ চতুর্থ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বিষয়ঃ প্রাথমিক বিজ্ঞান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পাঠের শিরোনামঃ আমাদের জীবনে আবহাওয়া ও জলবায়ু  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পাঠ্যাংশঃ আবহাওয়া  কিভাবে .......... হলো বন্যা ।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সময়ঃ  ৪০ মিনিট   </a:t>
            </a:r>
            <a:endParaRPr lang="en-US" sz="3200" b="1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0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49977"/>
            <a:ext cx="5257800" cy="1200329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আবেগ সৃষ্টি </a:t>
            </a:r>
            <a:endParaRPr lang="en-US" sz="72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8288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একটি ছড়া গানের মাধ্যমে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875844"/>
              </p:ext>
            </p:extLst>
          </p:nvPr>
        </p:nvGraphicFramePr>
        <p:xfrm>
          <a:off x="4191000" y="2765737"/>
          <a:ext cx="1219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Packager Shell Object" showAsIcon="1" r:id="rId3" imgW="5106600" imgH="685800" progId="Package">
                  <p:embed/>
                </p:oleObj>
              </mc:Choice>
              <mc:Fallback>
                <p:oleObj name="Packager Shell Object" showAsIcon="1" r:id="rId3" imgW="51066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765737"/>
                        <a:ext cx="12192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34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52875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Kalpurush" pitchFamily="2" charset="0"/>
                <a:cs typeface="Kalpurush" pitchFamily="2" charset="0"/>
              </a:rPr>
              <a:t>ছোট ছোট প্রশ্নঃ </a:t>
            </a:r>
            <a:endParaRPr lang="en-US" sz="6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885950"/>
            <a:ext cx="5334000" cy="193899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১। মেঘ কি?</a:t>
            </a:r>
          </a:p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২। বৃষ্টি কি? </a:t>
            </a:r>
            <a:endParaRPr lang="en-US" sz="6000" b="1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3886200"/>
            <a:ext cx="2971800" cy="7429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Kalpurush" pitchFamily="2" charset="0"/>
                <a:cs typeface="Kalpurush" pitchFamily="2" charset="0"/>
              </a:rPr>
              <a:t>মেঘ</a:t>
            </a:r>
            <a:endParaRPr lang="en-US" sz="4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3886200"/>
            <a:ext cx="2819400" cy="7429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Kalpurush" pitchFamily="2" charset="0"/>
                <a:cs typeface="Kalpurush" pitchFamily="2" charset="0"/>
              </a:rPr>
              <a:t>বৃষ্টি</a:t>
            </a:r>
            <a:r>
              <a:rPr lang="en-US" sz="44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4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10408"/>
            <a:ext cx="4020639" cy="303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2" r="4154" b="4520"/>
          <a:stretch/>
        </p:blipFill>
        <p:spPr>
          <a:xfrm>
            <a:off x="4800600" y="510408"/>
            <a:ext cx="3962400" cy="303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55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97753"/>
            <a:ext cx="52578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পাঠ শিরোনাম ঘোষনা</a:t>
            </a:r>
            <a:endParaRPr lang="en-US" sz="48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331" y="1962150"/>
            <a:ext cx="7893270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Kalpurush" pitchFamily="2" charset="0"/>
                <a:cs typeface="Kalpurush" pitchFamily="2" charset="0"/>
              </a:rPr>
              <a:t>আমাদের জীবনে আবহাওয়া ও জলবায়ু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28650"/>
            <a:ext cx="38862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শিখনফলঃ 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11455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আমাদের জীবনে অনুকূল ও প্রতিকূল আবহাওয়ার প্রভাব বর্ণনা করতে পারবে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।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800" y="245745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819150"/>
            <a:ext cx="495300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72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উপস্থাপন</a:t>
            </a:r>
            <a:r>
              <a:rPr lang="en-US" sz="72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7200" b="1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2900"/>
            <a:ext cx="3962400" cy="331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"/>
            <a:ext cx="4343400" cy="331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9600" y="4114800"/>
            <a:ext cx="78486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আবহাওয়া</a:t>
            </a:r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 আমাদের জীবনকে নানাভাবে প্রভাবিত করে।   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141" y="3943350"/>
            <a:ext cx="7223235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শীত লাগলে আমরা গরম কাপড় পরি।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1950"/>
            <a:ext cx="4030718" cy="2938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28" y="361950"/>
            <a:ext cx="4264572" cy="2938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28" y="285750"/>
            <a:ext cx="5856861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914400" y="4248150"/>
            <a:ext cx="7315200" cy="70788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Kalpurush" pitchFamily="2" charset="0"/>
                <a:cs typeface="Kalpurush" pitchFamily="2" charset="0"/>
              </a:rPr>
              <a:t>বৃষ্টির  পানিতে গাছপালা সতে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Kalpurush" pitchFamily="2" charset="0"/>
                <a:cs typeface="Kalpurush" pitchFamily="2" charset="0"/>
              </a:rPr>
              <a:t>জ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Kalpurush" pitchFamily="2" charset="0"/>
                <a:cs typeface="Kalpurush" pitchFamily="2" charset="0"/>
              </a:rPr>
              <a:t>।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553" t="41961" r="4553" b="37450"/>
          <a:stretch/>
        </p:blipFill>
        <p:spPr>
          <a:xfrm>
            <a:off x="152401" y="342900"/>
            <a:ext cx="4215063" cy="308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" t="30588" r="-552" b="33138"/>
          <a:stretch/>
        </p:blipFill>
        <p:spPr>
          <a:xfrm>
            <a:off x="5029200" y="400050"/>
            <a:ext cx="3810000" cy="3028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838200" y="403075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বৃষ্টির পানিতে ভালো ফসল ফলে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798" y="4029730"/>
            <a:ext cx="8458201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বৃষ্টি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হলে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বা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রৌদ্রোজ্জ্বল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দিনে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আমরা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ছাতা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নিয়ে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বাইরে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যাই</a:t>
            </a:r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।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26719"/>
            <a:ext cx="4191000" cy="2698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5562599" y="328237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রৌদ্রোজ্জ্বল দিন 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14350"/>
            <a:ext cx="3886200" cy="271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219199" y="328237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বৃষ্টির দিন </a:t>
            </a:r>
            <a:endParaRPr lang="en-US" sz="32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850" y="4105930"/>
            <a:ext cx="8686800" cy="523220"/>
          </a:xfrm>
          <a:prstGeom prst="rect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তবে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আবহাওয়া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সবসময়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আমাদের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জন্য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সুফল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বয়ে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আনে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না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।</a:t>
            </a:r>
          </a:p>
        </p:txBody>
      </p:sp>
      <p:pic>
        <p:nvPicPr>
          <p:cNvPr id="21" name="Picture 20" descr="Screen Clipping"/>
          <p:cNvPicPr>
            <a:picLocks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2" y="285749"/>
            <a:ext cx="411480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Screen Clipping"/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50" y="308123"/>
            <a:ext cx="411480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1061850" y="33147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Kalpurush" pitchFamily="2" charset="0"/>
                <a:cs typeface="Kalpurush" pitchFamily="2" charset="0"/>
              </a:rPr>
              <a:t>বন্যা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48050" y="33147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ঘূর্ণিঝড়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4" grpId="0"/>
      <p:bldP spid="14" grpId="1"/>
      <p:bldP spid="15" grpId="0" animBg="1"/>
      <p:bldP spid="15" grpId="1" animBg="1"/>
      <p:bldP spid="17" grpId="0"/>
      <p:bldP spid="17" grpId="1"/>
      <p:bldP spid="19" grpId="0"/>
      <p:bldP spid="19" grpId="1"/>
      <p:bldP spid="20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300</Words>
  <Application>Microsoft Office PowerPoint</Application>
  <PresentationFormat>On-screen Show (16:9)</PresentationFormat>
  <Paragraphs>56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 Notebook</dc:creator>
  <cp:lastModifiedBy>pz</cp:lastModifiedBy>
  <cp:revision>199</cp:revision>
  <dcterms:created xsi:type="dcterms:W3CDTF">2006-08-16T00:00:00Z</dcterms:created>
  <dcterms:modified xsi:type="dcterms:W3CDTF">2019-10-16T12:03:06Z</dcterms:modified>
</cp:coreProperties>
</file>