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74" r:id="rId3"/>
    <p:sldId id="286" r:id="rId4"/>
    <p:sldId id="277" r:id="rId5"/>
    <p:sldId id="284" r:id="rId6"/>
    <p:sldId id="27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842" autoAdjust="0"/>
  </p:normalViewPr>
  <p:slideViewPr>
    <p:cSldViewPr>
      <p:cViewPr varScale="1">
        <p:scale>
          <a:sx n="61" d="100"/>
          <a:sy n="61" d="100"/>
        </p:scale>
        <p:origin x="-1626" y="-9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63C3C-AF8B-47B7-B76A-4CCB5804339B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E99718-9F19-432C-ADB9-2F056D2053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07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4724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331647-CEC3-4B4E-9E1F-0923458209DF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125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947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77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707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932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0177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522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1788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6381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-25000" dirty="0" smtClean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200" baseline="-25000" dirty="0" smtClean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9781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666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42ABC-2C80-4A00-A86C-0A3B903FDBDA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456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9733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0420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E99718-9F19-432C-ADB9-2F056D20538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40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927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477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64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972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980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6117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10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593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3976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3491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২৭-০৯-২০১৪ 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bn-BD" smtClean="0"/>
              <a:t>আফরোজা,রংপুর।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92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66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২৭-০৯-২০১৪ 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2400" y="640080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cap="none" spc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defRPr>
            </a:lvl1pPr>
          </a:lstStyle>
          <a:p>
            <a:r>
              <a:rPr lang="bn-BD" dirty="0" smtClean="0"/>
              <a:t>আফরোজা,রংপুর।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01000" y="6400800"/>
            <a:ext cx="30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১</a:t>
            </a:r>
            <a:r>
              <a:rPr lang="bn-BD" dirty="0" smtClean="0">
                <a:solidFill>
                  <a:prstClr val="black">
                    <a:tint val="75000"/>
                  </a:prstClr>
                </a:solidFill>
              </a:rPr>
              <a:t> 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03200" cmpd="tri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026" name="Picture 2" descr="C:\Users\User\Desktop\Quit.png">
            <a:hlinkClick r:id="" action="ppaction://hlinkshowjump?jump=endshow"/>
          </p:cNvPr>
          <p:cNvPicPr>
            <a:picLocks noChangeAspect="1" noChangeArrowheads="1"/>
          </p:cNvPicPr>
          <p:nvPr userDrawn="1"/>
        </p:nvPicPr>
        <p:blipFill>
          <a:blip r:embed="rId1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77000"/>
            <a:ext cx="274637" cy="27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648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13" Type="http://schemas.openxmlformats.org/officeDocument/2006/relationships/image" Target="../media/image17.gif"/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0.g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gif"/><Relationship Id="rId11" Type="http://schemas.openxmlformats.org/officeDocument/2006/relationships/image" Target="../media/image15.gif"/><Relationship Id="rId5" Type="http://schemas.openxmlformats.org/officeDocument/2006/relationships/image" Target="../media/image9.jpeg"/><Relationship Id="rId15" Type="http://schemas.openxmlformats.org/officeDocument/2006/relationships/image" Target="../media/image19.gif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5.gif"/><Relationship Id="rId5" Type="http://schemas.openxmlformats.org/officeDocument/2006/relationships/image" Target="../media/image24.gif"/><Relationship Id="rId4" Type="http://schemas.openxmlformats.org/officeDocument/2006/relationships/image" Target="../media/image2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2696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52400"/>
            <a:ext cx="8176404" cy="60483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488002" y="4116966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99392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01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5" descr="C:\Users\user\Desktop\tissue culture\treeline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6477000"/>
            <a:ext cx="8991600" cy="3810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609600" y="2895600"/>
            <a:ext cx="4038600" cy="26407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3600" b="1" dirty="0" smtClean="0">
                <a:latin typeface="Arial Narrow" pitchFamily="34" charset="0"/>
                <a:cs typeface="Times New Roman" pitchFamily="18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ইব্রাহিম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খলিল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নন্দনপুর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কচুয়া,চাঁদপুর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 smtClean="0">
              <a:latin typeface="NikoshBAN" pitchFamily="2" charset="0"/>
              <a:cs typeface="NikoshBAN" pitchFamily="2" charset="0"/>
            </a:endParaRP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b="1" dirty="0" smtClean="0">
                <a:latin typeface="Arial Narrow" pitchFamily="34" charset="0"/>
                <a:cs typeface="Times New Roman" pitchFamily="18" charset="0"/>
              </a:rPr>
              <a:t>E-mail: mibrahimk1981@gmail.com</a:t>
            </a:r>
          </a:p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b="1" dirty="0" smtClean="0">
                <a:latin typeface="Arial Narrow" pitchFamily="34" charset="0"/>
                <a:cs typeface="Times New Roman" pitchFamily="18" charset="0"/>
              </a:rPr>
              <a:t>	Mob: 01819596713</a:t>
            </a:r>
          </a:p>
        </p:txBody>
      </p:sp>
      <p:sp>
        <p:nvSpPr>
          <p:cNvPr id="6" name="Oval 5"/>
          <p:cNvSpPr/>
          <p:nvPr/>
        </p:nvSpPr>
        <p:spPr>
          <a:xfrm>
            <a:off x="2945606" y="304800"/>
            <a:ext cx="3252788" cy="66566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Wave 7"/>
          <p:cNvSpPr/>
          <p:nvPr/>
        </p:nvSpPr>
        <p:spPr>
          <a:xfrm rot="5400000">
            <a:off x="2552700" y="3848100"/>
            <a:ext cx="4114800" cy="228600"/>
          </a:xfrm>
          <a:prstGeom prst="wave">
            <a:avLst>
              <a:gd name="adj1" fmla="val 20000"/>
              <a:gd name="adj2" fmla="val -10000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10200" y="2743199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অষ্টম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বিষয়-বিজ্ঞান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চতুর্দশ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endParaRPr lang="en-US" sz="3600" dirty="0"/>
          </a:p>
        </p:txBody>
      </p:sp>
      <p:sp>
        <p:nvSpPr>
          <p:cNvPr id="10" name="Oval 9"/>
          <p:cNvSpPr/>
          <p:nvPr/>
        </p:nvSpPr>
        <p:spPr>
          <a:xfrm>
            <a:off x="1295400" y="810170"/>
            <a:ext cx="2228372" cy="2226930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7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B\Downloads\sundarbantigerreserv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6828" y="990600"/>
            <a:ext cx="8708572" cy="54864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228600"/>
            <a:ext cx="84582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ছবিটি দেশের  কোন স্থান থেকে নেয়া? এখানে কী কী উদ্ভিদ ও প্রাণী রয়েছে?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" y="5115580"/>
            <a:ext cx="8610600" cy="52322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 পরিবেশে যেসব উদ্ভিদ প্রাণী রয়েছে তা অন্যস্থানে দেখতে পাওয়া যাবে কি  ?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5715000"/>
            <a:ext cx="88392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তাহলে এ পরিবেশের সাথে উদ্ভিদ ও প্রাণীর একটি সম্পর্ক রয়েছে বলে মনে হয়। একে কী বলে?  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900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39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01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1" descr="C:\Users\PB\Downloads\1377971015-sundarbans-the-largest-littoral-mangrove-forest-in-the-world_2545190.jpg"/>
          <p:cNvPicPr>
            <a:picLocks noChangeAspect="1" noChangeArrowheads="1"/>
          </p:cNvPicPr>
          <p:nvPr/>
        </p:nvPicPr>
        <p:blipFill>
          <a:blip r:embed="rId3">
            <a:lum bright="30000"/>
          </a:blip>
          <a:srcRect/>
          <a:stretch>
            <a:fillRect/>
          </a:stretch>
        </p:blipFill>
        <p:spPr bwMode="auto">
          <a:xfrm>
            <a:off x="152400" y="127254"/>
            <a:ext cx="8765717" cy="6578346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3429000" y="3159204"/>
            <a:ext cx="39624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  <a:endParaRPr lang="en-US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53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828800"/>
            <a:ext cx="81534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 --- </a:t>
            </a:r>
          </a:p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পরিবেশের উপাদানের আন্তঃসম্পর্ক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বা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কী তা বলতে পারবে  । </a:t>
            </a:r>
          </a:p>
          <a:p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2.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উপাদান সমূহ কী কী তা উল্লেখ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করতে পারবে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বাস্তুতন্ত্রের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কার্যকরী উপাদান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সমু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হের ভূমিকা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ব্যাখ্যা করতে পারবে ।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00" y="398373"/>
            <a:ext cx="3124200" cy="552927"/>
          </a:xfrm>
          <a:prstGeom prst="rect">
            <a:avLst/>
          </a:prstGeom>
          <a:solidFill>
            <a:schemeClr val="bg2"/>
          </a:soli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01"/>
            </a:avLst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98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C:\Users\Doel-1612i3\Downloads\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037"/>
          <a:stretch/>
        </p:blipFill>
        <p:spPr bwMode="auto">
          <a:xfrm>
            <a:off x="0" y="533400"/>
            <a:ext cx="4419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1371600" cy="137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905000"/>
            <a:ext cx="6858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52600"/>
            <a:ext cx="6858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3124200"/>
            <a:ext cx="6858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743200"/>
            <a:ext cx="45720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 descr="C:\Users\Doel-1612i3\Downloads\2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2743200"/>
            <a:ext cx="6096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Straight Connector 26"/>
          <p:cNvCxnSpPr/>
          <p:nvPr/>
        </p:nvCxnSpPr>
        <p:spPr>
          <a:xfrm>
            <a:off x="1371600" y="1066800"/>
            <a:ext cx="2209800" cy="2133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rot="16200000" flipH="1">
            <a:off x="457200" y="1981200"/>
            <a:ext cx="19812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rot="5400000">
            <a:off x="-300498" y="2205498"/>
            <a:ext cx="2124996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16200000" flipH="1">
            <a:off x="1066800" y="1371600"/>
            <a:ext cx="2133600" cy="1676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371600" y="990600"/>
            <a:ext cx="3200400" cy="2286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38100" y="23241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838200" y="1676400"/>
            <a:ext cx="2057400" cy="1143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86200"/>
            <a:ext cx="1600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5486400" y="4572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</a:t>
            </a:r>
            <a:r>
              <a:rPr lang="en-US" sz="1400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743200" y="3200400"/>
            <a:ext cx="537327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</a:t>
            </a:r>
            <a:r>
              <a:rPr lang="en-US" sz="1400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8" name="Picture 37" descr="C:\Documents and Settings\User\My Documents\Downloads\sundarban.jpg"/>
          <p:cNvPicPr>
            <a:picLocks noChangeAspect="1" noChangeArrowheads="1"/>
          </p:cNvPicPr>
          <p:nvPr/>
        </p:nvPicPr>
        <p:blipFill>
          <a:blip r:embed="rId7"/>
          <a:srcRect t="66667" r="9091" b="5555"/>
          <a:stretch>
            <a:fillRect/>
          </a:stretch>
        </p:blipFill>
        <p:spPr bwMode="auto">
          <a:xfrm>
            <a:off x="0" y="3048000"/>
            <a:ext cx="9144000" cy="3429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3812560" y="3577105"/>
            <a:ext cx="1169745" cy="171266"/>
          </a:xfrm>
          <a:prstGeom prst="rect">
            <a:avLst/>
          </a:prstGeom>
          <a:noFill/>
        </p:spPr>
      </p:pic>
      <p:pic>
        <p:nvPicPr>
          <p:cNvPr id="40" name="Picture 13" descr="C:\Users\Doel-1612i3\Downloads\fish_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581400"/>
            <a:ext cx="15240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9" cstate="print"/>
          <a:srcRect l="20000" t="18750" r="8750" b="21250"/>
          <a:stretch>
            <a:fillRect/>
          </a:stretch>
        </p:blipFill>
        <p:spPr bwMode="auto">
          <a:xfrm>
            <a:off x="3581400" y="4648200"/>
            <a:ext cx="1676400" cy="91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2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152400" y="3429000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3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3356466" y="3783236"/>
            <a:ext cx="1169745" cy="136093"/>
          </a:xfrm>
          <a:prstGeom prst="rect">
            <a:avLst/>
          </a:prstGeom>
          <a:noFill/>
        </p:spPr>
      </p:pic>
      <p:pic>
        <p:nvPicPr>
          <p:cNvPr id="44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3889867" y="3935636"/>
            <a:ext cx="1169745" cy="136093"/>
          </a:xfrm>
          <a:prstGeom prst="rect">
            <a:avLst/>
          </a:prstGeom>
          <a:noFill/>
        </p:spPr>
      </p:pic>
      <p:pic>
        <p:nvPicPr>
          <p:cNvPr id="45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2670666" y="3630837"/>
            <a:ext cx="1169745" cy="136093"/>
          </a:xfrm>
          <a:prstGeom prst="rect">
            <a:avLst/>
          </a:prstGeom>
          <a:noFill/>
        </p:spPr>
      </p:pic>
      <p:pic>
        <p:nvPicPr>
          <p:cNvPr id="46" name="Picture 3" descr="F:\animated\0_Risby Park Fishing Ponds Animated 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rot="21307627">
            <a:off x="2823067" y="4011836"/>
            <a:ext cx="1169745" cy="136093"/>
          </a:xfrm>
          <a:prstGeom prst="rect">
            <a:avLst/>
          </a:prstGeom>
          <a:noFill/>
        </p:spPr>
      </p:pic>
      <p:pic>
        <p:nvPicPr>
          <p:cNvPr id="47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11143" t="40966" r="7714" b="7333"/>
          <a:stretch>
            <a:fillRect/>
          </a:stretch>
        </p:blipFill>
        <p:spPr bwMode="auto">
          <a:xfrm flipH="1">
            <a:off x="-187236" y="3663855"/>
            <a:ext cx="2133600" cy="17068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8" name="Cloud 47"/>
          <p:cNvSpPr/>
          <p:nvPr/>
        </p:nvSpPr>
        <p:spPr>
          <a:xfrm>
            <a:off x="6477000" y="457200"/>
            <a:ext cx="2133600" cy="762000"/>
          </a:xfrm>
          <a:prstGeom prst="cloud">
            <a:avLst/>
          </a:prstGeom>
          <a:solidFill>
            <a:srgbClr val="D2DFEE"/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49" name="Picture 2" descr="F:\animated\frogs27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rot="20788741" flipH="1">
            <a:off x="3379135" y="2418518"/>
            <a:ext cx="1600200" cy="1066800"/>
          </a:xfrm>
          <a:prstGeom prst="rect">
            <a:avLst/>
          </a:prstGeom>
          <a:noFill/>
        </p:spPr>
      </p:pic>
      <p:pic>
        <p:nvPicPr>
          <p:cNvPr id="50" name="Picture 2" descr="C:\Documents and Settings\User\My Documents\Downloads\swamp-free-animated-wallpaper-4.jpg"/>
          <p:cNvPicPr>
            <a:picLocks noChangeAspect="1" noChangeArrowheads="1"/>
          </p:cNvPicPr>
          <p:nvPr/>
        </p:nvPicPr>
        <p:blipFill>
          <a:blip r:embed="rId10"/>
          <a:srcRect l="30971" t="40966" r="33338" b="7333"/>
          <a:stretch>
            <a:fillRect/>
          </a:stretch>
        </p:blipFill>
        <p:spPr bwMode="auto">
          <a:xfrm>
            <a:off x="6705600" y="3657600"/>
            <a:ext cx="2286000" cy="1295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" name="Picture 2" descr="C:\Documents and Settings\User\My Documents\Downloads\2669436324_58ab6ac772_z.jpg"/>
          <p:cNvPicPr>
            <a:picLocks noChangeAspect="1" noChangeArrowheads="1"/>
          </p:cNvPicPr>
          <p:nvPr/>
        </p:nvPicPr>
        <p:blipFill>
          <a:blip r:embed="rId12" cstate="print"/>
          <a:srcRect l="20000" t="18750" r="8750" b="21250"/>
          <a:stretch>
            <a:fillRect/>
          </a:stretch>
        </p:blipFill>
        <p:spPr bwMode="auto">
          <a:xfrm>
            <a:off x="4495800" y="3048000"/>
            <a:ext cx="1828800" cy="1219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2" name="Picture 6" descr="C:\Users\Doel-1612i3\Downloads\12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3733800"/>
            <a:ext cx="1371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C:\Documents and Settings\User\My Documents\Downloads\Duck_catches_fish.gif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 flipH="1">
            <a:off x="5562600" y="2057400"/>
            <a:ext cx="1371600" cy="1447800"/>
          </a:xfrm>
          <a:prstGeom prst="rect">
            <a:avLst/>
          </a:prstGeom>
          <a:noFill/>
        </p:spPr>
      </p:pic>
      <p:pic>
        <p:nvPicPr>
          <p:cNvPr id="54" name="Picture 3" descr="G:\animatedsnake-3.gif"/>
          <p:cNvPicPr>
            <a:picLocks noChangeAspect="1" noChangeArrowheads="1" noCrop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 rot="941354">
            <a:off x="5444837" y="3784984"/>
            <a:ext cx="1666875" cy="485825"/>
          </a:xfrm>
          <a:prstGeom prst="rect">
            <a:avLst/>
          </a:prstGeom>
          <a:noFill/>
        </p:spPr>
      </p:pic>
      <p:pic>
        <p:nvPicPr>
          <p:cNvPr id="10241" name="Picture 1" descr="C:\Users\PB\Downloads\AnimatedDuck.gif"/>
          <p:cNvPicPr>
            <a:picLocks noChangeAspect="1" noChangeArrowheads="1" noCrop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672374" y="3696566"/>
            <a:ext cx="1223750" cy="1279375"/>
          </a:xfrm>
          <a:prstGeom prst="rect">
            <a:avLst/>
          </a:prstGeom>
          <a:noFill/>
        </p:spPr>
      </p:pic>
      <p:pic>
        <p:nvPicPr>
          <p:cNvPr id="55" name="Picture 2" descr="C:\Users\PB\Downloads\asd.jpg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7239000" y="4598504"/>
            <a:ext cx="1905000" cy="1573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6" name="Oval Callout 55"/>
          <p:cNvSpPr/>
          <p:nvPr/>
        </p:nvSpPr>
        <p:spPr>
          <a:xfrm>
            <a:off x="5105400" y="4800600"/>
            <a:ext cx="1676400" cy="838200"/>
          </a:xfrm>
          <a:prstGeom prst="wedgeEllipseCallout">
            <a:avLst>
              <a:gd name="adj1" fmla="val 91482"/>
              <a:gd name="adj2" fmla="val 47722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বিয়োজক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037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767 0.17315 C -0.07726 0.14768 -0.08125 0.11134 -0.07986 0.08842 C -0.07865 0.07592 -0.06823 0.06204 -0.06302 0.04977 C -0.06042 0.03588 -0.05781 0.02153 -0.05382 0.00764 C -0.0526 0.00023 -0.0474 -0.00579 -0.04479 -0.0132 C -0.03958 -0.03333 -0.0408 -0.05417 -0.03698 -0.07477 C -0.03299 -0.08958 -0.02396 -0.10255 -0.01736 -0.11667 C -0.03038 -0.12315 -0.02517 -0.12824 -0.02257 -0.14121 C -0.02257 -0.14537 -0.02135 -0.14954 -0.02135 -0.15371 C -0.01875 -0.16574 -0.01615 -0.17662 -0.01215 -0.1882 C -0.01094 -0.19144 -0.01215 -0.19491 -0.00955 -0.19746 C -0.00833 -0.19931 -0.00573 -0.19977 -0.00312 -0.20093 C 0.00087 -0.21574 0.00729 -0.22894 0.01649 -0.24283 C 0.02292 -0.25371 0.02431 -0.26505 0.03212 -0.27546 C 0.03733 -0.30278 0.03733 -0.31759 0.03733 -0.34908 " pathEditMode="relative" rAng="0" ptsTypes="ffffffffffffffA">
                                      <p:cBhvr>
                                        <p:cTn id="3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" y="-26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3.33333E-6 C -0.00208 0.00926 -0.0052 0.01783 -0.00624 0.02709 C -0.01076 0.06574 -0.00487 0.05764 -0.01857 0.08449 C -0.02239 0.1051 -0.02847 0.11806 -0.03507 0.13681 C -0.04202 0.15648 -0.04635 0.175 -0.05347 0.19398 C -0.05625 0.20996 -0.05886 0.22338 -0.0677 0.23519 C -0.07152 0.25556 -0.07726 0.26806 -0.08403 0.28681 C -0.09028 0.30394 -0.09357 0.31945 -0.10452 0.33033 C -0.1073 0.34329 -0.10799 0.36181 -0.1125 0.37408 C -0.11719 0.38635 -0.12032 0.39653 -0.12292 0.40973 C -0.12362 0.42894 -0.125 0.44815 -0.125 0.46713 C -0.125 0.48889 -0.1198 0.46227 -0.125 0.4838 C -0.12275 0.51297 -0.12605 0.51922 -0.12084 0.50579 " pathEditMode="relative" rAng="0" ptsTypes="ffffffffffff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00" y="259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5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E:\Cell-modle\baldMan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65417" y="3460898"/>
            <a:ext cx="1122218" cy="1581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loud 13"/>
          <p:cNvSpPr/>
          <p:nvPr/>
        </p:nvSpPr>
        <p:spPr>
          <a:xfrm rot="427478">
            <a:off x="5989193" y="963671"/>
            <a:ext cx="2878282" cy="91440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2053" name="Picture 5" descr="C:\Users\User\Desktop\environ ment\geese_flying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735" y="729734"/>
            <a:ext cx="3048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858491" y="1113104"/>
            <a:ext cx="73429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93027" y="3015734"/>
            <a:ext cx="61999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O2 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25021" y="1183746"/>
            <a:ext cx="659155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97676" y="1590902"/>
            <a:ext cx="61999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O2</a:t>
            </a:r>
            <a:r>
              <a:rPr lang="en-US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35877" y="3407124"/>
            <a:ext cx="619992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O2 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loud 18"/>
          <p:cNvSpPr/>
          <p:nvPr/>
        </p:nvSpPr>
        <p:spPr>
          <a:xfrm>
            <a:off x="3200400" y="1021239"/>
            <a:ext cx="2802081" cy="84713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053445" y="3779919"/>
            <a:ext cx="73429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14107" y="1683703"/>
            <a:ext cx="73429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b="1" dirty="0" smtClean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CO2</a:t>
            </a:r>
            <a:endParaRPr lang="en-US" b="1" dirty="0">
              <a:ln w="11430"/>
              <a:solidFill>
                <a:prstClr val="black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8879" y="231736"/>
            <a:ext cx="7914325" cy="954107"/>
          </a:xfrm>
          <a:custGeom>
            <a:avLst/>
            <a:gdLst>
              <a:gd name="connsiteX0" fmla="*/ 0 w 8066725"/>
              <a:gd name="connsiteY0" fmla="*/ 0 h 584775"/>
              <a:gd name="connsiteX1" fmla="*/ 1344454 w 8066725"/>
              <a:gd name="connsiteY1" fmla="*/ 0 h 584775"/>
              <a:gd name="connsiteX2" fmla="*/ 1344454 w 8066725"/>
              <a:gd name="connsiteY2" fmla="*/ 0 h 584775"/>
              <a:gd name="connsiteX3" fmla="*/ 3361135 w 8066725"/>
              <a:gd name="connsiteY3" fmla="*/ 0 h 584775"/>
              <a:gd name="connsiteX4" fmla="*/ 8066725 w 8066725"/>
              <a:gd name="connsiteY4" fmla="*/ 0 h 584775"/>
              <a:gd name="connsiteX5" fmla="*/ 8066725 w 8066725"/>
              <a:gd name="connsiteY5" fmla="*/ 341119 h 584775"/>
              <a:gd name="connsiteX6" fmla="*/ 8066725 w 8066725"/>
              <a:gd name="connsiteY6" fmla="*/ 341119 h 584775"/>
              <a:gd name="connsiteX7" fmla="*/ 8066725 w 8066725"/>
              <a:gd name="connsiteY7" fmla="*/ 487313 h 584775"/>
              <a:gd name="connsiteX8" fmla="*/ 8066725 w 8066725"/>
              <a:gd name="connsiteY8" fmla="*/ 584775 h 584775"/>
              <a:gd name="connsiteX9" fmla="*/ 3361135 w 8066725"/>
              <a:gd name="connsiteY9" fmla="*/ 584775 h 584775"/>
              <a:gd name="connsiteX10" fmla="*/ 2352822 w 8066725"/>
              <a:gd name="connsiteY10" fmla="*/ 657872 h 584775"/>
              <a:gd name="connsiteX11" fmla="*/ 1344454 w 8066725"/>
              <a:gd name="connsiteY11" fmla="*/ 584775 h 584775"/>
              <a:gd name="connsiteX12" fmla="*/ 0 w 8066725"/>
              <a:gd name="connsiteY12" fmla="*/ 584775 h 584775"/>
              <a:gd name="connsiteX13" fmla="*/ 0 w 8066725"/>
              <a:gd name="connsiteY13" fmla="*/ 487313 h 584775"/>
              <a:gd name="connsiteX14" fmla="*/ 0 w 8066725"/>
              <a:gd name="connsiteY14" fmla="*/ 341119 h 584775"/>
              <a:gd name="connsiteX15" fmla="*/ 0 w 8066725"/>
              <a:gd name="connsiteY15" fmla="*/ 341119 h 584775"/>
              <a:gd name="connsiteX16" fmla="*/ 0 w 8066725"/>
              <a:gd name="connsiteY16" fmla="*/ 0 h 584775"/>
              <a:gd name="connsiteX0" fmla="*/ 0 w 8066725"/>
              <a:gd name="connsiteY0" fmla="*/ 0 h 990381"/>
              <a:gd name="connsiteX1" fmla="*/ 1344454 w 8066725"/>
              <a:gd name="connsiteY1" fmla="*/ 0 h 990381"/>
              <a:gd name="connsiteX2" fmla="*/ 1344454 w 8066725"/>
              <a:gd name="connsiteY2" fmla="*/ 0 h 990381"/>
              <a:gd name="connsiteX3" fmla="*/ 3361135 w 8066725"/>
              <a:gd name="connsiteY3" fmla="*/ 0 h 990381"/>
              <a:gd name="connsiteX4" fmla="*/ 8066725 w 8066725"/>
              <a:gd name="connsiteY4" fmla="*/ 0 h 990381"/>
              <a:gd name="connsiteX5" fmla="*/ 8066725 w 8066725"/>
              <a:gd name="connsiteY5" fmla="*/ 341119 h 990381"/>
              <a:gd name="connsiteX6" fmla="*/ 8066725 w 8066725"/>
              <a:gd name="connsiteY6" fmla="*/ 341119 h 990381"/>
              <a:gd name="connsiteX7" fmla="*/ 8066725 w 8066725"/>
              <a:gd name="connsiteY7" fmla="*/ 487313 h 990381"/>
              <a:gd name="connsiteX8" fmla="*/ 8066725 w 8066725"/>
              <a:gd name="connsiteY8" fmla="*/ 584775 h 990381"/>
              <a:gd name="connsiteX9" fmla="*/ 3361135 w 8066725"/>
              <a:gd name="connsiteY9" fmla="*/ 584775 h 990381"/>
              <a:gd name="connsiteX10" fmla="*/ 2726895 w 8066725"/>
              <a:gd name="connsiteY10" fmla="*/ 990381 h 990381"/>
              <a:gd name="connsiteX11" fmla="*/ 1344454 w 8066725"/>
              <a:gd name="connsiteY11" fmla="*/ 584775 h 990381"/>
              <a:gd name="connsiteX12" fmla="*/ 0 w 8066725"/>
              <a:gd name="connsiteY12" fmla="*/ 584775 h 990381"/>
              <a:gd name="connsiteX13" fmla="*/ 0 w 8066725"/>
              <a:gd name="connsiteY13" fmla="*/ 487313 h 990381"/>
              <a:gd name="connsiteX14" fmla="*/ 0 w 8066725"/>
              <a:gd name="connsiteY14" fmla="*/ 341119 h 990381"/>
              <a:gd name="connsiteX15" fmla="*/ 0 w 8066725"/>
              <a:gd name="connsiteY15" fmla="*/ 341119 h 990381"/>
              <a:gd name="connsiteX16" fmla="*/ 0 w 8066725"/>
              <a:gd name="connsiteY16" fmla="*/ 0 h 990381"/>
              <a:gd name="connsiteX0" fmla="*/ 0 w 8066725"/>
              <a:gd name="connsiteY0" fmla="*/ 0 h 990381"/>
              <a:gd name="connsiteX1" fmla="*/ 1344454 w 8066725"/>
              <a:gd name="connsiteY1" fmla="*/ 0 h 990381"/>
              <a:gd name="connsiteX2" fmla="*/ 1344454 w 8066725"/>
              <a:gd name="connsiteY2" fmla="*/ 0 h 990381"/>
              <a:gd name="connsiteX3" fmla="*/ 3361135 w 8066725"/>
              <a:gd name="connsiteY3" fmla="*/ 0 h 990381"/>
              <a:gd name="connsiteX4" fmla="*/ 8066725 w 8066725"/>
              <a:gd name="connsiteY4" fmla="*/ 0 h 990381"/>
              <a:gd name="connsiteX5" fmla="*/ 8066725 w 8066725"/>
              <a:gd name="connsiteY5" fmla="*/ 341119 h 990381"/>
              <a:gd name="connsiteX6" fmla="*/ 8066725 w 8066725"/>
              <a:gd name="connsiteY6" fmla="*/ 341119 h 990381"/>
              <a:gd name="connsiteX7" fmla="*/ 8066725 w 8066725"/>
              <a:gd name="connsiteY7" fmla="*/ 487313 h 990381"/>
              <a:gd name="connsiteX8" fmla="*/ 8066725 w 8066725"/>
              <a:gd name="connsiteY8" fmla="*/ 584775 h 990381"/>
              <a:gd name="connsiteX9" fmla="*/ 3361135 w 8066725"/>
              <a:gd name="connsiteY9" fmla="*/ 584775 h 990381"/>
              <a:gd name="connsiteX10" fmla="*/ 2726895 w 8066725"/>
              <a:gd name="connsiteY10" fmla="*/ 990381 h 990381"/>
              <a:gd name="connsiteX11" fmla="*/ 2660636 w 8066725"/>
              <a:gd name="connsiteY11" fmla="*/ 612484 h 990381"/>
              <a:gd name="connsiteX12" fmla="*/ 0 w 8066725"/>
              <a:gd name="connsiteY12" fmla="*/ 584775 h 990381"/>
              <a:gd name="connsiteX13" fmla="*/ 0 w 8066725"/>
              <a:gd name="connsiteY13" fmla="*/ 487313 h 990381"/>
              <a:gd name="connsiteX14" fmla="*/ 0 w 8066725"/>
              <a:gd name="connsiteY14" fmla="*/ 341119 h 990381"/>
              <a:gd name="connsiteX15" fmla="*/ 0 w 8066725"/>
              <a:gd name="connsiteY15" fmla="*/ 341119 h 990381"/>
              <a:gd name="connsiteX16" fmla="*/ 0 w 8066725"/>
              <a:gd name="connsiteY16" fmla="*/ 0 h 990381"/>
              <a:gd name="connsiteX0" fmla="*/ 0 w 8066725"/>
              <a:gd name="connsiteY0" fmla="*/ 0 h 990381"/>
              <a:gd name="connsiteX1" fmla="*/ 1344454 w 8066725"/>
              <a:gd name="connsiteY1" fmla="*/ 0 h 990381"/>
              <a:gd name="connsiteX2" fmla="*/ 1344454 w 8066725"/>
              <a:gd name="connsiteY2" fmla="*/ 0 h 990381"/>
              <a:gd name="connsiteX3" fmla="*/ 3361135 w 8066725"/>
              <a:gd name="connsiteY3" fmla="*/ 0 h 990381"/>
              <a:gd name="connsiteX4" fmla="*/ 8066725 w 8066725"/>
              <a:gd name="connsiteY4" fmla="*/ 0 h 990381"/>
              <a:gd name="connsiteX5" fmla="*/ 8066725 w 8066725"/>
              <a:gd name="connsiteY5" fmla="*/ 341119 h 990381"/>
              <a:gd name="connsiteX6" fmla="*/ 8066725 w 8066725"/>
              <a:gd name="connsiteY6" fmla="*/ 341119 h 990381"/>
              <a:gd name="connsiteX7" fmla="*/ 8066725 w 8066725"/>
              <a:gd name="connsiteY7" fmla="*/ 487313 h 990381"/>
              <a:gd name="connsiteX8" fmla="*/ 8066725 w 8066725"/>
              <a:gd name="connsiteY8" fmla="*/ 584775 h 990381"/>
              <a:gd name="connsiteX9" fmla="*/ 2903935 w 8066725"/>
              <a:gd name="connsiteY9" fmla="*/ 612484 h 990381"/>
              <a:gd name="connsiteX10" fmla="*/ 2726895 w 8066725"/>
              <a:gd name="connsiteY10" fmla="*/ 990381 h 990381"/>
              <a:gd name="connsiteX11" fmla="*/ 2660636 w 8066725"/>
              <a:gd name="connsiteY11" fmla="*/ 612484 h 990381"/>
              <a:gd name="connsiteX12" fmla="*/ 0 w 8066725"/>
              <a:gd name="connsiteY12" fmla="*/ 584775 h 990381"/>
              <a:gd name="connsiteX13" fmla="*/ 0 w 8066725"/>
              <a:gd name="connsiteY13" fmla="*/ 487313 h 990381"/>
              <a:gd name="connsiteX14" fmla="*/ 0 w 8066725"/>
              <a:gd name="connsiteY14" fmla="*/ 341119 h 990381"/>
              <a:gd name="connsiteX15" fmla="*/ 0 w 8066725"/>
              <a:gd name="connsiteY15" fmla="*/ 341119 h 990381"/>
              <a:gd name="connsiteX16" fmla="*/ 0 w 8066725"/>
              <a:gd name="connsiteY16" fmla="*/ 0 h 9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066725" h="990381">
                <a:moveTo>
                  <a:pt x="0" y="0"/>
                </a:moveTo>
                <a:lnTo>
                  <a:pt x="1344454" y="0"/>
                </a:lnTo>
                <a:lnTo>
                  <a:pt x="1344454" y="0"/>
                </a:lnTo>
                <a:lnTo>
                  <a:pt x="3361135" y="0"/>
                </a:lnTo>
                <a:lnTo>
                  <a:pt x="8066725" y="0"/>
                </a:lnTo>
                <a:lnTo>
                  <a:pt x="8066725" y="341119"/>
                </a:lnTo>
                <a:lnTo>
                  <a:pt x="8066725" y="341119"/>
                </a:lnTo>
                <a:lnTo>
                  <a:pt x="8066725" y="487313"/>
                </a:lnTo>
                <a:lnTo>
                  <a:pt x="8066725" y="584775"/>
                </a:lnTo>
                <a:lnTo>
                  <a:pt x="2903935" y="612484"/>
                </a:lnTo>
                <a:lnTo>
                  <a:pt x="2726895" y="990381"/>
                </a:lnTo>
                <a:lnTo>
                  <a:pt x="2660636" y="612484"/>
                </a:lnTo>
                <a:lnTo>
                  <a:pt x="0" y="584775"/>
                </a:lnTo>
                <a:lnTo>
                  <a:pt x="0" y="487313"/>
                </a:lnTo>
                <a:lnTo>
                  <a:pt x="0" y="341119"/>
                </a:lnTo>
                <a:lnTo>
                  <a:pt x="0" y="341119"/>
                </a:lnTo>
                <a:lnTo>
                  <a:pt x="0" y="0"/>
                </a:lnTo>
                <a:close/>
              </a:path>
            </a:pathLst>
          </a:cu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তে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কী দেখছ ? পাশের জনের সাথে আলোচনা করে বল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bn-IN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" name="Freeform 70"/>
          <p:cNvSpPr/>
          <p:nvPr/>
        </p:nvSpPr>
        <p:spPr>
          <a:xfrm>
            <a:off x="7564621" y="5612182"/>
            <a:ext cx="764258" cy="928255"/>
          </a:xfrm>
          <a:custGeom>
            <a:avLst/>
            <a:gdLst>
              <a:gd name="connsiteX0" fmla="*/ 236601 w 764258"/>
              <a:gd name="connsiteY0" fmla="*/ 762000 h 928255"/>
              <a:gd name="connsiteX1" fmla="*/ 153474 w 764258"/>
              <a:gd name="connsiteY1" fmla="*/ 748145 h 928255"/>
              <a:gd name="connsiteX2" fmla="*/ 98056 w 764258"/>
              <a:gd name="connsiteY2" fmla="*/ 665018 h 928255"/>
              <a:gd name="connsiteX3" fmla="*/ 70347 w 764258"/>
              <a:gd name="connsiteY3" fmla="*/ 623455 h 928255"/>
              <a:gd name="connsiteX4" fmla="*/ 42637 w 764258"/>
              <a:gd name="connsiteY4" fmla="*/ 581891 h 928255"/>
              <a:gd name="connsiteX5" fmla="*/ 14928 w 764258"/>
              <a:gd name="connsiteY5" fmla="*/ 526473 h 928255"/>
              <a:gd name="connsiteX6" fmla="*/ 28783 w 764258"/>
              <a:gd name="connsiteY6" fmla="*/ 318655 h 928255"/>
              <a:gd name="connsiteX7" fmla="*/ 70347 w 764258"/>
              <a:gd name="connsiteY7" fmla="*/ 304800 h 928255"/>
              <a:gd name="connsiteX8" fmla="*/ 111910 w 764258"/>
              <a:gd name="connsiteY8" fmla="*/ 346364 h 928255"/>
              <a:gd name="connsiteX9" fmla="*/ 167328 w 764258"/>
              <a:gd name="connsiteY9" fmla="*/ 443345 h 928255"/>
              <a:gd name="connsiteX10" fmla="*/ 195037 w 764258"/>
              <a:gd name="connsiteY10" fmla="*/ 775855 h 928255"/>
              <a:gd name="connsiteX11" fmla="*/ 222747 w 764258"/>
              <a:gd name="connsiteY11" fmla="*/ 928255 h 928255"/>
              <a:gd name="connsiteX12" fmla="*/ 250456 w 764258"/>
              <a:gd name="connsiteY12" fmla="*/ 845127 h 928255"/>
              <a:gd name="connsiteX13" fmla="*/ 264310 w 764258"/>
              <a:gd name="connsiteY13" fmla="*/ 762000 h 928255"/>
              <a:gd name="connsiteX14" fmla="*/ 305874 w 764258"/>
              <a:gd name="connsiteY14" fmla="*/ 429491 h 928255"/>
              <a:gd name="connsiteX15" fmla="*/ 333583 w 764258"/>
              <a:gd name="connsiteY15" fmla="*/ 332509 h 928255"/>
              <a:gd name="connsiteX16" fmla="*/ 361292 w 764258"/>
              <a:gd name="connsiteY16" fmla="*/ 277091 h 928255"/>
              <a:gd name="connsiteX17" fmla="*/ 402856 w 764258"/>
              <a:gd name="connsiteY17" fmla="*/ 152400 h 928255"/>
              <a:gd name="connsiteX18" fmla="*/ 416710 w 764258"/>
              <a:gd name="connsiteY18" fmla="*/ 110836 h 928255"/>
              <a:gd name="connsiteX19" fmla="*/ 444419 w 764258"/>
              <a:gd name="connsiteY19" fmla="*/ 55418 h 928255"/>
              <a:gd name="connsiteX20" fmla="*/ 472128 w 764258"/>
              <a:gd name="connsiteY20" fmla="*/ 13855 h 928255"/>
              <a:gd name="connsiteX21" fmla="*/ 513692 w 764258"/>
              <a:gd name="connsiteY21" fmla="*/ 0 h 928255"/>
              <a:gd name="connsiteX22" fmla="*/ 569110 w 764258"/>
              <a:gd name="connsiteY22" fmla="*/ 13855 h 928255"/>
              <a:gd name="connsiteX23" fmla="*/ 582965 w 764258"/>
              <a:gd name="connsiteY23" fmla="*/ 55418 h 928255"/>
              <a:gd name="connsiteX24" fmla="*/ 555256 w 764258"/>
              <a:gd name="connsiteY24" fmla="*/ 277091 h 928255"/>
              <a:gd name="connsiteX25" fmla="*/ 541401 w 764258"/>
              <a:gd name="connsiteY25" fmla="*/ 318655 h 928255"/>
              <a:gd name="connsiteX26" fmla="*/ 513692 w 764258"/>
              <a:gd name="connsiteY26" fmla="*/ 360218 h 928255"/>
              <a:gd name="connsiteX27" fmla="*/ 485983 w 764258"/>
              <a:gd name="connsiteY27" fmla="*/ 471055 h 928255"/>
              <a:gd name="connsiteX28" fmla="*/ 458274 w 764258"/>
              <a:gd name="connsiteY28" fmla="*/ 526473 h 928255"/>
              <a:gd name="connsiteX29" fmla="*/ 416710 w 764258"/>
              <a:gd name="connsiteY29" fmla="*/ 609600 h 928255"/>
              <a:gd name="connsiteX30" fmla="*/ 402856 w 764258"/>
              <a:gd name="connsiteY30" fmla="*/ 665018 h 928255"/>
              <a:gd name="connsiteX31" fmla="*/ 361292 w 764258"/>
              <a:gd name="connsiteY31" fmla="*/ 789709 h 928255"/>
              <a:gd name="connsiteX32" fmla="*/ 333583 w 764258"/>
              <a:gd name="connsiteY32" fmla="*/ 886691 h 928255"/>
              <a:gd name="connsiteX33" fmla="*/ 347437 w 764258"/>
              <a:gd name="connsiteY33" fmla="*/ 845127 h 928255"/>
              <a:gd name="connsiteX34" fmla="*/ 375147 w 764258"/>
              <a:gd name="connsiteY34" fmla="*/ 789709 h 928255"/>
              <a:gd name="connsiteX35" fmla="*/ 389001 w 764258"/>
              <a:gd name="connsiteY35" fmla="*/ 748145 h 928255"/>
              <a:gd name="connsiteX36" fmla="*/ 444419 w 764258"/>
              <a:gd name="connsiteY36" fmla="*/ 665018 h 928255"/>
              <a:gd name="connsiteX37" fmla="*/ 485983 w 764258"/>
              <a:gd name="connsiteY37" fmla="*/ 595745 h 928255"/>
              <a:gd name="connsiteX38" fmla="*/ 541401 w 764258"/>
              <a:gd name="connsiteY38" fmla="*/ 498764 h 928255"/>
              <a:gd name="connsiteX39" fmla="*/ 582965 w 764258"/>
              <a:gd name="connsiteY39" fmla="*/ 457200 h 928255"/>
              <a:gd name="connsiteX40" fmla="*/ 610674 w 764258"/>
              <a:gd name="connsiteY40" fmla="*/ 401782 h 928255"/>
              <a:gd name="connsiteX41" fmla="*/ 652237 w 764258"/>
              <a:gd name="connsiteY41" fmla="*/ 387927 h 928255"/>
              <a:gd name="connsiteX42" fmla="*/ 693801 w 764258"/>
              <a:gd name="connsiteY42" fmla="*/ 360218 h 928255"/>
              <a:gd name="connsiteX43" fmla="*/ 749219 w 764258"/>
              <a:gd name="connsiteY43" fmla="*/ 387927 h 928255"/>
              <a:gd name="connsiteX44" fmla="*/ 693801 w 764258"/>
              <a:gd name="connsiteY44" fmla="*/ 568036 h 928255"/>
              <a:gd name="connsiteX45" fmla="*/ 624528 w 764258"/>
              <a:gd name="connsiteY45" fmla="*/ 623455 h 928255"/>
              <a:gd name="connsiteX46" fmla="*/ 541401 w 764258"/>
              <a:gd name="connsiteY46" fmla="*/ 692727 h 928255"/>
              <a:gd name="connsiteX47" fmla="*/ 458274 w 764258"/>
              <a:gd name="connsiteY47" fmla="*/ 720436 h 928255"/>
              <a:gd name="connsiteX48" fmla="*/ 416710 w 764258"/>
              <a:gd name="connsiteY48" fmla="*/ 762000 h 928255"/>
              <a:gd name="connsiteX49" fmla="*/ 402856 w 764258"/>
              <a:gd name="connsiteY49" fmla="*/ 858982 h 928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764258" h="928255">
                <a:moveTo>
                  <a:pt x="236601" y="762000"/>
                </a:moveTo>
                <a:cubicBezTo>
                  <a:pt x="208892" y="757382"/>
                  <a:pt x="176487" y="764254"/>
                  <a:pt x="153474" y="748145"/>
                </a:cubicBezTo>
                <a:cubicBezTo>
                  <a:pt x="126192" y="729047"/>
                  <a:pt x="116529" y="692727"/>
                  <a:pt x="98056" y="665018"/>
                </a:cubicBezTo>
                <a:lnTo>
                  <a:pt x="70347" y="623455"/>
                </a:lnTo>
                <a:cubicBezTo>
                  <a:pt x="61110" y="609600"/>
                  <a:pt x="50084" y="596784"/>
                  <a:pt x="42637" y="581891"/>
                </a:cubicBezTo>
                <a:lnTo>
                  <a:pt x="14928" y="526473"/>
                </a:lnTo>
                <a:cubicBezTo>
                  <a:pt x="1044" y="443165"/>
                  <a:pt x="-15583" y="407386"/>
                  <a:pt x="28783" y="318655"/>
                </a:cubicBezTo>
                <a:cubicBezTo>
                  <a:pt x="35314" y="305593"/>
                  <a:pt x="56492" y="309418"/>
                  <a:pt x="70347" y="304800"/>
                </a:cubicBezTo>
                <a:cubicBezTo>
                  <a:pt x="84201" y="318655"/>
                  <a:pt x="99367" y="331312"/>
                  <a:pt x="111910" y="346364"/>
                </a:cubicBezTo>
                <a:cubicBezTo>
                  <a:pt x="136389" y="375740"/>
                  <a:pt x="150388" y="409465"/>
                  <a:pt x="167328" y="443345"/>
                </a:cubicBezTo>
                <a:cubicBezTo>
                  <a:pt x="200310" y="674212"/>
                  <a:pt x="159988" y="372790"/>
                  <a:pt x="195037" y="775855"/>
                </a:cubicBezTo>
                <a:cubicBezTo>
                  <a:pt x="197764" y="807214"/>
                  <a:pt x="215957" y="894304"/>
                  <a:pt x="222747" y="928255"/>
                </a:cubicBezTo>
                <a:cubicBezTo>
                  <a:pt x="231983" y="900546"/>
                  <a:pt x="245654" y="873938"/>
                  <a:pt x="250456" y="845127"/>
                </a:cubicBezTo>
                <a:cubicBezTo>
                  <a:pt x="255074" y="817418"/>
                  <a:pt x="260597" y="789845"/>
                  <a:pt x="264310" y="762000"/>
                </a:cubicBezTo>
                <a:cubicBezTo>
                  <a:pt x="279073" y="651281"/>
                  <a:pt x="278784" y="537855"/>
                  <a:pt x="305874" y="429491"/>
                </a:cubicBezTo>
                <a:cubicBezTo>
                  <a:pt x="312906" y="401363"/>
                  <a:pt x="321656" y="360339"/>
                  <a:pt x="333583" y="332509"/>
                </a:cubicBezTo>
                <a:cubicBezTo>
                  <a:pt x="341719" y="313526"/>
                  <a:pt x="353878" y="296367"/>
                  <a:pt x="361292" y="277091"/>
                </a:cubicBezTo>
                <a:cubicBezTo>
                  <a:pt x="377020" y="236199"/>
                  <a:pt x="389002" y="193964"/>
                  <a:pt x="402856" y="152400"/>
                </a:cubicBezTo>
                <a:cubicBezTo>
                  <a:pt x="407474" y="138545"/>
                  <a:pt x="410179" y="123898"/>
                  <a:pt x="416710" y="110836"/>
                </a:cubicBezTo>
                <a:cubicBezTo>
                  <a:pt x="425946" y="92363"/>
                  <a:pt x="434172" y="73350"/>
                  <a:pt x="444419" y="55418"/>
                </a:cubicBezTo>
                <a:cubicBezTo>
                  <a:pt x="452680" y="40961"/>
                  <a:pt x="459126" y="24257"/>
                  <a:pt x="472128" y="13855"/>
                </a:cubicBezTo>
                <a:cubicBezTo>
                  <a:pt x="483532" y="4732"/>
                  <a:pt x="499837" y="4618"/>
                  <a:pt x="513692" y="0"/>
                </a:cubicBezTo>
                <a:cubicBezTo>
                  <a:pt x="532165" y="4618"/>
                  <a:pt x="554241" y="1960"/>
                  <a:pt x="569110" y="13855"/>
                </a:cubicBezTo>
                <a:cubicBezTo>
                  <a:pt x="580514" y="22978"/>
                  <a:pt x="583733" y="40834"/>
                  <a:pt x="582965" y="55418"/>
                </a:cubicBezTo>
                <a:cubicBezTo>
                  <a:pt x="579051" y="129781"/>
                  <a:pt x="566870" y="203536"/>
                  <a:pt x="555256" y="277091"/>
                </a:cubicBezTo>
                <a:cubicBezTo>
                  <a:pt x="552978" y="291516"/>
                  <a:pt x="547932" y="305593"/>
                  <a:pt x="541401" y="318655"/>
                </a:cubicBezTo>
                <a:cubicBezTo>
                  <a:pt x="533954" y="333548"/>
                  <a:pt x="522928" y="346364"/>
                  <a:pt x="513692" y="360218"/>
                </a:cubicBezTo>
                <a:cubicBezTo>
                  <a:pt x="505561" y="400871"/>
                  <a:pt x="501957" y="433782"/>
                  <a:pt x="485983" y="471055"/>
                </a:cubicBezTo>
                <a:cubicBezTo>
                  <a:pt x="477847" y="490038"/>
                  <a:pt x="466410" y="507490"/>
                  <a:pt x="458274" y="526473"/>
                </a:cubicBezTo>
                <a:cubicBezTo>
                  <a:pt x="423858" y="606776"/>
                  <a:pt x="469959" y="529725"/>
                  <a:pt x="416710" y="609600"/>
                </a:cubicBezTo>
                <a:cubicBezTo>
                  <a:pt x="412092" y="628073"/>
                  <a:pt x="408327" y="646780"/>
                  <a:pt x="402856" y="665018"/>
                </a:cubicBezTo>
                <a:cubicBezTo>
                  <a:pt x="402849" y="665041"/>
                  <a:pt x="368223" y="768916"/>
                  <a:pt x="361292" y="789709"/>
                </a:cubicBezTo>
                <a:cubicBezTo>
                  <a:pt x="354758" y="809311"/>
                  <a:pt x="333583" y="869291"/>
                  <a:pt x="333583" y="886691"/>
                </a:cubicBezTo>
                <a:cubicBezTo>
                  <a:pt x="333583" y="901295"/>
                  <a:pt x="341684" y="858550"/>
                  <a:pt x="347437" y="845127"/>
                </a:cubicBezTo>
                <a:cubicBezTo>
                  <a:pt x="355573" y="826144"/>
                  <a:pt x="367011" y="808692"/>
                  <a:pt x="375147" y="789709"/>
                </a:cubicBezTo>
                <a:cubicBezTo>
                  <a:pt x="380900" y="776286"/>
                  <a:pt x="381909" y="760911"/>
                  <a:pt x="389001" y="748145"/>
                </a:cubicBezTo>
                <a:cubicBezTo>
                  <a:pt x="405174" y="719034"/>
                  <a:pt x="427285" y="693574"/>
                  <a:pt x="444419" y="665018"/>
                </a:cubicBezTo>
                <a:cubicBezTo>
                  <a:pt x="458274" y="641927"/>
                  <a:pt x="472905" y="619285"/>
                  <a:pt x="485983" y="595745"/>
                </a:cubicBezTo>
                <a:cubicBezTo>
                  <a:pt x="508569" y="555091"/>
                  <a:pt x="512370" y="533601"/>
                  <a:pt x="541401" y="498764"/>
                </a:cubicBezTo>
                <a:cubicBezTo>
                  <a:pt x="553944" y="483712"/>
                  <a:pt x="571577" y="473144"/>
                  <a:pt x="582965" y="457200"/>
                </a:cubicBezTo>
                <a:cubicBezTo>
                  <a:pt x="594969" y="440394"/>
                  <a:pt x="596070" y="416386"/>
                  <a:pt x="610674" y="401782"/>
                </a:cubicBezTo>
                <a:cubicBezTo>
                  <a:pt x="621000" y="391455"/>
                  <a:pt x="639175" y="394458"/>
                  <a:pt x="652237" y="387927"/>
                </a:cubicBezTo>
                <a:cubicBezTo>
                  <a:pt x="667130" y="380480"/>
                  <a:pt x="679946" y="369454"/>
                  <a:pt x="693801" y="360218"/>
                </a:cubicBezTo>
                <a:cubicBezTo>
                  <a:pt x="712274" y="369454"/>
                  <a:pt x="744575" y="367803"/>
                  <a:pt x="749219" y="387927"/>
                </a:cubicBezTo>
                <a:cubicBezTo>
                  <a:pt x="780968" y="525503"/>
                  <a:pt x="762429" y="522284"/>
                  <a:pt x="693801" y="568036"/>
                </a:cubicBezTo>
                <a:cubicBezTo>
                  <a:pt x="631832" y="660991"/>
                  <a:pt x="704832" y="569919"/>
                  <a:pt x="624528" y="623455"/>
                </a:cubicBezTo>
                <a:cubicBezTo>
                  <a:pt x="559273" y="666958"/>
                  <a:pt x="609396" y="662507"/>
                  <a:pt x="541401" y="692727"/>
                </a:cubicBezTo>
                <a:cubicBezTo>
                  <a:pt x="514711" y="704589"/>
                  <a:pt x="458274" y="720436"/>
                  <a:pt x="458274" y="720436"/>
                </a:cubicBezTo>
                <a:cubicBezTo>
                  <a:pt x="444419" y="734291"/>
                  <a:pt x="427578" y="745697"/>
                  <a:pt x="416710" y="762000"/>
                </a:cubicBezTo>
                <a:cubicBezTo>
                  <a:pt x="397015" y="791543"/>
                  <a:pt x="402856" y="826332"/>
                  <a:pt x="402856" y="858982"/>
                </a:cubicBezTo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48" name="Flowchart: Manual Operation 2047"/>
          <p:cNvSpPr/>
          <p:nvPr/>
        </p:nvSpPr>
        <p:spPr>
          <a:xfrm rot="19193713" flipV="1">
            <a:off x="746852" y="1609889"/>
            <a:ext cx="914400" cy="727364"/>
          </a:xfrm>
          <a:prstGeom prst="flowChartManualOperation">
            <a:avLst/>
          </a:prstGeom>
          <a:solidFill>
            <a:srgbClr val="F8F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4" name="Sun 73"/>
          <p:cNvSpPr/>
          <p:nvPr/>
        </p:nvSpPr>
        <p:spPr>
          <a:xfrm>
            <a:off x="221672" y="914542"/>
            <a:ext cx="1143000" cy="1060523"/>
          </a:xfrm>
          <a:prstGeom prst="su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6" name="Group 75"/>
          <p:cNvGrpSpPr/>
          <p:nvPr/>
        </p:nvGrpSpPr>
        <p:grpSpPr>
          <a:xfrm>
            <a:off x="1199548" y="3886200"/>
            <a:ext cx="8096852" cy="2237685"/>
            <a:chOff x="1199548" y="4253344"/>
            <a:chExt cx="8096852" cy="2237685"/>
          </a:xfrm>
        </p:grpSpPr>
        <p:grpSp>
          <p:nvGrpSpPr>
            <p:cNvPr id="77" name="Group 76"/>
            <p:cNvGrpSpPr/>
            <p:nvPr/>
          </p:nvGrpSpPr>
          <p:grpSpPr>
            <a:xfrm>
              <a:off x="1199548" y="4253344"/>
              <a:ext cx="8096852" cy="2182155"/>
              <a:chOff x="1199548" y="4253344"/>
              <a:chExt cx="8096852" cy="2182155"/>
            </a:xfrm>
          </p:grpSpPr>
          <p:sp>
            <p:nvSpPr>
              <p:cNvPr id="79" name="Rectangle 78"/>
              <p:cNvSpPr/>
              <p:nvPr/>
            </p:nvSpPr>
            <p:spPr>
              <a:xfrm>
                <a:off x="2286000" y="5181600"/>
                <a:ext cx="7010400" cy="114300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scene3d>
                <a:camera prst="isometricOffAxis2Top"/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0" name="Straight Connector 79"/>
              <p:cNvCxnSpPr/>
              <p:nvPr/>
            </p:nvCxnSpPr>
            <p:spPr>
              <a:xfrm>
                <a:off x="2667000" y="5257800"/>
                <a:ext cx="6246069" cy="990600"/>
              </a:xfrm>
              <a:prstGeom prst="line">
                <a:avLst/>
              </a:prstGeom>
              <a:ln w="92075">
                <a:solidFill>
                  <a:srgbClr val="CC99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Freeform 80"/>
              <p:cNvSpPr/>
              <p:nvPr/>
            </p:nvSpPr>
            <p:spPr>
              <a:xfrm>
                <a:off x="6985025" y="486987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2" name="Freeform 81"/>
              <p:cNvSpPr/>
              <p:nvPr/>
            </p:nvSpPr>
            <p:spPr>
              <a:xfrm>
                <a:off x="7696200" y="4959923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3" name="Freeform 82"/>
              <p:cNvSpPr/>
              <p:nvPr/>
            </p:nvSpPr>
            <p:spPr>
              <a:xfrm>
                <a:off x="8304671" y="5112326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4" name="Freeform 83"/>
              <p:cNvSpPr/>
              <p:nvPr/>
            </p:nvSpPr>
            <p:spPr>
              <a:xfrm>
                <a:off x="6481667" y="479367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5" name="Freeform 84"/>
              <p:cNvSpPr/>
              <p:nvPr/>
            </p:nvSpPr>
            <p:spPr>
              <a:xfrm>
                <a:off x="3475156" y="439188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6" name="Freeform 85"/>
              <p:cNvSpPr/>
              <p:nvPr/>
            </p:nvSpPr>
            <p:spPr>
              <a:xfrm>
                <a:off x="2891611" y="425334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7" name="Freeform 86"/>
              <p:cNvSpPr/>
              <p:nvPr/>
            </p:nvSpPr>
            <p:spPr>
              <a:xfrm rot="19929974">
                <a:off x="1199548" y="491839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8" name="Freeform 87"/>
              <p:cNvSpPr/>
              <p:nvPr/>
            </p:nvSpPr>
            <p:spPr>
              <a:xfrm rot="21062706">
                <a:off x="1650835" y="5187107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89" name="Freeform 88"/>
              <p:cNvSpPr/>
              <p:nvPr/>
            </p:nvSpPr>
            <p:spPr>
              <a:xfrm>
                <a:off x="2301060" y="511925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0" name="Freeform 89"/>
              <p:cNvSpPr/>
              <p:nvPr/>
            </p:nvSpPr>
            <p:spPr>
              <a:xfrm>
                <a:off x="4342271" y="5187106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1" name="Freeform 90"/>
              <p:cNvSpPr/>
              <p:nvPr/>
            </p:nvSpPr>
            <p:spPr>
              <a:xfrm>
                <a:off x="3738993" y="5174846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2" name="Freeform 91"/>
              <p:cNvSpPr/>
              <p:nvPr/>
            </p:nvSpPr>
            <p:spPr>
              <a:xfrm>
                <a:off x="3093027" y="5098647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3" name="Freeform 92"/>
              <p:cNvSpPr/>
              <p:nvPr/>
            </p:nvSpPr>
            <p:spPr>
              <a:xfrm>
                <a:off x="5620352" y="4717472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4" name="Freeform 93"/>
              <p:cNvSpPr/>
              <p:nvPr/>
            </p:nvSpPr>
            <p:spPr>
              <a:xfrm>
                <a:off x="4872469" y="4495795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5" name="Freeform 94"/>
              <p:cNvSpPr/>
              <p:nvPr/>
            </p:nvSpPr>
            <p:spPr>
              <a:xfrm>
                <a:off x="4925021" y="5200960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6" name="Freeform 95"/>
              <p:cNvSpPr/>
              <p:nvPr/>
            </p:nvSpPr>
            <p:spPr>
              <a:xfrm>
                <a:off x="6525565" y="5507244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97" name="Freeform 96"/>
              <p:cNvSpPr/>
              <p:nvPr/>
            </p:nvSpPr>
            <p:spPr>
              <a:xfrm>
                <a:off x="5686944" y="5333993"/>
                <a:ext cx="764258" cy="928255"/>
              </a:xfrm>
              <a:custGeom>
                <a:avLst/>
                <a:gdLst>
                  <a:gd name="connsiteX0" fmla="*/ 236601 w 764258"/>
                  <a:gd name="connsiteY0" fmla="*/ 762000 h 928255"/>
                  <a:gd name="connsiteX1" fmla="*/ 153474 w 764258"/>
                  <a:gd name="connsiteY1" fmla="*/ 748145 h 928255"/>
                  <a:gd name="connsiteX2" fmla="*/ 98056 w 764258"/>
                  <a:gd name="connsiteY2" fmla="*/ 665018 h 928255"/>
                  <a:gd name="connsiteX3" fmla="*/ 70347 w 764258"/>
                  <a:gd name="connsiteY3" fmla="*/ 623455 h 928255"/>
                  <a:gd name="connsiteX4" fmla="*/ 42637 w 764258"/>
                  <a:gd name="connsiteY4" fmla="*/ 581891 h 928255"/>
                  <a:gd name="connsiteX5" fmla="*/ 14928 w 764258"/>
                  <a:gd name="connsiteY5" fmla="*/ 526473 h 928255"/>
                  <a:gd name="connsiteX6" fmla="*/ 28783 w 764258"/>
                  <a:gd name="connsiteY6" fmla="*/ 318655 h 928255"/>
                  <a:gd name="connsiteX7" fmla="*/ 70347 w 764258"/>
                  <a:gd name="connsiteY7" fmla="*/ 304800 h 928255"/>
                  <a:gd name="connsiteX8" fmla="*/ 111910 w 764258"/>
                  <a:gd name="connsiteY8" fmla="*/ 346364 h 928255"/>
                  <a:gd name="connsiteX9" fmla="*/ 167328 w 764258"/>
                  <a:gd name="connsiteY9" fmla="*/ 443345 h 928255"/>
                  <a:gd name="connsiteX10" fmla="*/ 195037 w 764258"/>
                  <a:gd name="connsiteY10" fmla="*/ 775855 h 928255"/>
                  <a:gd name="connsiteX11" fmla="*/ 222747 w 764258"/>
                  <a:gd name="connsiteY11" fmla="*/ 928255 h 928255"/>
                  <a:gd name="connsiteX12" fmla="*/ 250456 w 764258"/>
                  <a:gd name="connsiteY12" fmla="*/ 845127 h 928255"/>
                  <a:gd name="connsiteX13" fmla="*/ 264310 w 764258"/>
                  <a:gd name="connsiteY13" fmla="*/ 762000 h 928255"/>
                  <a:gd name="connsiteX14" fmla="*/ 305874 w 764258"/>
                  <a:gd name="connsiteY14" fmla="*/ 429491 h 928255"/>
                  <a:gd name="connsiteX15" fmla="*/ 333583 w 764258"/>
                  <a:gd name="connsiteY15" fmla="*/ 332509 h 928255"/>
                  <a:gd name="connsiteX16" fmla="*/ 361292 w 764258"/>
                  <a:gd name="connsiteY16" fmla="*/ 277091 h 928255"/>
                  <a:gd name="connsiteX17" fmla="*/ 402856 w 764258"/>
                  <a:gd name="connsiteY17" fmla="*/ 152400 h 928255"/>
                  <a:gd name="connsiteX18" fmla="*/ 416710 w 764258"/>
                  <a:gd name="connsiteY18" fmla="*/ 110836 h 928255"/>
                  <a:gd name="connsiteX19" fmla="*/ 444419 w 764258"/>
                  <a:gd name="connsiteY19" fmla="*/ 55418 h 928255"/>
                  <a:gd name="connsiteX20" fmla="*/ 472128 w 764258"/>
                  <a:gd name="connsiteY20" fmla="*/ 13855 h 928255"/>
                  <a:gd name="connsiteX21" fmla="*/ 513692 w 764258"/>
                  <a:gd name="connsiteY21" fmla="*/ 0 h 928255"/>
                  <a:gd name="connsiteX22" fmla="*/ 569110 w 764258"/>
                  <a:gd name="connsiteY22" fmla="*/ 13855 h 928255"/>
                  <a:gd name="connsiteX23" fmla="*/ 582965 w 764258"/>
                  <a:gd name="connsiteY23" fmla="*/ 55418 h 928255"/>
                  <a:gd name="connsiteX24" fmla="*/ 555256 w 764258"/>
                  <a:gd name="connsiteY24" fmla="*/ 277091 h 928255"/>
                  <a:gd name="connsiteX25" fmla="*/ 541401 w 764258"/>
                  <a:gd name="connsiteY25" fmla="*/ 318655 h 928255"/>
                  <a:gd name="connsiteX26" fmla="*/ 513692 w 764258"/>
                  <a:gd name="connsiteY26" fmla="*/ 360218 h 928255"/>
                  <a:gd name="connsiteX27" fmla="*/ 485983 w 764258"/>
                  <a:gd name="connsiteY27" fmla="*/ 471055 h 928255"/>
                  <a:gd name="connsiteX28" fmla="*/ 458274 w 764258"/>
                  <a:gd name="connsiteY28" fmla="*/ 526473 h 928255"/>
                  <a:gd name="connsiteX29" fmla="*/ 416710 w 764258"/>
                  <a:gd name="connsiteY29" fmla="*/ 609600 h 928255"/>
                  <a:gd name="connsiteX30" fmla="*/ 402856 w 764258"/>
                  <a:gd name="connsiteY30" fmla="*/ 665018 h 928255"/>
                  <a:gd name="connsiteX31" fmla="*/ 361292 w 764258"/>
                  <a:gd name="connsiteY31" fmla="*/ 789709 h 928255"/>
                  <a:gd name="connsiteX32" fmla="*/ 333583 w 764258"/>
                  <a:gd name="connsiteY32" fmla="*/ 886691 h 928255"/>
                  <a:gd name="connsiteX33" fmla="*/ 347437 w 764258"/>
                  <a:gd name="connsiteY33" fmla="*/ 845127 h 928255"/>
                  <a:gd name="connsiteX34" fmla="*/ 375147 w 764258"/>
                  <a:gd name="connsiteY34" fmla="*/ 789709 h 928255"/>
                  <a:gd name="connsiteX35" fmla="*/ 389001 w 764258"/>
                  <a:gd name="connsiteY35" fmla="*/ 748145 h 928255"/>
                  <a:gd name="connsiteX36" fmla="*/ 444419 w 764258"/>
                  <a:gd name="connsiteY36" fmla="*/ 665018 h 928255"/>
                  <a:gd name="connsiteX37" fmla="*/ 485983 w 764258"/>
                  <a:gd name="connsiteY37" fmla="*/ 595745 h 928255"/>
                  <a:gd name="connsiteX38" fmla="*/ 541401 w 764258"/>
                  <a:gd name="connsiteY38" fmla="*/ 498764 h 928255"/>
                  <a:gd name="connsiteX39" fmla="*/ 582965 w 764258"/>
                  <a:gd name="connsiteY39" fmla="*/ 457200 h 928255"/>
                  <a:gd name="connsiteX40" fmla="*/ 610674 w 764258"/>
                  <a:gd name="connsiteY40" fmla="*/ 401782 h 928255"/>
                  <a:gd name="connsiteX41" fmla="*/ 652237 w 764258"/>
                  <a:gd name="connsiteY41" fmla="*/ 387927 h 928255"/>
                  <a:gd name="connsiteX42" fmla="*/ 693801 w 764258"/>
                  <a:gd name="connsiteY42" fmla="*/ 360218 h 928255"/>
                  <a:gd name="connsiteX43" fmla="*/ 749219 w 764258"/>
                  <a:gd name="connsiteY43" fmla="*/ 387927 h 928255"/>
                  <a:gd name="connsiteX44" fmla="*/ 693801 w 764258"/>
                  <a:gd name="connsiteY44" fmla="*/ 568036 h 928255"/>
                  <a:gd name="connsiteX45" fmla="*/ 624528 w 764258"/>
                  <a:gd name="connsiteY45" fmla="*/ 623455 h 928255"/>
                  <a:gd name="connsiteX46" fmla="*/ 541401 w 764258"/>
                  <a:gd name="connsiteY46" fmla="*/ 692727 h 928255"/>
                  <a:gd name="connsiteX47" fmla="*/ 458274 w 764258"/>
                  <a:gd name="connsiteY47" fmla="*/ 720436 h 928255"/>
                  <a:gd name="connsiteX48" fmla="*/ 416710 w 764258"/>
                  <a:gd name="connsiteY48" fmla="*/ 762000 h 928255"/>
                  <a:gd name="connsiteX49" fmla="*/ 402856 w 764258"/>
                  <a:gd name="connsiteY49" fmla="*/ 858982 h 9282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764258" h="928255">
                    <a:moveTo>
                      <a:pt x="236601" y="762000"/>
                    </a:moveTo>
                    <a:cubicBezTo>
                      <a:pt x="208892" y="757382"/>
                      <a:pt x="176487" y="764254"/>
                      <a:pt x="153474" y="748145"/>
                    </a:cubicBezTo>
                    <a:cubicBezTo>
                      <a:pt x="126192" y="729047"/>
                      <a:pt x="116529" y="692727"/>
                      <a:pt x="98056" y="665018"/>
                    </a:cubicBezTo>
                    <a:lnTo>
                      <a:pt x="70347" y="623455"/>
                    </a:lnTo>
                    <a:cubicBezTo>
                      <a:pt x="61110" y="609600"/>
                      <a:pt x="50084" y="596784"/>
                      <a:pt x="42637" y="581891"/>
                    </a:cubicBezTo>
                    <a:lnTo>
                      <a:pt x="14928" y="526473"/>
                    </a:lnTo>
                    <a:cubicBezTo>
                      <a:pt x="1044" y="443165"/>
                      <a:pt x="-15583" y="407386"/>
                      <a:pt x="28783" y="318655"/>
                    </a:cubicBezTo>
                    <a:cubicBezTo>
                      <a:pt x="35314" y="305593"/>
                      <a:pt x="56492" y="309418"/>
                      <a:pt x="70347" y="304800"/>
                    </a:cubicBezTo>
                    <a:cubicBezTo>
                      <a:pt x="84201" y="318655"/>
                      <a:pt x="99367" y="331312"/>
                      <a:pt x="111910" y="346364"/>
                    </a:cubicBezTo>
                    <a:cubicBezTo>
                      <a:pt x="136389" y="375740"/>
                      <a:pt x="150388" y="409465"/>
                      <a:pt x="167328" y="443345"/>
                    </a:cubicBezTo>
                    <a:cubicBezTo>
                      <a:pt x="200310" y="674212"/>
                      <a:pt x="159988" y="372790"/>
                      <a:pt x="195037" y="775855"/>
                    </a:cubicBezTo>
                    <a:cubicBezTo>
                      <a:pt x="197764" y="807214"/>
                      <a:pt x="215957" y="894304"/>
                      <a:pt x="222747" y="928255"/>
                    </a:cubicBezTo>
                    <a:cubicBezTo>
                      <a:pt x="231983" y="900546"/>
                      <a:pt x="245654" y="873938"/>
                      <a:pt x="250456" y="845127"/>
                    </a:cubicBezTo>
                    <a:cubicBezTo>
                      <a:pt x="255074" y="817418"/>
                      <a:pt x="260597" y="789845"/>
                      <a:pt x="264310" y="762000"/>
                    </a:cubicBezTo>
                    <a:cubicBezTo>
                      <a:pt x="279073" y="651281"/>
                      <a:pt x="278784" y="537855"/>
                      <a:pt x="305874" y="429491"/>
                    </a:cubicBezTo>
                    <a:cubicBezTo>
                      <a:pt x="312906" y="401363"/>
                      <a:pt x="321656" y="360339"/>
                      <a:pt x="333583" y="332509"/>
                    </a:cubicBezTo>
                    <a:cubicBezTo>
                      <a:pt x="341719" y="313526"/>
                      <a:pt x="353878" y="296367"/>
                      <a:pt x="361292" y="277091"/>
                    </a:cubicBezTo>
                    <a:cubicBezTo>
                      <a:pt x="377020" y="236199"/>
                      <a:pt x="389002" y="193964"/>
                      <a:pt x="402856" y="152400"/>
                    </a:cubicBezTo>
                    <a:cubicBezTo>
                      <a:pt x="407474" y="138545"/>
                      <a:pt x="410179" y="123898"/>
                      <a:pt x="416710" y="110836"/>
                    </a:cubicBezTo>
                    <a:cubicBezTo>
                      <a:pt x="425946" y="92363"/>
                      <a:pt x="434172" y="73350"/>
                      <a:pt x="444419" y="55418"/>
                    </a:cubicBezTo>
                    <a:cubicBezTo>
                      <a:pt x="452680" y="40961"/>
                      <a:pt x="459126" y="24257"/>
                      <a:pt x="472128" y="13855"/>
                    </a:cubicBezTo>
                    <a:cubicBezTo>
                      <a:pt x="483532" y="4732"/>
                      <a:pt x="499837" y="4618"/>
                      <a:pt x="513692" y="0"/>
                    </a:cubicBezTo>
                    <a:cubicBezTo>
                      <a:pt x="532165" y="4618"/>
                      <a:pt x="554241" y="1960"/>
                      <a:pt x="569110" y="13855"/>
                    </a:cubicBezTo>
                    <a:cubicBezTo>
                      <a:pt x="580514" y="22978"/>
                      <a:pt x="583733" y="40834"/>
                      <a:pt x="582965" y="55418"/>
                    </a:cubicBezTo>
                    <a:cubicBezTo>
                      <a:pt x="579051" y="129781"/>
                      <a:pt x="566870" y="203536"/>
                      <a:pt x="555256" y="277091"/>
                    </a:cubicBezTo>
                    <a:cubicBezTo>
                      <a:pt x="552978" y="291516"/>
                      <a:pt x="547932" y="305593"/>
                      <a:pt x="541401" y="318655"/>
                    </a:cubicBezTo>
                    <a:cubicBezTo>
                      <a:pt x="533954" y="333548"/>
                      <a:pt x="522928" y="346364"/>
                      <a:pt x="513692" y="360218"/>
                    </a:cubicBezTo>
                    <a:cubicBezTo>
                      <a:pt x="505561" y="400871"/>
                      <a:pt x="501957" y="433782"/>
                      <a:pt x="485983" y="471055"/>
                    </a:cubicBezTo>
                    <a:cubicBezTo>
                      <a:pt x="477847" y="490038"/>
                      <a:pt x="466410" y="507490"/>
                      <a:pt x="458274" y="526473"/>
                    </a:cubicBezTo>
                    <a:cubicBezTo>
                      <a:pt x="423858" y="606776"/>
                      <a:pt x="469959" y="529725"/>
                      <a:pt x="416710" y="609600"/>
                    </a:cubicBezTo>
                    <a:cubicBezTo>
                      <a:pt x="412092" y="628073"/>
                      <a:pt x="408327" y="646780"/>
                      <a:pt x="402856" y="665018"/>
                    </a:cubicBezTo>
                    <a:cubicBezTo>
                      <a:pt x="402849" y="665041"/>
                      <a:pt x="368223" y="768916"/>
                      <a:pt x="361292" y="789709"/>
                    </a:cubicBezTo>
                    <a:cubicBezTo>
                      <a:pt x="354758" y="809311"/>
                      <a:pt x="333583" y="869291"/>
                      <a:pt x="333583" y="886691"/>
                    </a:cubicBezTo>
                    <a:cubicBezTo>
                      <a:pt x="333583" y="901295"/>
                      <a:pt x="341684" y="858550"/>
                      <a:pt x="347437" y="845127"/>
                    </a:cubicBezTo>
                    <a:cubicBezTo>
                      <a:pt x="355573" y="826144"/>
                      <a:pt x="367011" y="808692"/>
                      <a:pt x="375147" y="789709"/>
                    </a:cubicBezTo>
                    <a:cubicBezTo>
                      <a:pt x="380900" y="776286"/>
                      <a:pt x="381909" y="760911"/>
                      <a:pt x="389001" y="748145"/>
                    </a:cubicBezTo>
                    <a:cubicBezTo>
                      <a:pt x="405174" y="719034"/>
                      <a:pt x="427285" y="693574"/>
                      <a:pt x="444419" y="665018"/>
                    </a:cubicBezTo>
                    <a:cubicBezTo>
                      <a:pt x="458274" y="641927"/>
                      <a:pt x="472905" y="619285"/>
                      <a:pt x="485983" y="595745"/>
                    </a:cubicBezTo>
                    <a:cubicBezTo>
                      <a:pt x="508569" y="555091"/>
                      <a:pt x="512370" y="533601"/>
                      <a:pt x="541401" y="498764"/>
                    </a:cubicBezTo>
                    <a:cubicBezTo>
                      <a:pt x="553944" y="483712"/>
                      <a:pt x="571577" y="473144"/>
                      <a:pt x="582965" y="457200"/>
                    </a:cubicBezTo>
                    <a:cubicBezTo>
                      <a:pt x="594969" y="440394"/>
                      <a:pt x="596070" y="416386"/>
                      <a:pt x="610674" y="401782"/>
                    </a:cubicBezTo>
                    <a:cubicBezTo>
                      <a:pt x="621000" y="391455"/>
                      <a:pt x="639175" y="394458"/>
                      <a:pt x="652237" y="387927"/>
                    </a:cubicBezTo>
                    <a:cubicBezTo>
                      <a:pt x="667130" y="380480"/>
                      <a:pt x="679946" y="369454"/>
                      <a:pt x="693801" y="360218"/>
                    </a:cubicBezTo>
                    <a:cubicBezTo>
                      <a:pt x="712274" y="369454"/>
                      <a:pt x="744575" y="367803"/>
                      <a:pt x="749219" y="387927"/>
                    </a:cubicBezTo>
                    <a:cubicBezTo>
                      <a:pt x="780968" y="525503"/>
                      <a:pt x="762429" y="522284"/>
                      <a:pt x="693801" y="568036"/>
                    </a:cubicBezTo>
                    <a:cubicBezTo>
                      <a:pt x="631832" y="660991"/>
                      <a:pt x="704832" y="569919"/>
                      <a:pt x="624528" y="623455"/>
                    </a:cubicBezTo>
                    <a:cubicBezTo>
                      <a:pt x="559273" y="666958"/>
                      <a:pt x="609396" y="662507"/>
                      <a:pt x="541401" y="692727"/>
                    </a:cubicBezTo>
                    <a:cubicBezTo>
                      <a:pt x="514711" y="704589"/>
                      <a:pt x="458274" y="720436"/>
                      <a:pt x="458274" y="720436"/>
                    </a:cubicBezTo>
                    <a:cubicBezTo>
                      <a:pt x="444419" y="734291"/>
                      <a:pt x="427578" y="745697"/>
                      <a:pt x="416710" y="762000"/>
                    </a:cubicBezTo>
                    <a:cubicBezTo>
                      <a:pt x="397015" y="791543"/>
                      <a:pt x="402856" y="826332"/>
                      <a:pt x="402856" y="858982"/>
                    </a:cubicBezTo>
                  </a:path>
                </a:pathLst>
              </a:custGeom>
              <a:solidFill>
                <a:srgbClr val="92D05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78" name="Freeform 77"/>
            <p:cNvSpPr/>
            <p:nvPr/>
          </p:nvSpPr>
          <p:spPr>
            <a:xfrm>
              <a:off x="7135169" y="5562774"/>
              <a:ext cx="764258" cy="928255"/>
            </a:xfrm>
            <a:custGeom>
              <a:avLst/>
              <a:gdLst>
                <a:gd name="connsiteX0" fmla="*/ 236601 w 764258"/>
                <a:gd name="connsiteY0" fmla="*/ 762000 h 928255"/>
                <a:gd name="connsiteX1" fmla="*/ 153474 w 764258"/>
                <a:gd name="connsiteY1" fmla="*/ 748145 h 928255"/>
                <a:gd name="connsiteX2" fmla="*/ 98056 w 764258"/>
                <a:gd name="connsiteY2" fmla="*/ 665018 h 928255"/>
                <a:gd name="connsiteX3" fmla="*/ 70347 w 764258"/>
                <a:gd name="connsiteY3" fmla="*/ 623455 h 928255"/>
                <a:gd name="connsiteX4" fmla="*/ 42637 w 764258"/>
                <a:gd name="connsiteY4" fmla="*/ 581891 h 928255"/>
                <a:gd name="connsiteX5" fmla="*/ 14928 w 764258"/>
                <a:gd name="connsiteY5" fmla="*/ 526473 h 928255"/>
                <a:gd name="connsiteX6" fmla="*/ 28783 w 764258"/>
                <a:gd name="connsiteY6" fmla="*/ 318655 h 928255"/>
                <a:gd name="connsiteX7" fmla="*/ 70347 w 764258"/>
                <a:gd name="connsiteY7" fmla="*/ 304800 h 928255"/>
                <a:gd name="connsiteX8" fmla="*/ 111910 w 764258"/>
                <a:gd name="connsiteY8" fmla="*/ 346364 h 928255"/>
                <a:gd name="connsiteX9" fmla="*/ 167328 w 764258"/>
                <a:gd name="connsiteY9" fmla="*/ 443345 h 928255"/>
                <a:gd name="connsiteX10" fmla="*/ 195037 w 764258"/>
                <a:gd name="connsiteY10" fmla="*/ 775855 h 928255"/>
                <a:gd name="connsiteX11" fmla="*/ 222747 w 764258"/>
                <a:gd name="connsiteY11" fmla="*/ 928255 h 928255"/>
                <a:gd name="connsiteX12" fmla="*/ 250456 w 764258"/>
                <a:gd name="connsiteY12" fmla="*/ 845127 h 928255"/>
                <a:gd name="connsiteX13" fmla="*/ 264310 w 764258"/>
                <a:gd name="connsiteY13" fmla="*/ 762000 h 928255"/>
                <a:gd name="connsiteX14" fmla="*/ 305874 w 764258"/>
                <a:gd name="connsiteY14" fmla="*/ 429491 h 928255"/>
                <a:gd name="connsiteX15" fmla="*/ 333583 w 764258"/>
                <a:gd name="connsiteY15" fmla="*/ 332509 h 928255"/>
                <a:gd name="connsiteX16" fmla="*/ 361292 w 764258"/>
                <a:gd name="connsiteY16" fmla="*/ 277091 h 928255"/>
                <a:gd name="connsiteX17" fmla="*/ 402856 w 764258"/>
                <a:gd name="connsiteY17" fmla="*/ 152400 h 928255"/>
                <a:gd name="connsiteX18" fmla="*/ 416710 w 764258"/>
                <a:gd name="connsiteY18" fmla="*/ 110836 h 928255"/>
                <a:gd name="connsiteX19" fmla="*/ 444419 w 764258"/>
                <a:gd name="connsiteY19" fmla="*/ 55418 h 928255"/>
                <a:gd name="connsiteX20" fmla="*/ 472128 w 764258"/>
                <a:gd name="connsiteY20" fmla="*/ 13855 h 928255"/>
                <a:gd name="connsiteX21" fmla="*/ 513692 w 764258"/>
                <a:gd name="connsiteY21" fmla="*/ 0 h 928255"/>
                <a:gd name="connsiteX22" fmla="*/ 569110 w 764258"/>
                <a:gd name="connsiteY22" fmla="*/ 13855 h 928255"/>
                <a:gd name="connsiteX23" fmla="*/ 582965 w 764258"/>
                <a:gd name="connsiteY23" fmla="*/ 55418 h 928255"/>
                <a:gd name="connsiteX24" fmla="*/ 555256 w 764258"/>
                <a:gd name="connsiteY24" fmla="*/ 277091 h 928255"/>
                <a:gd name="connsiteX25" fmla="*/ 541401 w 764258"/>
                <a:gd name="connsiteY25" fmla="*/ 318655 h 928255"/>
                <a:gd name="connsiteX26" fmla="*/ 513692 w 764258"/>
                <a:gd name="connsiteY26" fmla="*/ 360218 h 928255"/>
                <a:gd name="connsiteX27" fmla="*/ 485983 w 764258"/>
                <a:gd name="connsiteY27" fmla="*/ 471055 h 928255"/>
                <a:gd name="connsiteX28" fmla="*/ 458274 w 764258"/>
                <a:gd name="connsiteY28" fmla="*/ 526473 h 928255"/>
                <a:gd name="connsiteX29" fmla="*/ 416710 w 764258"/>
                <a:gd name="connsiteY29" fmla="*/ 609600 h 928255"/>
                <a:gd name="connsiteX30" fmla="*/ 402856 w 764258"/>
                <a:gd name="connsiteY30" fmla="*/ 665018 h 928255"/>
                <a:gd name="connsiteX31" fmla="*/ 361292 w 764258"/>
                <a:gd name="connsiteY31" fmla="*/ 789709 h 928255"/>
                <a:gd name="connsiteX32" fmla="*/ 333583 w 764258"/>
                <a:gd name="connsiteY32" fmla="*/ 886691 h 928255"/>
                <a:gd name="connsiteX33" fmla="*/ 347437 w 764258"/>
                <a:gd name="connsiteY33" fmla="*/ 845127 h 928255"/>
                <a:gd name="connsiteX34" fmla="*/ 375147 w 764258"/>
                <a:gd name="connsiteY34" fmla="*/ 789709 h 928255"/>
                <a:gd name="connsiteX35" fmla="*/ 389001 w 764258"/>
                <a:gd name="connsiteY35" fmla="*/ 748145 h 928255"/>
                <a:gd name="connsiteX36" fmla="*/ 444419 w 764258"/>
                <a:gd name="connsiteY36" fmla="*/ 665018 h 928255"/>
                <a:gd name="connsiteX37" fmla="*/ 485983 w 764258"/>
                <a:gd name="connsiteY37" fmla="*/ 595745 h 928255"/>
                <a:gd name="connsiteX38" fmla="*/ 541401 w 764258"/>
                <a:gd name="connsiteY38" fmla="*/ 498764 h 928255"/>
                <a:gd name="connsiteX39" fmla="*/ 582965 w 764258"/>
                <a:gd name="connsiteY39" fmla="*/ 457200 h 928255"/>
                <a:gd name="connsiteX40" fmla="*/ 610674 w 764258"/>
                <a:gd name="connsiteY40" fmla="*/ 401782 h 928255"/>
                <a:gd name="connsiteX41" fmla="*/ 652237 w 764258"/>
                <a:gd name="connsiteY41" fmla="*/ 387927 h 928255"/>
                <a:gd name="connsiteX42" fmla="*/ 693801 w 764258"/>
                <a:gd name="connsiteY42" fmla="*/ 360218 h 928255"/>
                <a:gd name="connsiteX43" fmla="*/ 749219 w 764258"/>
                <a:gd name="connsiteY43" fmla="*/ 387927 h 928255"/>
                <a:gd name="connsiteX44" fmla="*/ 693801 w 764258"/>
                <a:gd name="connsiteY44" fmla="*/ 568036 h 928255"/>
                <a:gd name="connsiteX45" fmla="*/ 624528 w 764258"/>
                <a:gd name="connsiteY45" fmla="*/ 623455 h 928255"/>
                <a:gd name="connsiteX46" fmla="*/ 541401 w 764258"/>
                <a:gd name="connsiteY46" fmla="*/ 692727 h 928255"/>
                <a:gd name="connsiteX47" fmla="*/ 458274 w 764258"/>
                <a:gd name="connsiteY47" fmla="*/ 720436 h 928255"/>
                <a:gd name="connsiteX48" fmla="*/ 416710 w 764258"/>
                <a:gd name="connsiteY48" fmla="*/ 762000 h 928255"/>
                <a:gd name="connsiteX49" fmla="*/ 402856 w 764258"/>
                <a:gd name="connsiteY49" fmla="*/ 858982 h 928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</a:cxnLst>
              <a:rect l="l" t="t" r="r" b="b"/>
              <a:pathLst>
                <a:path w="764258" h="928255">
                  <a:moveTo>
                    <a:pt x="236601" y="762000"/>
                  </a:moveTo>
                  <a:cubicBezTo>
                    <a:pt x="208892" y="757382"/>
                    <a:pt x="176487" y="764254"/>
                    <a:pt x="153474" y="748145"/>
                  </a:cubicBezTo>
                  <a:cubicBezTo>
                    <a:pt x="126192" y="729047"/>
                    <a:pt x="116529" y="692727"/>
                    <a:pt x="98056" y="665018"/>
                  </a:cubicBezTo>
                  <a:lnTo>
                    <a:pt x="70347" y="623455"/>
                  </a:lnTo>
                  <a:cubicBezTo>
                    <a:pt x="61110" y="609600"/>
                    <a:pt x="50084" y="596784"/>
                    <a:pt x="42637" y="581891"/>
                  </a:cubicBezTo>
                  <a:lnTo>
                    <a:pt x="14928" y="526473"/>
                  </a:lnTo>
                  <a:cubicBezTo>
                    <a:pt x="1044" y="443165"/>
                    <a:pt x="-15583" y="407386"/>
                    <a:pt x="28783" y="318655"/>
                  </a:cubicBezTo>
                  <a:cubicBezTo>
                    <a:pt x="35314" y="305593"/>
                    <a:pt x="56492" y="309418"/>
                    <a:pt x="70347" y="304800"/>
                  </a:cubicBezTo>
                  <a:cubicBezTo>
                    <a:pt x="84201" y="318655"/>
                    <a:pt x="99367" y="331312"/>
                    <a:pt x="111910" y="346364"/>
                  </a:cubicBezTo>
                  <a:cubicBezTo>
                    <a:pt x="136389" y="375740"/>
                    <a:pt x="150388" y="409465"/>
                    <a:pt x="167328" y="443345"/>
                  </a:cubicBezTo>
                  <a:cubicBezTo>
                    <a:pt x="200310" y="674212"/>
                    <a:pt x="159988" y="372790"/>
                    <a:pt x="195037" y="775855"/>
                  </a:cubicBezTo>
                  <a:cubicBezTo>
                    <a:pt x="197764" y="807214"/>
                    <a:pt x="215957" y="894304"/>
                    <a:pt x="222747" y="928255"/>
                  </a:cubicBezTo>
                  <a:cubicBezTo>
                    <a:pt x="231983" y="900546"/>
                    <a:pt x="245654" y="873938"/>
                    <a:pt x="250456" y="845127"/>
                  </a:cubicBezTo>
                  <a:cubicBezTo>
                    <a:pt x="255074" y="817418"/>
                    <a:pt x="260597" y="789845"/>
                    <a:pt x="264310" y="762000"/>
                  </a:cubicBezTo>
                  <a:cubicBezTo>
                    <a:pt x="279073" y="651281"/>
                    <a:pt x="278784" y="537855"/>
                    <a:pt x="305874" y="429491"/>
                  </a:cubicBezTo>
                  <a:cubicBezTo>
                    <a:pt x="312906" y="401363"/>
                    <a:pt x="321656" y="360339"/>
                    <a:pt x="333583" y="332509"/>
                  </a:cubicBezTo>
                  <a:cubicBezTo>
                    <a:pt x="341719" y="313526"/>
                    <a:pt x="353878" y="296367"/>
                    <a:pt x="361292" y="277091"/>
                  </a:cubicBezTo>
                  <a:cubicBezTo>
                    <a:pt x="377020" y="236199"/>
                    <a:pt x="389002" y="193964"/>
                    <a:pt x="402856" y="152400"/>
                  </a:cubicBezTo>
                  <a:cubicBezTo>
                    <a:pt x="407474" y="138545"/>
                    <a:pt x="410179" y="123898"/>
                    <a:pt x="416710" y="110836"/>
                  </a:cubicBezTo>
                  <a:cubicBezTo>
                    <a:pt x="425946" y="92363"/>
                    <a:pt x="434172" y="73350"/>
                    <a:pt x="444419" y="55418"/>
                  </a:cubicBezTo>
                  <a:cubicBezTo>
                    <a:pt x="452680" y="40961"/>
                    <a:pt x="459126" y="24257"/>
                    <a:pt x="472128" y="13855"/>
                  </a:cubicBezTo>
                  <a:cubicBezTo>
                    <a:pt x="483532" y="4732"/>
                    <a:pt x="499837" y="4618"/>
                    <a:pt x="513692" y="0"/>
                  </a:cubicBezTo>
                  <a:cubicBezTo>
                    <a:pt x="532165" y="4618"/>
                    <a:pt x="554241" y="1960"/>
                    <a:pt x="569110" y="13855"/>
                  </a:cubicBezTo>
                  <a:cubicBezTo>
                    <a:pt x="580514" y="22978"/>
                    <a:pt x="583733" y="40834"/>
                    <a:pt x="582965" y="55418"/>
                  </a:cubicBezTo>
                  <a:cubicBezTo>
                    <a:pt x="579051" y="129781"/>
                    <a:pt x="566870" y="203536"/>
                    <a:pt x="555256" y="277091"/>
                  </a:cubicBezTo>
                  <a:cubicBezTo>
                    <a:pt x="552978" y="291516"/>
                    <a:pt x="547932" y="305593"/>
                    <a:pt x="541401" y="318655"/>
                  </a:cubicBezTo>
                  <a:cubicBezTo>
                    <a:pt x="533954" y="333548"/>
                    <a:pt x="522928" y="346364"/>
                    <a:pt x="513692" y="360218"/>
                  </a:cubicBezTo>
                  <a:cubicBezTo>
                    <a:pt x="505561" y="400871"/>
                    <a:pt x="501957" y="433782"/>
                    <a:pt x="485983" y="471055"/>
                  </a:cubicBezTo>
                  <a:cubicBezTo>
                    <a:pt x="477847" y="490038"/>
                    <a:pt x="466410" y="507490"/>
                    <a:pt x="458274" y="526473"/>
                  </a:cubicBezTo>
                  <a:cubicBezTo>
                    <a:pt x="423858" y="606776"/>
                    <a:pt x="469959" y="529725"/>
                    <a:pt x="416710" y="609600"/>
                  </a:cubicBezTo>
                  <a:cubicBezTo>
                    <a:pt x="412092" y="628073"/>
                    <a:pt x="408327" y="646780"/>
                    <a:pt x="402856" y="665018"/>
                  </a:cubicBezTo>
                  <a:cubicBezTo>
                    <a:pt x="402849" y="665041"/>
                    <a:pt x="368223" y="768916"/>
                    <a:pt x="361292" y="789709"/>
                  </a:cubicBezTo>
                  <a:cubicBezTo>
                    <a:pt x="354758" y="809311"/>
                    <a:pt x="333583" y="869291"/>
                    <a:pt x="333583" y="886691"/>
                  </a:cubicBezTo>
                  <a:cubicBezTo>
                    <a:pt x="333583" y="901295"/>
                    <a:pt x="341684" y="858550"/>
                    <a:pt x="347437" y="845127"/>
                  </a:cubicBezTo>
                  <a:cubicBezTo>
                    <a:pt x="355573" y="826144"/>
                    <a:pt x="367011" y="808692"/>
                    <a:pt x="375147" y="789709"/>
                  </a:cubicBezTo>
                  <a:cubicBezTo>
                    <a:pt x="380900" y="776286"/>
                    <a:pt x="381909" y="760911"/>
                    <a:pt x="389001" y="748145"/>
                  </a:cubicBezTo>
                  <a:cubicBezTo>
                    <a:pt x="405174" y="719034"/>
                    <a:pt x="427285" y="693574"/>
                    <a:pt x="444419" y="665018"/>
                  </a:cubicBezTo>
                  <a:cubicBezTo>
                    <a:pt x="458274" y="641927"/>
                    <a:pt x="472905" y="619285"/>
                    <a:pt x="485983" y="595745"/>
                  </a:cubicBezTo>
                  <a:cubicBezTo>
                    <a:pt x="508569" y="555091"/>
                    <a:pt x="512370" y="533601"/>
                    <a:pt x="541401" y="498764"/>
                  </a:cubicBezTo>
                  <a:cubicBezTo>
                    <a:pt x="553944" y="483712"/>
                    <a:pt x="571577" y="473144"/>
                    <a:pt x="582965" y="457200"/>
                  </a:cubicBezTo>
                  <a:cubicBezTo>
                    <a:pt x="594969" y="440394"/>
                    <a:pt x="596070" y="416386"/>
                    <a:pt x="610674" y="401782"/>
                  </a:cubicBezTo>
                  <a:cubicBezTo>
                    <a:pt x="621000" y="391455"/>
                    <a:pt x="639175" y="394458"/>
                    <a:pt x="652237" y="387927"/>
                  </a:cubicBezTo>
                  <a:cubicBezTo>
                    <a:pt x="667130" y="380480"/>
                    <a:pt x="679946" y="369454"/>
                    <a:pt x="693801" y="360218"/>
                  </a:cubicBezTo>
                  <a:cubicBezTo>
                    <a:pt x="712274" y="369454"/>
                    <a:pt x="744575" y="367803"/>
                    <a:pt x="749219" y="387927"/>
                  </a:cubicBezTo>
                  <a:cubicBezTo>
                    <a:pt x="780968" y="525503"/>
                    <a:pt x="762429" y="522284"/>
                    <a:pt x="693801" y="568036"/>
                  </a:cubicBezTo>
                  <a:cubicBezTo>
                    <a:pt x="631832" y="660991"/>
                    <a:pt x="704832" y="569919"/>
                    <a:pt x="624528" y="623455"/>
                  </a:cubicBezTo>
                  <a:cubicBezTo>
                    <a:pt x="559273" y="666958"/>
                    <a:pt x="609396" y="662507"/>
                    <a:pt x="541401" y="692727"/>
                  </a:cubicBezTo>
                  <a:cubicBezTo>
                    <a:pt x="514711" y="704589"/>
                    <a:pt x="458274" y="720436"/>
                    <a:pt x="458274" y="720436"/>
                  </a:cubicBezTo>
                  <a:cubicBezTo>
                    <a:pt x="444419" y="734291"/>
                    <a:pt x="427578" y="745697"/>
                    <a:pt x="416710" y="762000"/>
                  </a:cubicBezTo>
                  <a:cubicBezTo>
                    <a:pt x="397015" y="791543"/>
                    <a:pt x="402856" y="826332"/>
                    <a:pt x="402856" y="858982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43" name="Picture 42" descr="C:\Documents and Settings\User\My Documents\Downloads\Jumping_jacks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9853" y="3941258"/>
            <a:ext cx="914400" cy="1108365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 flipV="1">
            <a:off x="569853" y="5028811"/>
            <a:ext cx="868080" cy="20812"/>
          </a:xfrm>
          <a:prstGeom prst="line">
            <a:avLst/>
          </a:prstGeom>
          <a:ln w="9842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70845" y="6019800"/>
            <a:ext cx="8439755" cy="830997"/>
          </a:xfrm>
          <a:custGeom>
            <a:avLst/>
            <a:gdLst>
              <a:gd name="connsiteX0" fmla="*/ 0 w 5791196"/>
              <a:gd name="connsiteY0" fmla="*/ 0 h 584775"/>
              <a:gd name="connsiteX1" fmla="*/ 5791196 w 5791196"/>
              <a:gd name="connsiteY1" fmla="*/ 0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84775"/>
              <a:gd name="connsiteX1" fmla="*/ 5777341 w 5791196"/>
              <a:gd name="connsiteY1" fmla="*/ 96982 h 584775"/>
              <a:gd name="connsiteX2" fmla="*/ 5791196 w 5791196"/>
              <a:gd name="connsiteY2" fmla="*/ 584775 h 584775"/>
              <a:gd name="connsiteX3" fmla="*/ 0 w 5791196"/>
              <a:gd name="connsiteY3" fmla="*/ 584775 h 584775"/>
              <a:gd name="connsiteX4" fmla="*/ 0 w 5791196"/>
              <a:gd name="connsiteY4" fmla="*/ 0 h 584775"/>
              <a:gd name="connsiteX0" fmla="*/ 0 w 5791196"/>
              <a:gd name="connsiteY0" fmla="*/ 0 h 501647"/>
              <a:gd name="connsiteX1" fmla="*/ 5777341 w 5791196"/>
              <a:gd name="connsiteY1" fmla="*/ 13854 h 501647"/>
              <a:gd name="connsiteX2" fmla="*/ 5791196 w 5791196"/>
              <a:gd name="connsiteY2" fmla="*/ 501647 h 501647"/>
              <a:gd name="connsiteX3" fmla="*/ 0 w 5791196"/>
              <a:gd name="connsiteY3" fmla="*/ 501647 h 501647"/>
              <a:gd name="connsiteX4" fmla="*/ 0 w 5791196"/>
              <a:gd name="connsiteY4" fmla="*/ 0 h 501647"/>
              <a:gd name="connsiteX0" fmla="*/ 0 w 5777341"/>
              <a:gd name="connsiteY0" fmla="*/ 0 h 501647"/>
              <a:gd name="connsiteX1" fmla="*/ 5777341 w 5777341"/>
              <a:gd name="connsiteY1" fmla="*/ 13854 h 501647"/>
              <a:gd name="connsiteX2" fmla="*/ 5749633 w 5777341"/>
              <a:gd name="connsiteY2" fmla="*/ 376956 h 501647"/>
              <a:gd name="connsiteX3" fmla="*/ 0 w 5777341"/>
              <a:gd name="connsiteY3" fmla="*/ 501647 h 501647"/>
              <a:gd name="connsiteX4" fmla="*/ 0 w 5777341"/>
              <a:gd name="connsiteY4" fmla="*/ 0 h 501647"/>
              <a:gd name="connsiteX0" fmla="*/ 0 w 5777341"/>
              <a:gd name="connsiteY0" fmla="*/ 0 h 404665"/>
              <a:gd name="connsiteX1" fmla="*/ 5777341 w 5777341"/>
              <a:gd name="connsiteY1" fmla="*/ 13854 h 404665"/>
              <a:gd name="connsiteX2" fmla="*/ 5749633 w 5777341"/>
              <a:gd name="connsiteY2" fmla="*/ 376956 h 404665"/>
              <a:gd name="connsiteX3" fmla="*/ 0 w 5777341"/>
              <a:gd name="connsiteY3" fmla="*/ 404665 h 404665"/>
              <a:gd name="connsiteX4" fmla="*/ 0 w 5777341"/>
              <a:gd name="connsiteY4" fmla="*/ 0 h 404665"/>
              <a:gd name="connsiteX0" fmla="*/ 0 w 5777342"/>
              <a:gd name="connsiteY0" fmla="*/ 0 h 446229"/>
              <a:gd name="connsiteX1" fmla="*/ 5777341 w 5777342"/>
              <a:gd name="connsiteY1" fmla="*/ 13854 h 446229"/>
              <a:gd name="connsiteX2" fmla="*/ 5777342 w 5777342"/>
              <a:gd name="connsiteY2" fmla="*/ 446229 h 446229"/>
              <a:gd name="connsiteX3" fmla="*/ 0 w 5777342"/>
              <a:gd name="connsiteY3" fmla="*/ 404665 h 446229"/>
              <a:gd name="connsiteX4" fmla="*/ 0 w 5777342"/>
              <a:gd name="connsiteY4" fmla="*/ 0 h 446229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69272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  <a:gd name="connsiteX0" fmla="*/ 0 w 5777342"/>
              <a:gd name="connsiteY0" fmla="*/ 0 h 473938"/>
              <a:gd name="connsiteX1" fmla="*/ 5777341 w 5777342"/>
              <a:gd name="connsiteY1" fmla="*/ 13854 h 473938"/>
              <a:gd name="connsiteX2" fmla="*/ 5777342 w 5777342"/>
              <a:gd name="connsiteY2" fmla="*/ 446229 h 473938"/>
              <a:gd name="connsiteX3" fmla="*/ 0 w 5777342"/>
              <a:gd name="connsiteY3" fmla="*/ 473938 h 473938"/>
              <a:gd name="connsiteX4" fmla="*/ 0 w 5777342"/>
              <a:gd name="connsiteY4" fmla="*/ 0 h 473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2" h="473938">
                <a:moveTo>
                  <a:pt x="0" y="0"/>
                </a:moveTo>
                <a:lnTo>
                  <a:pt x="5777341" y="13854"/>
                </a:lnTo>
                <a:cubicBezTo>
                  <a:pt x="5777341" y="157979"/>
                  <a:pt x="5777342" y="302104"/>
                  <a:pt x="5777342" y="446229"/>
                </a:cubicBezTo>
                <a:lnTo>
                  <a:pt x="0" y="473938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উদ্ভিদ</a:t>
            </a:r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প্রাণী ও অজীব উপাদানসমূহের পারস্পরিক ক্রিয়া বিক্রিয়া ,আদান-প্রদান চলছে 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এটিই বাস্তুতন্ত্র নামে পরিচিত।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User\Desktop\environ ment\ecMAjRGbi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304" y="914542"/>
            <a:ext cx="3624431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3" descr="E:\Cell-modle\dd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73684"/>
            <a:ext cx="3048000" cy="415296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5374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20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3785 0.22199 L -0.15382 0.15532 " pathEditMode="relative" rAng="0" ptsTypes="AA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" y="-3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68 0.33379 L -0.27465 0.2115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" y="-6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4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33333E-6 L 0.41128 -0.21111 " pathEditMode="relative" rAng="0" ptsTypes="AA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56" y="-105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7037E-6 L 0.25087 0.30787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35" y="1539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8 -0.07917 L -0.29913 0.13195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" y="10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71 -0.01134 L -0.22066 -0.1335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7" y="-6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4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806 -0.10578 L -0.38212 0.2555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" y="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6" grpId="0"/>
      <p:bldP spid="17" grpId="0"/>
      <p:bldP spid="20" grpId="0"/>
      <p:bldP spid="22" grpId="0"/>
      <p:bldP spid="12" grpId="0" animBg="1"/>
      <p:bldP spid="2048" grpId="0" animBg="1"/>
      <p:bldP spid="74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" y="5943600"/>
            <a:ext cx="8839200" cy="822305"/>
          </a:xfrm>
          <a:prstGeom prst="round2DiagRect">
            <a:avLst>
              <a:gd name="adj1" fmla="val 50000"/>
              <a:gd name="adj2" fmla="val 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উদ্ভিদ, প্রাণী 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bn-IN" sz="2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উপাদান 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এবং মাটি, পানি, আলো</a:t>
            </a:r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O2,CO2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ইত্যাদি </a:t>
            </a:r>
            <a:r>
              <a:rPr lang="bn-IN" sz="2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অজীব উপাদান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 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 descr="C:\Users\PB\Downloads\ecotoxicity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849532"/>
            <a:ext cx="8382000" cy="5126356"/>
          </a:xfrm>
          <a:prstGeom prst="rect">
            <a:avLst/>
          </a:prstGeom>
          <a:noFill/>
        </p:spPr>
      </p:pic>
      <p:pic>
        <p:nvPicPr>
          <p:cNvPr id="30" name="Picture 2" descr="C:\Users\Doel-1612i3\Downloads\2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76199"/>
            <a:ext cx="990600" cy="99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1" name="Straight Connector 30"/>
          <p:cNvCxnSpPr/>
          <p:nvPr/>
        </p:nvCxnSpPr>
        <p:spPr>
          <a:xfrm>
            <a:off x="1866900" y="1175288"/>
            <a:ext cx="5257800" cy="26670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16200000" flipH="1">
            <a:off x="1104900" y="1409700"/>
            <a:ext cx="990600" cy="3048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>
            <a:off x="-152400" y="1828800"/>
            <a:ext cx="2133600" cy="609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600200" y="914400"/>
            <a:ext cx="3429000" cy="2514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676400" y="762000"/>
            <a:ext cx="4724400" cy="1981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rot="5400000">
            <a:off x="342900" y="2095500"/>
            <a:ext cx="2057400" cy="1588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16200000" flipH="1">
            <a:off x="1219200" y="1371600"/>
            <a:ext cx="2819400" cy="2057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3276600" y="228600"/>
            <a:ext cx="5179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ত্রে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 ও অজীব উপাদান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গুলোর কী কী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632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3276600" y="228600"/>
            <a:ext cx="22156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অজীব উপাদান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1295400" y="838200"/>
            <a:ext cx="3454400" cy="4648200"/>
            <a:chOff x="1295400" y="1219200"/>
            <a:chExt cx="3454400" cy="4648200"/>
          </a:xfrm>
        </p:grpSpPr>
        <p:pic>
          <p:nvPicPr>
            <p:cNvPr id="3287" name="Picture 215" descr="C:\Users\PB\Downloads\109973-283x424-Seedling_Cross_Section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295400" y="1828800"/>
              <a:ext cx="2695575" cy="4038600"/>
            </a:xfrm>
            <a:prstGeom prst="rect">
              <a:avLst/>
            </a:prstGeom>
            <a:noFill/>
          </p:spPr>
        </p:pic>
        <p:pic>
          <p:nvPicPr>
            <p:cNvPr id="3286" name="Picture 214" descr="C:\Users\PB\Downloads\k10360624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590800" y="1219200"/>
              <a:ext cx="2159000" cy="1231900"/>
            </a:xfrm>
            <a:prstGeom prst="rect">
              <a:avLst/>
            </a:prstGeom>
            <a:noFill/>
          </p:spPr>
        </p:pic>
      </p:grpSp>
      <p:sp>
        <p:nvSpPr>
          <p:cNvPr id="58" name="Sun 57"/>
          <p:cNvSpPr/>
          <p:nvPr/>
        </p:nvSpPr>
        <p:spPr>
          <a:xfrm>
            <a:off x="304800" y="381000"/>
            <a:ext cx="914400" cy="914400"/>
          </a:xfrm>
          <a:prstGeom prst="sun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914400" y="990600"/>
            <a:ext cx="1447800" cy="13716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rot="16200000" flipH="1">
            <a:off x="723900" y="1181100"/>
            <a:ext cx="1524000" cy="1295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914400" y="914400"/>
            <a:ext cx="2286000" cy="16764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6200000" flipH="1">
            <a:off x="495300" y="1485900"/>
            <a:ext cx="1524000" cy="838200"/>
          </a:xfrm>
          <a:prstGeom prst="line">
            <a:avLst/>
          </a:prstGeom>
          <a:ln w="38100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ular Callout 76"/>
          <p:cNvSpPr/>
          <p:nvPr/>
        </p:nvSpPr>
        <p:spPr>
          <a:xfrm>
            <a:off x="5105400" y="914400"/>
            <a:ext cx="1219200" cy="1905000"/>
          </a:xfrm>
          <a:prstGeom prst="wedgeRectCallout">
            <a:avLst>
              <a:gd name="adj1" fmla="val 51279"/>
              <a:gd name="adj2" fmla="val -1851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আলো</a:t>
            </a:r>
          </a:p>
          <a:p>
            <a:r>
              <a:rPr lang="bn-IN" sz="2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পানি</a:t>
            </a:r>
          </a:p>
          <a:p>
            <a:r>
              <a:rPr lang="bn-IN" sz="2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বায়ু</a:t>
            </a:r>
          </a:p>
          <a:p>
            <a:r>
              <a:rPr lang="bn-IN" sz="2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খনিজ লবন</a:t>
            </a:r>
          </a:p>
          <a:p>
            <a:r>
              <a:rPr lang="bn-IN" sz="2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তাপ</a:t>
            </a:r>
          </a:p>
          <a:p>
            <a:r>
              <a:rPr lang="bn-IN" sz="2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আদ্রতা</a:t>
            </a:r>
            <a:endParaRPr lang="en-US" sz="2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8" name="Rounded Rectangular Callout 77"/>
          <p:cNvSpPr/>
          <p:nvPr/>
        </p:nvSpPr>
        <p:spPr>
          <a:xfrm>
            <a:off x="5029200" y="3505200"/>
            <a:ext cx="1371600" cy="1752600"/>
          </a:xfrm>
          <a:prstGeom prst="wedgeRoundRectCallout">
            <a:avLst>
              <a:gd name="adj1" fmla="val 47898"/>
              <a:gd name="adj2" fmla="val -1514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জীবের মৃত ও </a:t>
            </a:r>
          </a:p>
          <a:p>
            <a:pPr algn="ctr"/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গলিত দেহাবশেষ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858000" y="3733800"/>
            <a:ext cx="205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খ) জৈব উপাদান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857999" y="1143000"/>
            <a:ext cx="182880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ক) অজৈব বা 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ভৌত উপাদান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Callout 14"/>
          <p:cNvSpPr/>
          <p:nvPr/>
        </p:nvSpPr>
        <p:spPr>
          <a:xfrm>
            <a:off x="304800" y="5638800"/>
            <a:ext cx="6553200" cy="838200"/>
          </a:xfrm>
          <a:prstGeom prst="wedgeEllipseCallout">
            <a:avLst>
              <a:gd name="adj1" fmla="val 24528"/>
              <a:gd name="adj2" fmla="val -13472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বিয়োজক (ব্যাকটেরিয়া, ছত্রাক) দ্বারা </a:t>
            </a:r>
            <a:r>
              <a:rPr lang="bn-IN" sz="24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জৈব ও অজৈব </a:t>
            </a:r>
            <a:r>
              <a:rPr lang="bn-IN" sz="240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দ্রব্যাদিতে রুপান্তরিত হয়।  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Left Arrow 1"/>
          <p:cNvSpPr/>
          <p:nvPr/>
        </p:nvSpPr>
        <p:spPr>
          <a:xfrm>
            <a:off x="6400800" y="1447800"/>
            <a:ext cx="6096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>
            <a:off x="6400800" y="3881110"/>
            <a:ext cx="6096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592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77" grpId="0" animBg="1"/>
      <p:bldP spid="78" grpId="0" animBg="1"/>
      <p:bldP spid="79" grpId="0"/>
      <p:bldP spid="80" grpId="0"/>
      <p:bldP spid="15" grpId="0" animBg="1"/>
      <p:bldP spid="2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 descr="C:\Users\PB\Downloads\photo1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9400" y="1524000"/>
            <a:ext cx="8636000" cy="51816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609600" y="4124980"/>
            <a:ext cx="12954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CO</a:t>
            </a:r>
            <a:r>
              <a:rPr lang="en-US" sz="2800" baseline="-25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" y="4963180"/>
            <a:ext cx="12954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পানি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0800" y="4429780"/>
            <a:ext cx="20574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  শর্করা</a:t>
            </a:r>
            <a:endParaRPr lang="en-US" sz="28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57800" y="6059269"/>
            <a:ext cx="12192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3600" baseline="-250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2</a:t>
            </a:r>
            <a:endParaRPr lang="en-US" sz="36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47800" y="304800"/>
            <a:ext cx="601980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সবুজ উদ্ভিদ এই প্রকৃয়ায় খাদ্য তৈরি করে</a:t>
            </a:r>
            <a:endParaRPr lang="en-US" sz="32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8600" y="457200"/>
            <a:ext cx="8686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যার উপর বাস্তুতন্ত্রের সকল প্রাণী খাদ্যের জন্য প্রত্যক্ষ ও পরোক্ষ ভাবে নির্ভরশীল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43400" y="1524000"/>
            <a:ext cx="4419600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সকল সবুজ উদ্ভিদ উৎপাদক</a:t>
            </a:r>
            <a:endParaRPr lang="en-US" sz="32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91452" y="519471"/>
            <a:ext cx="3303896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 এখানে কী দেখছ?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8331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20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971800" y="228600"/>
            <a:ext cx="3200400" cy="58477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 উপাদান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676" name="Picture 4" descr="C:\Users\PB\Downloads\short toed snake eagle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2225" y="228600"/>
            <a:ext cx="2619375" cy="17430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677" name="Picture 5" descr="C:\Users\PB\Downloads\frog eating insec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57600" y="4572000"/>
            <a:ext cx="3200400" cy="20939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678" name="Picture 6" descr="C:\Users\PB\Downloads\frog_snak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86777" y="2438400"/>
            <a:ext cx="3104823" cy="20669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679" name="Picture 7" descr="C:\Users\PB\Downloads\Grasshopper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4396128"/>
            <a:ext cx="2781957" cy="223327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8680" name="Picture 8" descr="C:\Users\PB\Downloads\img_3250.jpg"/>
          <p:cNvPicPr>
            <a:picLocks noChangeAspect="1" noChangeArrowheads="1"/>
          </p:cNvPicPr>
          <p:nvPr/>
        </p:nvPicPr>
        <p:blipFill>
          <a:blip r:embed="rId7" cstate="print">
            <a:lum bright="30000"/>
          </a:blip>
          <a:srcRect/>
          <a:stretch>
            <a:fillRect/>
          </a:stretch>
        </p:blipFill>
        <p:spPr bwMode="auto">
          <a:xfrm>
            <a:off x="304800" y="304800"/>
            <a:ext cx="2514600" cy="3544763"/>
          </a:xfrm>
          <a:prstGeom prst="rect">
            <a:avLst/>
          </a:prstGeom>
          <a:noFill/>
        </p:spPr>
      </p:pic>
      <p:sp>
        <p:nvSpPr>
          <p:cNvPr id="34" name="Down Arrow 33"/>
          <p:cNvSpPr/>
          <p:nvPr/>
        </p:nvSpPr>
        <p:spPr>
          <a:xfrm>
            <a:off x="1447800" y="3810000"/>
            <a:ext cx="304800" cy="5334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9" name="Right Arrow 38"/>
          <p:cNvSpPr/>
          <p:nvPr/>
        </p:nvSpPr>
        <p:spPr>
          <a:xfrm>
            <a:off x="3124200" y="5791200"/>
            <a:ext cx="533400" cy="381000"/>
          </a:xfrm>
          <a:prstGeom prst="rightArrow">
            <a:avLst>
              <a:gd name="adj1" fmla="val 50000"/>
              <a:gd name="adj2" fmla="val 4806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Right Arrow 39"/>
          <p:cNvSpPr/>
          <p:nvPr/>
        </p:nvSpPr>
        <p:spPr>
          <a:xfrm rot="18814150">
            <a:off x="6381012" y="4514166"/>
            <a:ext cx="533400" cy="381000"/>
          </a:xfrm>
          <a:prstGeom prst="rightArrow">
            <a:avLst>
              <a:gd name="adj1" fmla="val 50000"/>
              <a:gd name="adj2" fmla="val 4806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1" name="Right Arrow 40"/>
          <p:cNvSpPr/>
          <p:nvPr/>
        </p:nvSpPr>
        <p:spPr>
          <a:xfrm rot="16576570">
            <a:off x="7287185" y="1961972"/>
            <a:ext cx="533400" cy="381000"/>
          </a:xfrm>
          <a:prstGeom prst="rightArrow">
            <a:avLst>
              <a:gd name="adj1" fmla="val 50000"/>
              <a:gd name="adj2" fmla="val 4806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590800" y="990600"/>
            <a:ext cx="1447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 উৎপাদক 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057400" y="4114800"/>
            <a:ext cx="20574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১ম স্তরের খাদক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24600" y="6096000"/>
            <a:ext cx="19812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২য় স্তরের খাদক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162800" y="4495800"/>
            <a:ext cx="19812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৩য় স্তরের খাদক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00600" y="1219200"/>
            <a:ext cx="1676400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সর্বোচ্চ স্তরের খাদক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819400" y="2438400"/>
            <a:ext cx="2819400" cy="120032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কোনো কোনো প্রাণী একাধিক স্তরের খাবার খায়, এরা </a:t>
            </a:r>
            <a:r>
              <a:rPr lang="bn-IN" sz="2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সর্বভুক</a:t>
            </a:r>
            <a:r>
              <a:rPr lang="bn-IN" sz="24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80567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9" grpId="0" animBg="1"/>
      <p:bldP spid="40" grpId="0" animBg="1"/>
      <p:bldP spid="41" grpId="0" animBg="1"/>
      <p:bldP spid="44" grpId="0" animBg="1"/>
      <p:bldP spid="45" grpId="0" animBg="1"/>
      <p:bldP spid="4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3352800" y="1143000"/>
            <a:ext cx="1905000" cy="487680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667000" y="228600"/>
            <a:ext cx="35381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জীব উপাদানের তিনটি ভাগ</a:t>
            </a:r>
            <a:r>
              <a:rPr lang="bn-BD" sz="2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33CC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rgbClr val="0033C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857999" y="1524000"/>
            <a:ext cx="18288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76200" y="1295400"/>
            <a:ext cx="2133600" cy="3347578"/>
            <a:chOff x="76200" y="1090179"/>
            <a:chExt cx="2296287" cy="2320514"/>
          </a:xfrm>
        </p:grpSpPr>
        <p:sp>
          <p:nvSpPr>
            <p:cNvPr id="17" name="TextBox 16"/>
            <p:cNvSpPr txBox="1"/>
            <p:nvPr/>
          </p:nvSpPr>
          <p:spPr>
            <a:xfrm>
              <a:off x="76200" y="3048001"/>
              <a:ext cx="2296287" cy="362692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bn-IN" sz="2800" dirty="0" smtClean="0">
                  <a:solidFill>
                    <a:prstClr val="white"/>
                  </a:solidFill>
                  <a:latin typeface="NikoshBAN" pitchFamily="2" charset="0"/>
                  <a:cs typeface="NikoshBAN" pitchFamily="2" charset="0"/>
                </a:rPr>
                <a:t>সকল সবুজ উদ্ভিদ</a:t>
              </a:r>
              <a:endParaRPr lang="en-US" sz="2800" baseline="-25000" dirty="0">
                <a:solidFill>
                  <a:prstClr val="white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8" name="Picture 8" descr="C:\Users\PB\Downloads\img_3250.jpg"/>
            <p:cNvPicPr>
              <a:picLocks noChangeAspect="1" noChangeArrowheads="1"/>
            </p:cNvPicPr>
            <p:nvPr/>
          </p:nvPicPr>
          <p:blipFill>
            <a:blip r:embed="rId3" cstate="print">
              <a:lum bright="30000"/>
            </a:blip>
            <a:srcRect/>
            <a:stretch>
              <a:fillRect/>
            </a:stretch>
          </p:blipFill>
          <p:spPr bwMode="auto">
            <a:xfrm>
              <a:off x="158210" y="1090179"/>
              <a:ext cx="2050256" cy="206373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0" name="Right Arrow 19"/>
          <p:cNvSpPr/>
          <p:nvPr/>
        </p:nvSpPr>
        <p:spPr>
          <a:xfrm rot="1068879">
            <a:off x="1288733" y="3656431"/>
            <a:ext cx="2528685" cy="6096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প্রত্যক্ষ ও পরোক্ষভাবে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ight Arrow 20"/>
          <p:cNvSpPr/>
          <p:nvPr/>
        </p:nvSpPr>
        <p:spPr>
          <a:xfrm rot="20672021">
            <a:off x="1427280" y="2472092"/>
            <a:ext cx="2301818" cy="609600"/>
          </a:xfrm>
          <a:prstGeom prst="right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প্রত্যক্ষভাবে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810000" y="1600200"/>
            <a:ext cx="1066800" cy="1600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হরিণ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ছাগল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গরু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10000" y="3276600"/>
            <a:ext cx="1066800" cy="2362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মাছ</a:t>
            </a:r>
          </a:p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পাখি</a:t>
            </a:r>
          </a:p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ব্যাঙ</a:t>
            </a:r>
          </a:p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বক</a:t>
            </a:r>
          </a:p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কচ্ছপ</a:t>
            </a:r>
          </a:p>
          <a:p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মানুষ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505200" y="5867400"/>
            <a:ext cx="15240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২)খাদক 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Oval Callout 27"/>
          <p:cNvSpPr/>
          <p:nvPr/>
        </p:nvSpPr>
        <p:spPr>
          <a:xfrm>
            <a:off x="5181600" y="1676400"/>
            <a:ext cx="1600200" cy="1295400"/>
          </a:xfrm>
          <a:prstGeom prst="wedgeEllipseCallout">
            <a:avLst>
              <a:gd name="adj1" fmla="val -77257"/>
              <a:gd name="adj2" fmla="val 12418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প্রথম স্তরের           খাদক </a:t>
            </a:r>
            <a:endParaRPr lang="en-US" sz="3200" baseline="-25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Oval Callout 28"/>
          <p:cNvSpPr/>
          <p:nvPr/>
        </p:nvSpPr>
        <p:spPr>
          <a:xfrm>
            <a:off x="5257800" y="3733800"/>
            <a:ext cx="1752600" cy="1447800"/>
          </a:xfrm>
          <a:prstGeom prst="wedgeEllipseCallout">
            <a:avLst>
              <a:gd name="adj1" fmla="val -85284"/>
              <a:gd name="adj2" fmla="val -3406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২য় ও ৩য় স্তরের খাদক </a:t>
            </a:r>
            <a:endParaRPr lang="en-US" sz="2800" baseline="-25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05600" y="5884558"/>
            <a:ext cx="22098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৩)বিয়োজক 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2400" y="5867400"/>
            <a:ext cx="20574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white"/>
                </a:solidFill>
                <a:latin typeface="NikoshBAN" pitchFamily="2" charset="0"/>
                <a:cs typeface="NikoshBAN" pitchFamily="2" charset="0"/>
              </a:rPr>
              <a:t>১) উৎপাদক</a:t>
            </a:r>
            <a:endParaRPr lang="en-US" sz="2800" baseline="-25000" dirty="0">
              <a:solidFill>
                <a:prstClr val="white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Down Arrow Callout 31"/>
          <p:cNvSpPr/>
          <p:nvPr/>
        </p:nvSpPr>
        <p:spPr>
          <a:xfrm>
            <a:off x="7086600" y="1301952"/>
            <a:ext cx="1676400" cy="4260648"/>
          </a:xfrm>
          <a:prstGeom prst="downArrowCallout">
            <a:avLst>
              <a:gd name="adj1" fmla="val 12683"/>
              <a:gd name="adj2" fmla="val 25000"/>
              <a:gd name="adj3" fmla="val 25000"/>
              <a:gd name="adj4" fmla="val 77030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এদের মৃতদেহ 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পচনকারী ব্যাক্টেরিয়া ও ছত্রাক বিয়োজিত করে খাদ্য গ্রহণ করে এবং অবশিষ্ট মাটি ও বায়ুতে জমা হয়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Down Arrow 32"/>
          <p:cNvSpPr/>
          <p:nvPr/>
        </p:nvSpPr>
        <p:spPr>
          <a:xfrm>
            <a:off x="1066800" y="4724400"/>
            <a:ext cx="228600" cy="990600"/>
          </a:xfrm>
          <a:prstGeom prst="downArrow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 rot="12840974">
            <a:off x="6512415" y="2496226"/>
            <a:ext cx="547294" cy="1438849"/>
          </a:xfrm>
          <a:prstGeom prst="downArrow">
            <a:avLst>
              <a:gd name="adj1" fmla="val 25580"/>
              <a:gd name="adj2" fmla="val 62279"/>
            </a:avLst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5" name="Down Arrow 34"/>
          <p:cNvSpPr/>
          <p:nvPr/>
        </p:nvSpPr>
        <p:spPr>
          <a:xfrm rot="15185979">
            <a:off x="6767249" y="2059763"/>
            <a:ext cx="485144" cy="647783"/>
          </a:xfrm>
          <a:prstGeom prst="downArrow">
            <a:avLst>
              <a:gd name="adj1" fmla="val 35185"/>
              <a:gd name="adj2" fmla="val 37458"/>
            </a:avLst>
          </a:prstGeom>
          <a:solidFill>
            <a:srgbClr val="FFFF0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Down Arrow Callout 21"/>
          <p:cNvSpPr/>
          <p:nvPr/>
        </p:nvSpPr>
        <p:spPr>
          <a:xfrm>
            <a:off x="2057400" y="1143000"/>
            <a:ext cx="1143000" cy="1219200"/>
          </a:xfrm>
          <a:prstGeom prst="downArrowCallout">
            <a:avLst>
              <a:gd name="adj1" fmla="val 12069"/>
              <a:gd name="adj2" fmla="val 25000"/>
              <a:gd name="adj3" fmla="val 25000"/>
              <a:gd name="adj4" fmla="val 49460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নির্ভরশীল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59224" y="546743"/>
            <a:ext cx="9067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প্রত্যক্ষভাবে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,প্রত্যক্ষ </a:t>
            </a:r>
            <a:r>
              <a:rPr lang="bn-IN" sz="28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পরোক্ষভাবে ভাগ করা হলো কেন?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566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0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5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55" grpId="0"/>
      <p:bldP spid="55" grpId="1"/>
      <p:bldP spid="20" grpId="0" animBg="1"/>
      <p:bldP spid="20" grpId="1" animBg="1"/>
      <p:bldP spid="21" grpId="0" animBg="1"/>
      <p:bldP spid="21" grpId="1" animBg="1"/>
      <p:bldP spid="26" grpId="0" animBg="1"/>
      <p:bldP spid="28" grpId="0" animBg="1"/>
      <p:bldP spid="29" grpId="0" animBg="1"/>
      <p:bldP spid="30" grpId="0" animBg="1"/>
      <p:bldP spid="32" grpId="0" animBg="1"/>
      <p:bldP spid="34" grpId="0" animBg="1"/>
      <p:bldP spid="35" grpId="0" animBg="1"/>
      <p:bldP spid="22" grpId="0" animBg="1"/>
      <p:bldP spid="27" grpId="0"/>
      <p:bldP spid="2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886200" y="76200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দলগত কাজঃ</a:t>
            </a:r>
            <a:r>
              <a:rPr lang="bn-IN" sz="40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সময়-৮ মিনিট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PB\Downloads\109973-283x424-Seedling_Cross_Sec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04800"/>
            <a:ext cx="3124200" cy="4452180"/>
          </a:xfrm>
          <a:prstGeom prst="rect">
            <a:avLst/>
          </a:prstGeom>
          <a:noFill/>
        </p:spPr>
      </p:pic>
      <p:pic>
        <p:nvPicPr>
          <p:cNvPr id="3075" name="Picture 3" descr="C:\Users\PB\Downloads\BioCompost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2200" y="1295400"/>
            <a:ext cx="4597400" cy="3448050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838200" y="5105400"/>
            <a:ext cx="701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জৈব ও অজৈব উপাদান গুলো কী প্রকৃয়ায় উদ্ভিদ পুনরায় ব্যবহার করে বাস্তুতন্ত্র কে সচল রাখচ্ছে । </a:t>
            </a:r>
            <a:r>
              <a:rPr lang="bn-BD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25078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95600" y="1076980"/>
            <a:ext cx="49668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চিত্রের </a:t>
            </a:r>
            <a:r>
              <a:rPr lang="bn-IN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প্রাণীটি কোন স্তরের খাদক</a:t>
            </a:r>
            <a:r>
              <a:rPr lang="bn-BD" sz="28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?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00400" y="1714383"/>
            <a:ext cx="2514600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কোনটি সঠিক </a:t>
            </a:r>
            <a:r>
              <a:rPr lang="en-US" sz="32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 </a:t>
            </a:r>
            <a:endParaRPr lang="en-US" sz="32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2486708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১ম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7400" y="2514600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২য়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86200" y="2514600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১ম ও ২য়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77001" y="2521813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ঘ</a:t>
            </a:r>
            <a:r>
              <a:rPr lang="en-US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IN" sz="32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২য় ও ৩য়</a:t>
            </a:r>
            <a:endParaRPr lang="en-US" sz="32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03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146" y="2694781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94781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7" descr="C:\Users\User\Desktop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82" y="2694781"/>
            <a:ext cx="419100" cy="36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User\Desktop\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455" y="2722924"/>
            <a:ext cx="533400" cy="42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560463" y="228600"/>
            <a:ext cx="1828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C:\Users\PB\Downloads\canstock93876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6823" y="381000"/>
            <a:ext cx="2759927" cy="20574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88268" y="4205042"/>
            <a:ext cx="6661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 ব্যাকটেরিয়া কে বিয়োজক বলা হয় কেন?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381900" y="3582959"/>
            <a:ext cx="6661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। সকল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সবুজ 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উদ্ভিদ কে উৎপাদক বলা হয় কেন?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0512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951451" y="76200"/>
            <a:ext cx="2763549" cy="851297"/>
          </a:xfrm>
          <a:prstGeom prst="round2Diag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en-US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47800" y="5791200"/>
            <a:ext cx="5666078" cy="510778"/>
          </a:xfrm>
          <a:prstGeom prst="round2Diag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বাগান একটি ছোট বাস্তুতন্ত্র- ব্যাখ্যা কর</a:t>
            </a:r>
            <a:r>
              <a:rPr lang="bn-BD" sz="2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sz="2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PB\Downloads\P60901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838200"/>
            <a:ext cx="7315200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8261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877723" y="542895"/>
            <a:ext cx="2763549" cy="851297"/>
          </a:xfrm>
          <a:prstGeom prst="round2Diag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44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গুরুত্বপূর্ণ শব্দ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1828800"/>
            <a:ext cx="2819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বাস্তুতন্ত্র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অজৈব উপাদান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জৈব উপাদান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খাদক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বিয়োজক</a:t>
            </a:r>
          </a:p>
          <a:p>
            <a:r>
              <a:rPr lang="bn-IN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সর্বভুক</a:t>
            </a:r>
            <a:endParaRPr lang="en-US" sz="280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30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2133600" y="391213"/>
            <a:ext cx="4267200" cy="5933387"/>
            <a:chOff x="990600" y="391213"/>
            <a:chExt cx="4267200" cy="5933387"/>
          </a:xfrm>
        </p:grpSpPr>
        <p:pic>
          <p:nvPicPr>
            <p:cNvPr id="5122" name="Picture 2" descr="C:\Users\PB\Downloads\Arbol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90600" y="391213"/>
              <a:ext cx="4267200" cy="5933387"/>
            </a:xfrm>
            <a:prstGeom prst="rect">
              <a:avLst/>
            </a:prstGeom>
            <a:noFill/>
          </p:spPr>
        </p:pic>
        <p:sp>
          <p:nvSpPr>
            <p:cNvPr id="4" name="Rectangle 3"/>
            <p:cNvSpPr/>
            <p:nvPr/>
          </p:nvSpPr>
          <p:spPr>
            <a:xfrm>
              <a:off x="2133600" y="3886200"/>
              <a:ext cx="2209800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BD" sz="6000" b="1" dirty="0" smtClean="0">
                  <a:ln/>
                  <a:solidFill>
                    <a:srgbClr val="0033CC"/>
                  </a:solidFill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6000" dirty="0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045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455</Words>
  <Application>Microsoft Office PowerPoint</Application>
  <PresentationFormat>On-screen Show (4:3)</PresentationFormat>
  <Paragraphs>129</Paragraphs>
  <Slides>17</Slides>
  <Notes>16</Notes>
  <HiddenSlides>1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PB</dc:creator>
  <cp:lastModifiedBy>G-TECH COMPUTER</cp:lastModifiedBy>
  <cp:revision>64</cp:revision>
  <dcterms:created xsi:type="dcterms:W3CDTF">2006-08-16T00:00:00Z</dcterms:created>
  <dcterms:modified xsi:type="dcterms:W3CDTF">2019-10-16T15:14:00Z</dcterms:modified>
</cp:coreProperties>
</file>