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6" r:id="rId3"/>
    <p:sldId id="257" r:id="rId4"/>
    <p:sldId id="258" r:id="rId5"/>
    <p:sldId id="281" r:id="rId6"/>
    <p:sldId id="259" r:id="rId7"/>
    <p:sldId id="278" r:id="rId8"/>
    <p:sldId id="260" r:id="rId9"/>
    <p:sldId id="261" r:id="rId10"/>
    <p:sldId id="283" r:id="rId11"/>
    <p:sldId id="264" r:id="rId12"/>
    <p:sldId id="269" r:id="rId13"/>
    <p:sldId id="266" r:id="rId14"/>
    <p:sldId id="265" r:id="rId15"/>
    <p:sldId id="267" r:id="rId16"/>
    <p:sldId id="268" r:id="rId17"/>
    <p:sldId id="262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80" r:id="rId26"/>
    <p:sldId id="27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4F666E-FCF3-46EB-9DB4-576385263F06}"/>
              </a:ext>
            </a:extLst>
          </p:cNvPr>
          <p:cNvSpPr txBox="1"/>
          <p:nvPr/>
        </p:nvSpPr>
        <p:spPr>
          <a:xfrm>
            <a:off x="1280160" y="370114"/>
            <a:ext cx="710184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BA5C64-38ED-4291-96EB-3BB718536040}"/>
              </a:ext>
            </a:extLst>
          </p:cNvPr>
          <p:cNvSpPr txBox="1"/>
          <p:nvPr/>
        </p:nvSpPr>
        <p:spPr>
          <a:xfrm>
            <a:off x="2895600" y="5791200"/>
            <a:ext cx="3870960" cy="76944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BD" sz="4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কেমন আছো?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71" y="990600"/>
            <a:ext cx="5715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0"/>
            <a:ext cx="9067800" cy="6781800"/>
            <a:chOff x="76200" y="0"/>
            <a:chExt cx="9067800" cy="6781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9067800" cy="6781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953000" y="3581400"/>
              <a:ext cx="28194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NikoshBAN" pitchFamily="2" charset="0"/>
                  <a:cs typeface="NikoshBAN" pitchFamily="2" charset="0"/>
                </a:rPr>
                <a:t>ইপিল-ইপিল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69829" cy="6705600"/>
            <a:chOff x="76200" y="76200"/>
            <a:chExt cx="8969829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"/>
              <a:ext cx="8969829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81000" y="792815"/>
              <a:ext cx="28956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নেপিয়ার</a:t>
              </a:r>
              <a:endParaRPr lang="en-US" sz="4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01952" cy="6705600"/>
            <a:chOff x="76200" y="76200"/>
            <a:chExt cx="8978152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35"/>
            <a:stretch/>
          </p:blipFill>
          <p:spPr>
            <a:xfrm>
              <a:off x="76200" y="76200"/>
              <a:ext cx="8978152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943600" y="12192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পারা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0" cap="rnd">
              <a:solidFill>
                <a:schemeClr val="accent3">
                  <a:lumMod val="50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971800" y="2971800"/>
              <a:ext cx="32004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জার্মান</a:t>
              </a:r>
              <a:endParaRPr lang="en-US" sz="4800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"/>
              <a:ext cx="8991600" cy="6705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accent3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352800" y="762000"/>
              <a:ext cx="281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গিনি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381000" y="1367917"/>
              <a:ext cx="2971800" cy="83099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খেসারি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133600" y="5029200"/>
              <a:ext cx="45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FF00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মাষকালাই</a:t>
              </a:r>
              <a:endParaRPr lang="en-US" sz="4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4343400"/>
            <a:chOff x="209549" y="-533400"/>
            <a:chExt cx="8915401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49" y="-533400"/>
              <a:ext cx="8915401" cy="67056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3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990600" y="1524000"/>
              <a:ext cx="1485576" cy="1187909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ভুট্টা </a:t>
              </a:r>
              <a:endParaRPr lang="en-US" sz="4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3927" y="5257800"/>
            <a:ext cx="805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ইপিল-</a:t>
            </a:r>
            <a:r>
              <a:rPr lang="bn-BD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ইপিল</a:t>
            </a:r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নেপিয়ার, পারা, জার্মান, গিনি, খেসারি, মাসকলাই, ভুট্টা প্রভৃতি সম্পূরক খাদ্য হিসেবে পশুকে খাওয়ানো হয়।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5146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প্রতিটি গাভীকে নিম্নোক্ত হারে দৈনিক সুষম খাদ্য খাওয়াতে হবে---</a:t>
            </a:r>
            <a:endParaRPr lang="en-US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16741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কাঁচা ঘাস  ১৫-২০ কেজি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971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শুকনা খড়  ৩-৫ কেজি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4408715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দানাদার খাদ্য মিশ্রণ  ২-৩ কেজি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55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লবন  ৫৫-৬০ গ্রাম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 t="22271" b="7960"/>
          <a:stretch/>
        </p:blipFill>
        <p:spPr>
          <a:xfrm>
            <a:off x="5550352" y="1447800"/>
            <a:ext cx="2500993" cy="1179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70057" r="25625"/>
          <a:stretch/>
        </p:blipFill>
        <p:spPr>
          <a:xfrm>
            <a:off x="5561237" y="2825184"/>
            <a:ext cx="2490107" cy="1059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7" y="4106298"/>
            <a:ext cx="2490107" cy="1151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8" y="5410200"/>
            <a:ext cx="2490106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4610100" y="1872341"/>
            <a:ext cx="800100" cy="13230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62400" y="3103545"/>
            <a:ext cx="1447800" cy="15463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94464" y="4538302"/>
            <a:ext cx="723900" cy="14374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33800" y="5732304"/>
            <a:ext cx="1676400" cy="15463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74384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395151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 ৩ লিটার দুধের জন্য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3629" y="392974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কেজি দানাদার খাদ্য দিতে হবে।</a:t>
            </a:r>
            <a:endParaRPr lang="en-US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6019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পরবর্তী প্রতি ৩ লিটার দুধের</a:t>
            </a:r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3628" y="5798403"/>
            <a:ext cx="383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কেজি অতিরিক্ত দানাদার খাদ্য দিতে হবে।</a:t>
            </a:r>
            <a:endParaRPr lang="en-US" sz="2400" dirty="0">
              <a:solidFill>
                <a:prstClr val="black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94" y="2874384"/>
            <a:ext cx="1904906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82139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05" y="4782139"/>
            <a:ext cx="1154681" cy="107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ross 11"/>
          <p:cNvSpPr/>
          <p:nvPr/>
        </p:nvSpPr>
        <p:spPr>
          <a:xfrm>
            <a:off x="2102136" y="5120523"/>
            <a:ext cx="336264" cy="339298"/>
          </a:xfrm>
          <a:prstGeom prst="plus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04" y="4706821"/>
            <a:ext cx="1901825" cy="107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87" y="4831580"/>
            <a:ext cx="1328346" cy="75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ss 13"/>
          <p:cNvSpPr/>
          <p:nvPr/>
        </p:nvSpPr>
        <p:spPr>
          <a:xfrm>
            <a:off x="7026729" y="5073747"/>
            <a:ext cx="336264" cy="339298"/>
          </a:xfrm>
          <a:prstGeom prst="plus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49190" y="3200400"/>
            <a:ext cx="146101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962400" y="5120523"/>
            <a:ext cx="743404" cy="2364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40" y="152400"/>
            <a:ext cx="4636519" cy="2410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  <p:bldP spid="14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86136"/>
            <a:ext cx="38100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lvl="0" algn="ctr" defTabSz="457200"/>
            <a:r>
              <a:rPr lang="bn-BD" sz="4400" b="1" dirty="0">
                <a:solidFill>
                  <a:prstClr val="black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prstClr val="black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3048000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1955708"/>
            <a:ext cx="2971800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defTabSz="457200"/>
            <a:r>
              <a:rPr lang="bn-BD" sz="44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prstClr val="black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2340429"/>
            <a:ext cx="0" cy="3222171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2514600"/>
            <a:ext cx="0" cy="2667000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514600"/>
            <a:ext cx="0" cy="2667000"/>
          </a:xfrm>
          <a:prstGeom prst="line">
            <a:avLst/>
          </a:prstGeom>
          <a:ln w="28575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733800"/>
            <a:ext cx="4953000" cy="1754326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IN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মাদানি</a:t>
            </a:r>
            <a:r>
              <a:rPr lang="en-US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2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০১৭১২৬৫৯৮৫৭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2" y="2797629"/>
            <a:ext cx="602937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019800" y="3733800"/>
            <a:ext cx="237902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শ্রেণীঃ সপ্তম</a:t>
            </a: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 কৃষিশিক্ষা</a:t>
            </a:r>
            <a:endParaRPr lang="en-US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7</a:t>
            </a:r>
            <a:endParaRPr lang="bn-BD" sz="2000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তারিখঃ --/--/----</a:t>
            </a:r>
          </a:p>
          <a:p>
            <a:pPr>
              <a:buNone/>
            </a:pPr>
            <a:r>
              <a:rPr lang="bn-BD" sz="20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20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25149"/>
            <a:ext cx="762000" cy="961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6160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12750"/>
            <a:ext cx="3505200" cy="243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12750"/>
            <a:ext cx="3581400" cy="243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ross 3"/>
          <p:cNvSpPr/>
          <p:nvPr/>
        </p:nvSpPr>
        <p:spPr>
          <a:xfrm>
            <a:off x="4267200" y="3125675"/>
            <a:ext cx="609600" cy="609600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181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৩ কেজি ঘাস এবং ১ কেজি খড় দিতে হবে।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89709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32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 ও খড় </a:t>
            </a:r>
            <a:r>
              <a:rPr lang="bn-BD" sz="32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খাওয়ালে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17936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৬ কেজি ঘাস দিতে হবে।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80554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শুধু ঘাস </a:t>
            </a:r>
            <a:r>
              <a:rPr lang="bn-BD" sz="3200" dirty="0" smtClean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খাওয়ালে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789193"/>
            <a:ext cx="4648200" cy="2859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18298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685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শুধু </a:t>
            </a:r>
            <a:r>
              <a:rPr lang="bn-BD" sz="3200" dirty="0" smtClean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 খাওয়ালে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4819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 ১০০ কেজি দৈহিক ওজনের জন্য ৩ কেজি ঘাস দিতে হবে।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76400"/>
            <a:ext cx="5181600" cy="3109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চালের কুঁড়া- ২ কেজি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771" y="1786427"/>
            <a:ext cx="257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গমের </a:t>
            </a:r>
            <a:r>
              <a:rPr lang="bn-BD" sz="2400" dirty="0" smtClean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ভুসি- ৫ কেজি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771" y="2717973"/>
            <a:ext cx="262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ভুট্টা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ভাঙ্গা- ১.৮ কেজি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771" y="36671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তিল বা বাদামের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খৈল- ১ কেজি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771" y="461260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লবণ- ১০০ গ্রাম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771" y="56007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24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মিশ্রণ- ১০০ গ্রাম</a:t>
            </a:r>
            <a:endParaRPr lang="en-US" sz="2400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685801"/>
            <a:ext cx="2133600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1663666"/>
            <a:ext cx="2133600" cy="834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4424341"/>
            <a:ext cx="21336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3439641"/>
            <a:ext cx="2133600" cy="91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44" y="2567805"/>
            <a:ext cx="2133600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4" descr="D:\Md.ashraful islam_2nd session_agri_khulna\New folder\পাঠ-৭  পশুর সম্পূরক খাদ্য\GlacialRockDust_110c1e00-d9ae-4eff-889b-16c7abeeb291_1024x1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17" y="5351711"/>
            <a:ext cx="2133600" cy="959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53443" y="6172200"/>
            <a:ext cx="235675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মোট- ১০ কেজি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657600" y="886206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657600" y="1845702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65171" y="3782540"/>
            <a:ext cx="1121229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657600" y="4728024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657600" y="2833388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57600" y="5716116"/>
            <a:ext cx="1752600" cy="2308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6400" y="114299"/>
            <a:ext cx="5260517" cy="52322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 হিসেবে দানাদার খাদ্য মিশ্রণ-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399"/>
            <a:ext cx="2743200" cy="76944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40669"/>
            <a:ext cx="4781905" cy="3471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 কেজি দানাদার খাদ্য তৈরি করার কৌশল পোস্টার পেপারে লিখে উপস্থাপন কর। </a:t>
            </a:r>
            <a:endParaRPr lang="en-US" sz="2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5406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৮ মিনিট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68086"/>
            <a:ext cx="5334000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26" y="2236933"/>
            <a:ext cx="2472944" cy="275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752600"/>
            <a:ext cx="5707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শুধু খড় খাওয়ালে প্রতি ১০০ কেজি ওজনের কত</a:t>
            </a:r>
          </a:p>
          <a:p>
            <a:r>
              <a:rPr lang="bn-BD" sz="24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কেজি খড় দিতে হবে?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68875"/>
            <a:ext cx="38862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৩ কেজি</a:t>
            </a:r>
            <a:endParaRPr lang="en-US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পশুর ২০ কেজি দানাদার সম্পূরক খাদ্য তৈরিতে কত</a:t>
            </a:r>
          </a:p>
          <a:p>
            <a:r>
              <a:rPr lang="bn-BD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কেজি গমের ভুসি দিতে হবে?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42283"/>
            <a:ext cx="3505200" cy="40011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১০ কেজি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প্রতি লিটার দুধের জন্য কত কেজি দানাদার খাদ্য</a:t>
            </a:r>
          </a:p>
          <a:p>
            <a:r>
              <a:rPr lang="bn-BD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দিতে হবে?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5479197"/>
            <a:ext cx="22098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উত্তরঃ ২ কেজি</a:t>
            </a:r>
            <a:endParaRPr lang="en-US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229" y="304800"/>
            <a:ext cx="3048000" cy="10668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74" y="1905000"/>
            <a:ext cx="2919412" cy="317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538596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পশুর ২০ কেজি দানাদার সম্পূরক খাদ্য তৈরির কৌশল লিখে নিয়ে আসবে।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81200"/>
            <a:ext cx="6400800" cy="2286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1981200"/>
            <a:ext cx="421464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7" y="1981200"/>
            <a:ext cx="4268216" cy="260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533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ছবিগুলো লক্ষ্য কর।</a:t>
            </a:r>
            <a:endParaRPr lang="en-US" sz="4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410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ছবিদুটিতে গরুগুলো কি করছে?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47221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 খাচ্ছে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6121" y="4648200"/>
            <a:ext cx="133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 খাচ্ছে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5111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…...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429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পশুর সম্পূরক খাদ্য</a:t>
            </a:r>
            <a:endParaRPr lang="en-US" sz="3200" dirty="0">
              <a:effectLst>
                <a:glow rad="101600">
                  <a:srgbClr val="FF33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51114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bn-BD" sz="2800" dirty="0">
                <a:solidFill>
                  <a:prstClr val="black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66476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গবাদিপশুর সম্পূরক খাদ্যের প্রয়োজনীয়তা বলতে পারবে।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12866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গবাদিপশুকে দৈনিক কি পরিমাণ সুষম খাদ্য খাওয়াতে হবে তা বলতে পারবে।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980489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গবাদিপশুর দানাদার সম্পূরক খাদ্য মিশ্রণ তৈরি করতে পারবে।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3" t="69841"/>
          <a:stretch/>
        </p:blipFill>
        <p:spPr>
          <a:xfrm>
            <a:off x="718598" y="472554"/>
            <a:ext cx="2514599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457201"/>
            <a:ext cx="2133600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457201"/>
            <a:ext cx="2149906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597" y="2326868"/>
            <a:ext cx="2514599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8" y="4151662"/>
            <a:ext cx="2514598" cy="1029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4151660"/>
            <a:ext cx="2149905" cy="1029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4151661"/>
            <a:ext cx="2133600" cy="10299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81" y="2326868"/>
            <a:ext cx="2133600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1" y="2326868"/>
            <a:ext cx="2149905" cy="1149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1279211" y="1669984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খড়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0681" y="1691753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কুঁড়া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0370" y="1691754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ভুসি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4514" y="3476401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চাল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5643" y="3476402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681" y="3476402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খৈল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আগাছা</a:t>
            </a:r>
            <a:endParaRPr lang="en-US" sz="2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394" y="5181600"/>
            <a:ext cx="13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ঘাস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5943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এগুলো আমাদের দেশে পশুখাদ্য হিসেবে ব্যবহার করা হয়।</a:t>
            </a:r>
            <a:endParaRPr lang="en-US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98714"/>
            <a:ext cx="4800600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6931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আমাদের দেশে পশুখাদ্য হিসেবে কি কি ব্যবহার করা হয় খাতায় লিখ।</a:t>
            </a:r>
            <a:endParaRPr lang="en-US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0"/>
            <a:ext cx="289560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2286000" y="609600"/>
            <a:ext cx="5148549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4724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কিন্তু এসব খাদ্যে গবাদিপশু থেকে কাঙ্খিত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উৎপাদন পাওয়া যায়</a:t>
            </a:r>
            <a:r>
              <a:rPr lang="bn-BD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না।  </a:t>
            </a:r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তাই গবাদিপশুকে সম্পূরক খাদ্য দেওয়া 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55171"/>
            <a:ext cx="668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খাদ্যঃ ৬ টি খাদ্য উপাদান বিবেচনায় গবাদিপশুর</a:t>
            </a:r>
          </a:p>
          <a:p>
            <a:r>
              <a:rPr lang="bn-BD" sz="2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                সম্পূরক খাদ্য তৈরি করা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56715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উপাদানগুলো হলো-</a:t>
            </a:r>
            <a:endParaRPr lang="en-US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517366"/>
            <a:ext cx="1600200" cy="1447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সম্পূরক খাদ্য উপাদান</a:t>
            </a:r>
            <a:endParaRPr lang="en-US" sz="24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928364">
            <a:off x="5308689" y="3847474"/>
            <a:ext cx="838200" cy="342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732178">
            <a:off x="4583874" y="3023819"/>
            <a:ext cx="838200" cy="342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947623">
            <a:off x="5038305" y="4800477"/>
            <a:ext cx="838200" cy="342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18283">
            <a:off x="3149923" y="4743552"/>
            <a:ext cx="838200" cy="3429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4114800" y="5191045"/>
            <a:ext cx="838200" cy="342900"/>
          </a:xfrm>
          <a:prstGeom prst="rightArrow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737094">
            <a:off x="3190913" y="3327039"/>
            <a:ext cx="838200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842577">
            <a:off x="4740762" y="1818447"/>
            <a:ext cx="1295400" cy="10116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3412275">
            <a:off x="2143739" y="4855856"/>
            <a:ext cx="1295400" cy="101165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খনিজ লবন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23181" y="3392539"/>
            <a:ext cx="1295400" cy="101165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আমিষ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 rot="20067099">
            <a:off x="5438197" y="5144878"/>
            <a:ext cx="1295400" cy="1011654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চর্বি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5292" y="5791200"/>
            <a:ext cx="1437216" cy="10116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18633888">
            <a:off x="2205938" y="2443258"/>
            <a:ext cx="1295400" cy="10076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428</TotalTime>
  <Words>435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</dc:creator>
  <cp:lastModifiedBy>D</cp:lastModifiedBy>
  <cp:revision>200</cp:revision>
  <dcterms:created xsi:type="dcterms:W3CDTF">2006-08-16T00:00:00Z</dcterms:created>
  <dcterms:modified xsi:type="dcterms:W3CDTF">2019-10-16T15:55:25Z</dcterms:modified>
</cp:coreProperties>
</file>