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82" d="100"/>
          <a:sy n="82" d="100"/>
        </p:scale>
        <p:origin x="-97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D042D4-A9EA-441E-BB70-229A78EC3786}" type="datetimeFigureOut">
              <a:rPr lang="en-US" smtClean="0"/>
              <a:t>16-Oct-19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BB9E06-651F-40E0-BA32-C32006660BC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2074" y="4953000"/>
            <a:ext cx="36187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6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609600"/>
            <a:ext cx="676656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109" y="2514600"/>
            <a:ext cx="2410691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Hill Tracts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r="13662"/>
          <a:stretch/>
        </p:blipFill>
        <p:spPr>
          <a:xfrm>
            <a:off x="76200" y="83127"/>
            <a:ext cx="2743200" cy="1974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128"/>
            <a:ext cx="2890604" cy="1923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6172200" y="4245093"/>
            <a:ext cx="2890604" cy="1925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91226"/>
            <a:ext cx="2819399" cy="18795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895599" y="3810000"/>
            <a:ext cx="332510" cy="4812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19400" y="2057400"/>
            <a:ext cx="408709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42263" y="2006694"/>
            <a:ext cx="547255" cy="507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810000"/>
            <a:ext cx="533400" cy="4350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220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Chakmas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618835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Moorangs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614679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Tipperas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2143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Marmans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Rajshahi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b="12054"/>
          <a:stretch/>
        </p:blipFill>
        <p:spPr>
          <a:xfrm>
            <a:off x="4504222" y="233364"/>
            <a:ext cx="4632851" cy="258603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81400" y="1447800"/>
            <a:ext cx="9506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46258" y="4648200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Sylhet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2400"/>
            <a:ext cx="3087414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73" y="4038601"/>
            <a:ext cx="3213927" cy="1828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087413" y="5029200"/>
            <a:ext cx="758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17858" y="5029200"/>
            <a:ext cx="7122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4536" y="5943600"/>
            <a:ext cx="210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Monipuries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94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Khasias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532" y="2955344"/>
            <a:ext cx="138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Santals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066800"/>
            <a:ext cx="2819400" cy="1295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Mymensingh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3617843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33" y="3233738"/>
            <a:ext cx="3861167" cy="263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Hajangs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5943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Garos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4457700" y="2362200"/>
            <a:ext cx="825133" cy="87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 flipH="1">
            <a:off x="3617844" y="2362200"/>
            <a:ext cx="839856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2895600" cy="401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07" y="2895600"/>
            <a:ext cx="2973794" cy="176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457200"/>
            <a:ext cx="86868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 your text book at page-5  and read silently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6904" y="6092747"/>
            <a:ext cx="2858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Time: 10 minutes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371600"/>
            <a:ext cx="47244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Individual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200400"/>
            <a:ext cx="75438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 new words and their meanings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By using board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62000"/>
            <a:ext cx="5334000" cy="9144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Group </a:t>
            </a:r>
            <a:r>
              <a:rPr lang="en-US" sz="4000" dirty="0" smtClean="0"/>
              <a:t>work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8013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Time: 10 minutes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7772400" cy="33547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Answer the questions </a:t>
            </a:r>
            <a:r>
              <a:rPr lang="en-US" sz="32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Which ethnic groups live in Chittagong Hill Tracts?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are the religions of ethnic people?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Where and how do they do the Jhum cultivation?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21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5754" y="1371600"/>
            <a:ext cx="2629246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971800"/>
            <a:ext cx="73152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Where do you find the Marmans?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language do they speak at home?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the main job of ethnic people</a:t>
            </a:r>
          </a:p>
        </p:txBody>
      </p:sp>
    </p:spTree>
    <p:extLst>
      <p:ext uri="{BB962C8B-B14F-4D97-AF65-F5344CB8AC3E}">
        <p14:creationId xmlns:p14="http://schemas.microsoft.com/office/powerpoint/2010/main" val="28547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371600"/>
            <a:ext cx="6172200" cy="12192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Home Work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276600"/>
            <a:ext cx="8229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short composition on ethnic people.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749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743200"/>
            <a:ext cx="7620000" cy="3377252"/>
          </a:xfrm>
          <a:prstGeom prst="rect">
            <a:avLst/>
          </a:prstGeom>
          <a:noFill/>
        </p:spPr>
        <p:txBody>
          <a:bodyPr wrap="square" lIns="98469" tIns="49235" rIns="98469" bIns="49235">
            <a:spAutoFit/>
          </a:bodyPr>
          <a:lstStyle/>
          <a:p>
            <a:pPr algn="ctr"/>
            <a:r>
              <a:rPr lang="en-US" sz="7100" b="1" dirty="0">
                <a:ln w="17780" cmpd="sng">
                  <a:noFill/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5925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58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IDENTITY</a:t>
            </a:r>
            <a:endParaRPr lang="en-US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" y="1433945"/>
            <a:ext cx="9182099" cy="5012515"/>
            <a:chOff x="1" y="1433945"/>
            <a:chExt cx="9182099" cy="50125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8" t="4546" r="39340" b="3719"/>
            <a:stretch/>
          </p:blipFill>
          <p:spPr>
            <a:xfrm rot="5400000">
              <a:off x="714236" y="1400037"/>
              <a:ext cx="2299855" cy="23676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1" y="3886200"/>
              <a:ext cx="378863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SIFAYAT ULLAH</a:t>
              </a:r>
              <a:endParaRPr lang="en-US" sz="2400" b="1" cap="none" spc="0" dirty="0">
                <a:ln w="1143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" y="4336499"/>
              <a:ext cx="3788855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i="1" cap="none" spc="0" dirty="0" smtClean="0">
                  <a:ln w="50800"/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Assistant Teacher (English)</a:t>
              </a:r>
              <a:endParaRPr lang="en-US" sz="2400" b="1" i="1" cap="none" spc="0" dirty="0">
                <a:ln w="50800"/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" y="4876800"/>
              <a:ext cx="380999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buNone/>
              </a:pPr>
              <a:r>
                <a:rPr lang="en-US" sz="2400" b="1" i="1" cap="none" spc="150" dirty="0" smtClean="0">
                  <a:ln w="11430"/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Subidpur O.S.Dakhil Madrasha,</a:t>
              </a:r>
            </a:p>
            <a:p>
              <a:pPr algn="ctr">
                <a:buNone/>
              </a:pPr>
              <a:r>
                <a:rPr lang="en-US" sz="2400" b="1" i="1" cap="none" spc="150" dirty="0" smtClean="0">
                  <a:ln w="11430"/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Subidpur,Faridgonj, Chandpur.</a:t>
              </a:r>
              <a:endParaRPr lang="en-US" sz="2400" b="1" i="1" cap="none" spc="150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91000" y="1600200"/>
              <a:ext cx="304800" cy="4682411"/>
              <a:chOff x="4191000" y="1600200"/>
              <a:chExt cx="304800" cy="48006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191000" y="2438400"/>
                <a:ext cx="0" cy="3429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343400" y="1600200"/>
                <a:ext cx="0" cy="48006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495800" y="2438400"/>
                <a:ext cx="0" cy="3429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648200" y="4495799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itchFamily="18" charset="0"/>
                  <a:cs typeface="Times New Roman" pitchFamily="18" charset="0"/>
                </a:rPr>
                <a:t>Class: Eight</a:t>
              </a:r>
              <a:endParaRPr lang="en-US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5029200"/>
              <a:ext cx="415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itchFamily="18" charset="0"/>
                  <a:cs typeface="Times New Roman" pitchFamily="18" charset="0"/>
                </a:rPr>
                <a:t>Subject: English</a:t>
              </a:r>
              <a:endParaRPr lang="en-US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1100" y="5602069"/>
              <a:ext cx="4152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smtClean="0">
                  <a:latin typeface="Times New Roman" pitchFamily="18" charset="0"/>
                  <a:cs typeface="Times New Roman" pitchFamily="18" charset="0"/>
                </a:rPr>
                <a:t>Time: 45 minute</a:t>
              </a:r>
              <a:endParaRPr lang="en-US" sz="3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1433945"/>
              <a:ext cx="2495550" cy="2740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1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525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Our ethnic friends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381000"/>
            <a:ext cx="57340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15857"/>
            <a:ext cx="8153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Learning outcome 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finishing the lesson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able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to-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to the questions about the text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some new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meanings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short composition on ethnic people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514600"/>
            <a:ext cx="32766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iving place of  the ethnic people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362200" y="2150918"/>
            <a:ext cx="304800" cy="363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622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43600" y="2150918"/>
            <a:ext cx="325582" cy="363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3600" y="3657600"/>
            <a:ext cx="325582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"/>
          <a:stretch/>
        </p:blipFill>
        <p:spPr>
          <a:xfrm>
            <a:off x="0" y="45026"/>
            <a:ext cx="2819400" cy="21058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92" y="17318"/>
            <a:ext cx="3049108" cy="2133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76" y="4191000"/>
            <a:ext cx="3027024" cy="15144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2667000" cy="164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09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Chittagong Hill Tracts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209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Mymensingh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6976" y="5801380"/>
            <a:ext cx="30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Rajshahi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0389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304800"/>
            <a:ext cx="4038600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Sort of living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place of  the ethnic people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371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</p:cNvCxnSpPr>
          <p:nvPr/>
        </p:nvCxnSpPr>
        <p:spPr>
          <a:xfrm>
            <a:off x="4533900" y="1371600"/>
            <a:ext cx="47625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371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3381375" cy="18478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4181475"/>
            <a:ext cx="2838450" cy="16097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3505200" cy="17430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52775" y="5953780"/>
            <a:ext cx="283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Hills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" y="3972580"/>
            <a:ext cx="297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Forest Areas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38963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Rural Areas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8572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92" y="3090861"/>
            <a:ext cx="2912805" cy="19383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4737" y="5131483"/>
            <a:ext cx="2664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Jhum Cultivation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4200"/>
            <a:ext cx="3328988" cy="1870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22306" y="5105400"/>
            <a:ext cx="2916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Sowing seeds in the land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511" y="304800"/>
            <a:ext cx="327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Clearing a piece of land in the forest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01" y="1789093"/>
            <a:ext cx="205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Preparing the land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63397" y="1828800"/>
            <a:ext cx="1913603" cy="1262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4038599"/>
            <a:ext cx="109921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057400" y="1905001"/>
            <a:ext cx="0" cy="1142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42" y="0"/>
            <a:ext cx="2999058" cy="17890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39284" y="5131483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 Job: Farming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3048000"/>
            <a:ext cx="1752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Religion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320739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2129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76800"/>
            <a:ext cx="3284475" cy="19526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200400" y="2209800"/>
            <a:ext cx="533400" cy="889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3962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86400" y="2129721"/>
            <a:ext cx="609600" cy="9182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2514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Hindus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55607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Buddhists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2387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Christians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21114"/>
            <a:ext cx="6858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Ethnic groups by regions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904</TotalTime>
  <Words>232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127</cp:revision>
  <dcterms:created xsi:type="dcterms:W3CDTF">2019-01-26T08:59:33Z</dcterms:created>
  <dcterms:modified xsi:type="dcterms:W3CDTF">2019-10-16T16:34:04Z</dcterms:modified>
</cp:coreProperties>
</file>