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75" r:id="rId6"/>
    <p:sldId id="271" r:id="rId7"/>
    <p:sldId id="269" r:id="rId8"/>
    <p:sldId id="274" r:id="rId9"/>
    <p:sldId id="272" r:id="rId10"/>
    <p:sldId id="273" r:id="rId11"/>
    <p:sldId id="263" r:id="rId12"/>
    <p:sldId id="265" r:id="rId13"/>
    <p:sldId id="264" r:id="rId14"/>
    <p:sldId id="270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38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17102-94AB-42C9-A76B-0E2EDCB518C4}" type="datetimeFigureOut">
              <a:rPr lang="en-US" smtClean="0"/>
              <a:pPr/>
              <a:t>16/10/2019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4440A-BB67-4795-8879-789AF35609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4913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4440A-BB67-4795-8879-789AF356094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শুভ সকাল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Kadam ful-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600200"/>
            <a:ext cx="7086600" cy="4525963"/>
          </a:xfrm>
        </p:spPr>
      </p:pic>
      <p:pic>
        <p:nvPicPr>
          <p:cNvPr id="8" name="Picture 7" descr="aaaaaaaaaaaa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28600"/>
            <a:ext cx="9372600" cy="708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70019_10201069729375872_197783508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200400"/>
            <a:ext cx="1252538" cy="1182049"/>
          </a:xfrm>
          <a:prstGeom prst="rect">
            <a:avLst/>
          </a:prstGeom>
        </p:spPr>
      </p:pic>
      <p:pic>
        <p:nvPicPr>
          <p:cNvPr id="3" name="Picture 2" descr="970019_10201069729375872_197783508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3048000"/>
            <a:ext cx="1252538" cy="1182049"/>
          </a:xfrm>
          <a:prstGeom prst="rect">
            <a:avLst/>
          </a:prstGeom>
        </p:spPr>
      </p:pic>
      <p:pic>
        <p:nvPicPr>
          <p:cNvPr id="4" name="Picture 3" descr="970019_10201069729375872_197783508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1981200"/>
            <a:ext cx="1252538" cy="1182049"/>
          </a:xfrm>
          <a:prstGeom prst="rect">
            <a:avLst/>
          </a:prstGeom>
        </p:spPr>
      </p:pic>
      <p:pic>
        <p:nvPicPr>
          <p:cNvPr id="5" name="Picture 4" descr="970019_10201069729375872_197783508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905000"/>
            <a:ext cx="1252538" cy="1182049"/>
          </a:xfrm>
          <a:prstGeom prst="rect">
            <a:avLst/>
          </a:prstGeom>
        </p:spPr>
      </p:pic>
      <p:pic>
        <p:nvPicPr>
          <p:cNvPr id="6" name="Picture 5" descr="970019_10201069729375872_197783508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3124200"/>
            <a:ext cx="1252538" cy="1182049"/>
          </a:xfrm>
          <a:prstGeom prst="rect">
            <a:avLst/>
          </a:prstGeom>
        </p:spPr>
      </p:pic>
      <p:pic>
        <p:nvPicPr>
          <p:cNvPr id="7" name="Picture 6" descr="970019_10201069729375872_197783508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4267200"/>
            <a:ext cx="1252538" cy="1182049"/>
          </a:xfrm>
          <a:prstGeom prst="rect">
            <a:avLst/>
          </a:prstGeom>
        </p:spPr>
      </p:pic>
      <p:pic>
        <p:nvPicPr>
          <p:cNvPr id="8" name="Picture 7" descr="970019_10201069729375872_197783508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4191000"/>
            <a:ext cx="1252538" cy="1182049"/>
          </a:xfrm>
          <a:prstGeom prst="rect">
            <a:avLst/>
          </a:prstGeom>
        </p:spPr>
      </p:pic>
      <p:pic>
        <p:nvPicPr>
          <p:cNvPr id="9" name="Picture 8" descr="970019_10201069729375872_197783508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590800"/>
            <a:ext cx="1252538" cy="1182049"/>
          </a:xfrm>
          <a:prstGeom prst="rect">
            <a:avLst/>
          </a:prstGeom>
        </p:spPr>
      </p:pic>
      <p:pic>
        <p:nvPicPr>
          <p:cNvPr id="10" name="Picture 9" descr="970019_10201069729375872_197783508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057400"/>
            <a:ext cx="1252538" cy="118204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2438400" y="304800"/>
            <a:ext cx="1447800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962400" y="304800"/>
            <a:ext cx="23622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66800" y="5715000"/>
            <a:ext cx="983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5867400"/>
            <a:ext cx="930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বেশি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ychee-fruit.jpeg"/>
          <p:cNvPicPr>
            <a:picLocks noChangeAspect="1"/>
          </p:cNvPicPr>
          <p:nvPr/>
        </p:nvPicPr>
        <p:blipFill>
          <a:blip r:embed="rId2" cstate="print"/>
          <a:srcRect l="31482" t="4348" r="27778" b="50000"/>
          <a:stretch>
            <a:fillRect/>
          </a:stretch>
        </p:blipFill>
        <p:spPr>
          <a:xfrm>
            <a:off x="1295400" y="2133600"/>
            <a:ext cx="1676400" cy="160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2600" y="51054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5029200"/>
            <a:ext cx="930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বেশি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667000" y="685800"/>
            <a:ext cx="10668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lychee-frui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600200"/>
            <a:ext cx="4114800" cy="32766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3962400" y="685800"/>
            <a:ext cx="17526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_Rose_2012.png"/>
          <p:cNvPicPr>
            <a:picLocks noChangeAspect="1"/>
          </p:cNvPicPr>
          <p:nvPr/>
        </p:nvPicPr>
        <p:blipFill>
          <a:blip r:embed="rId2" cstate="print"/>
          <a:srcRect l="3320" t="-7407" r="43551" b="40740"/>
          <a:stretch>
            <a:fillRect/>
          </a:stretch>
        </p:blipFill>
        <p:spPr>
          <a:xfrm>
            <a:off x="381000" y="2209800"/>
            <a:ext cx="2438400" cy="1371600"/>
          </a:xfrm>
          <a:prstGeom prst="rect">
            <a:avLst/>
          </a:prstGeom>
        </p:spPr>
      </p:pic>
      <p:pic>
        <p:nvPicPr>
          <p:cNvPr id="4" name="Picture 3" descr="Red_Rose_2012.png"/>
          <p:cNvPicPr>
            <a:picLocks noChangeAspect="1"/>
          </p:cNvPicPr>
          <p:nvPr/>
        </p:nvPicPr>
        <p:blipFill>
          <a:blip r:embed="rId2" cstate="print"/>
          <a:srcRect l="3320" t="-7407" r="43551" b="40740"/>
          <a:stretch>
            <a:fillRect/>
          </a:stretch>
        </p:blipFill>
        <p:spPr>
          <a:xfrm>
            <a:off x="5943600" y="3962400"/>
            <a:ext cx="2438400" cy="1371600"/>
          </a:xfrm>
          <a:prstGeom prst="rect">
            <a:avLst/>
          </a:prstGeom>
        </p:spPr>
      </p:pic>
      <p:pic>
        <p:nvPicPr>
          <p:cNvPr id="5" name="Picture 4" descr="Red_Rose_2012.png"/>
          <p:cNvPicPr>
            <a:picLocks noChangeAspect="1"/>
          </p:cNvPicPr>
          <p:nvPr/>
        </p:nvPicPr>
        <p:blipFill>
          <a:blip r:embed="rId2" cstate="print"/>
          <a:srcRect l="3320" t="-7407" r="43551" b="40740"/>
          <a:stretch>
            <a:fillRect/>
          </a:stretch>
        </p:blipFill>
        <p:spPr>
          <a:xfrm>
            <a:off x="5867400" y="2819400"/>
            <a:ext cx="2438400" cy="1371600"/>
          </a:xfrm>
          <a:prstGeom prst="rect">
            <a:avLst/>
          </a:prstGeom>
        </p:spPr>
      </p:pic>
      <p:pic>
        <p:nvPicPr>
          <p:cNvPr id="6" name="Picture 5" descr="Red_Rose_2012.png"/>
          <p:cNvPicPr>
            <a:picLocks noChangeAspect="1"/>
          </p:cNvPicPr>
          <p:nvPr/>
        </p:nvPicPr>
        <p:blipFill>
          <a:blip r:embed="rId2" cstate="print"/>
          <a:srcRect l="3320" t="-7407" r="43551" b="40740"/>
          <a:stretch>
            <a:fillRect/>
          </a:stretch>
        </p:blipFill>
        <p:spPr>
          <a:xfrm>
            <a:off x="5791200" y="1676400"/>
            <a:ext cx="2438400" cy="1371600"/>
          </a:xfrm>
          <a:prstGeom prst="rect">
            <a:avLst/>
          </a:prstGeom>
        </p:spPr>
      </p:pic>
      <p:pic>
        <p:nvPicPr>
          <p:cNvPr id="7" name="Picture 6" descr="Red_Rose_2012.png"/>
          <p:cNvPicPr>
            <a:picLocks noChangeAspect="1"/>
          </p:cNvPicPr>
          <p:nvPr/>
        </p:nvPicPr>
        <p:blipFill>
          <a:blip r:embed="rId2" cstate="print"/>
          <a:srcRect l="3320" t="-7407" r="43551" b="40740"/>
          <a:stretch>
            <a:fillRect/>
          </a:stretch>
        </p:blipFill>
        <p:spPr>
          <a:xfrm>
            <a:off x="6019800" y="609600"/>
            <a:ext cx="2438400" cy="137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2600" y="5562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5638800"/>
            <a:ext cx="930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বেশি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514600" y="1447800"/>
            <a:ext cx="6096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124200" y="1447800"/>
            <a:ext cx="24384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flipH="1">
            <a:off x="2057400" y="609600"/>
            <a:ext cx="2209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তুলনা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ional_bird_photo_bd_152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667000"/>
            <a:ext cx="1679786" cy="1371600"/>
          </a:xfrm>
          <a:prstGeom prst="rect">
            <a:avLst/>
          </a:prstGeom>
        </p:spPr>
      </p:pic>
      <p:pic>
        <p:nvPicPr>
          <p:cNvPr id="3" name="Picture 2" descr="national_bird_photo_bd_152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2514600"/>
            <a:ext cx="1524000" cy="1244395"/>
          </a:xfrm>
          <a:prstGeom prst="rect">
            <a:avLst/>
          </a:prstGeom>
        </p:spPr>
      </p:pic>
      <p:pic>
        <p:nvPicPr>
          <p:cNvPr id="4" name="Picture 3" descr="national_bird_photo_bd_152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5584" y="2564344"/>
            <a:ext cx="1802271" cy="1471613"/>
          </a:xfrm>
          <a:prstGeom prst="rect">
            <a:avLst/>
          </a:prstGeom>
        </p:spPr>
      </p:pic>
      <p:pic>
        <p:nvPicPr>
          <p:cNvPr id="5" name="Picture 4" descr="national_bird_photo_bd_152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581400"/>
            <a:ext cx="1524000" cy="1244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4800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4876800"/>
            <a:ext cx="930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বেশি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19600" y="990600"/>
            <a:ext cx="18288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286000" y="990600"/>
            <a:ext cx="19812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10000" y="381000"/>
            <a:ext cx="1079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তুলনা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944562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তোমাদের গণিত বইয়ের ১ পৃষ্ঠা বের কর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BangladeshJessore.Year10English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8458200" cy="493776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6812281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33600" y="0"/>
            <a:ext cx="5410200" cy="3429000"/>
          </a:xfrm>
        </p:spPr>
        <p:txBody>
          <a:bodyPr>
            <a:normAutofit fontScale="90000"/>
          </a:bodyPr>
          <a:lstStyle/>
          <a:p>
            <a:r>
              <a:rPr lang="bn-BD" sz="3100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bn-BD" sz="3100" dirty="0" smtClean="0">
                <a:latin typeface="NikoshBAN" pitchFamily="2" charset="0"/>
                <a:cs typeface="NikoshBAN" pitchFamily="2" charset="0"/>
              </a:rPr>
            </a:br>
            <a:r>
              <a:rPr lang="bn-BD" sz="31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100" dirty="0" smtClean="0">
                <a:latin typeface="NikoshBAN" pitchFamily="2" charset="0"/>
                <a:cs typeface="NikoshBAN" pitchFamily="2" charset="0"/>
              </a:rPr>
            </a:br>
            <a:r>
              <a:rPr lang="bn-BD" sz="31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100" dirty="0" smtClean="0">
                <a:latin typeface="NikoshBAN" pitchFamily="2" charset="0"/>
                <a:cs typeface="NikoshBAN" pitchFamily="2" charset="0"/>
              </a:rPr>
            </a:br>
            <a:r>
              <a:rPr lang="bn-BD" sz="31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100" dirty="0" smtClean="0">
                <a:latin typeface="NikoshBAN" pitchFamily="2" charset="0"/>
                <a:cs typeface="NikoshBAN" pitchFamily="2" charset="0"/>
              </a:rPr>
            </a:br>
            <a:r>
              <a:rPr lang="bn-BD" sz="31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100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 মৌখিকভাবে তুলনা করতে বলে মুল্যায়ণ করব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                     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</a:t>
            </a: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Or 9"/>
          <p:cNvSpPr/>
          <p:nvPr/>
        </p:nvSpPr>
        <p:spPr>
          <a:xfrm>
            <a:off x="914400" y="1676400"/>
            <a:ext cx="612648" cy="612648"/>
          </a:xfrm>
          <a:prstGeom prst="flowChar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Or 10"/>
          <p:cNvSpPr/>
          <p:nvPr/>
        </p:nvSpPr>
        <p:spPr>
          <a:xfrm>
            <a:off x="1752600" y="1676400"/>
            <a:ext cx="612648" cy="612648"/>
          </a:xfrm>
          <a:prstGeom prst="flowChar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Or 11"/>
          <p:cNvSpPr/>
          <p:nvPr/>
        </p:nvSpPr>
        <p:spPr>
          <a:xfrm>
            <a:off x="7315200" y="1295400"/>
            <a:ext cx="612648" cy="612648"/>
          </a:xfrm>
          <a:prstGeom prst="flowChar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Or 12"/>
          <p:cNvSpPr/>
          <p:nvPr/>
        </p:nvSpPr>
        <p:spPr>
          <a:xfrm>
            <a:off x="6705600" y="2057400"/>
            <a:ext cx="612648" cy="612648"/>
          </a:xfrm>
          <a:prstGeom prst="flowChar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Or 13"/>
          <p:cNvSpPr/>
          <p:nvPr/>
        </p:nvSpPr>
        <p:spPr>
          <a:xfrm>
            <a:off x="7391400" y="2057400"/>
            <a:ext cx="612648" cy="612648"/>
          </a:xfrm>
          <a:prstGeom prst="flowChar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Or 14"/>
          <p:cNvSpPr/>
          <p:nvPr/>
        </p:nvSpPr>
        <p:spPr>
          <a:xfrm>
            <a:off x="6629400" y="1295400"/>
            <a:ext cx="612648" cy="612648"/>
          </a:xfrm>
          <a:prstGeom prst="flowChar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914400" y="2819400"/>
            <a:ext cx="914400" cy="914400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762000" y="3657600"/>
            <a:ext cx="914400" cy="914400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1600200" y="3429000"/>
            <a:ext cx="914400" cy="914400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7010400" y="3200400"/>
            <a:ext cx="914400" cy="914400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/>
          <p:cNvSpPr/>
          <p:nvPr/>
        </p:nvSpPr>
        <p:spPr>
          <a:xfrm>
            <a:off x="990600" y="4800600"/>
            <a:ext cx="914400" cy="914400"/>
          </a:xfrm>
          <a:prstGeom prst="su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n 21"/>
          <p:cNvSpPr/>
          <p:nvPr/>
        </p:nvSpPr>
        <p:spPr>
          <a:xfrm>
            <a:off x="7391400" y="4648200"/>
            <a:ext cx="914400" cy="914400"/>
          </a:xfrm>
          <a:prstGeom prst="su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n 22"/>
          <p:cNvSpPr/>
          <p:nvPr/>
        </p:nvSpPr>
        <p:spPr>
          <a:xfrm>
            <a:off x="6400800" y="4800600"/>
            <a:ext cx="914400" cy="914400"/>
          </a:xfrm>
          <a:prstGeom prst="su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514600" y="1143000"/>
            <a:ext cx="1600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267200" y="1143000"/>
            <a:ext cx="2286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362200" y="2514600"/>
            <a:ext cx="1905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19600" y="2514600"/>
            <a:ext cx="25908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828800" y="4419600"/>
            <a:ext cx="2209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3" idx="1"/>
          </p:cNvCxnSpPr>
          <p:nvPr/>
        </p:nvCxnSpPr>
        <p:spPr>
          <a:xfrm>
            <a:off x="4343400" y="4495800"/>
            <a:ext cx="2057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Content Placeholder 10" descr="Hydrange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00200"/>
            <a:ext cx="7238999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144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5943600" cy="3048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ওয়াজেদ সরকার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গোপালপুর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pPr algn="ctr"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ঘোড়াঘাট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 দিনাজপুর।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wazed paspo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133600"/>
            <a:ext cx="3048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162800" cy="8842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514600"/>
            <a:ext cx="7239000" cy="35353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শ্রেণিঃ প্রথম</a:t>
            </a:r>
          </a:p>
          <a:p>
            <a:pPr algn="ctr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পাঠঃ তুলনা</a:t>
            </a:r>
          </a:p>
          <a:p>
            <a:pPr algn="ctr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পাঠ্যাংশঃ কম-বেশি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315200" cy="11430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90800"/>
            <a:ext cx="7467600" cy="304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</a:t>
            </a:r>
          </a:p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১.১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কম-বেশি, ছোট-বড়, হাল্কা ভারী, কাছে-দূরে, খাটো-লম্বা এর ধারণা লাভ করবে।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382000" cy="2057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বাস্তব জিনিসের সাহায্যে কম-বেশি তুলনা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করে দেখাব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যেমন- চক কাঠি, আমের পাতা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838200"/>
            <a:ext cx="40386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ধাপ-১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533400" y="28194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zrul Islam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3276600" cy="4572000"/>
          </a:xfrm>
          <a:prstGeom prst="rect">
            <a:avLst/>
          </a:prstGeom>
        </p:spPr>
      </p:pic>
      <p:pic>
        <p:nvPicPr>
          <p:cNvPr id="5" name="Picture 4" descr="vivid_flowers-w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1295400"/>
            <a:ext cx="5014153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5943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5943600"/>
            <a:ext cx="930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বেশি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87630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ধাপ-২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6019800" y="2895600"/>
            <a:ext cx="914400" cy="914400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xplosion 1 3"/>
          <p:cNvSpPr/>
          <p:nvPr/>
        </p:nvSpPr>
        <p:spPr>
          <a:xfrm>
            <a:off x="7010400" y="2819400"/>
            <a:ext cx="914400" cy="914400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5867400" y="2133600"/>
            <a:ext cx="914400" cy="914400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 1 5"/>
          <p:cNvSpPr/>
          <p:nvPr/>
        </p:nvSpPr>
        <p:spPr>
          <a:xfrm>
            <a:off x="6705600" y="2209800"/>
            <a:ext cx="914400" cy="914400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5029200" y="2514600"/>
            <a:ext cx="914400" cy="914400"/>
          </a:xfrm>
          <a:prstGeom prst="su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6477000" y="3657600"/>
            <a:ext cx="914400" cy="914400"/>
          </a:xfrm>
          <a:prstGeom prst="su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7696200" y="2057400"/>
            <a:ext cx="914400" cy="914400"/>
          </a:xfrm>
          <a:prstGeom prst="su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6324600" y="1371600"/>
            <a:ext cx="914400" cy="914400"/>
          </a:xfrm>
          <a:prstGeom prst="su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5029200" y="1371600"/>
            <a:ext cx="914400" cy="914400"/>
          </a:xfrm>
          <a:prstGeom prst="star5">
            <a:avLst>
              <a:gd name="adj" fmla="val 14987"/>
              <a:gd name="hf" fmla="val 105146"/>
              <a:gd name="vf" fmla="val 11055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5410200" y="3429000"/>
            <a:ext cx="914400" cy="914400"/>
          </a:xfrm>
          <a:prstGeom prst="star5">
            <a:avLst>
              <a:gd name="adj" fmla="val 21154"/>
              <a:gd name="hf" fmla="val 105146"/>
              <a:gd name="vf" fmla="val 11055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7239000" y="1219200"/>
            <a:ext cx="914400" cy="914400"/>
          </a:xfrm>
          <a:prstGeom prst="star5">
            <a:avLst>
              <a:gd name="adj" fmla="val 14987"/>
              <a:gd name="hf" fmla="val 105146"/>
              <a:gd name="vf" fmla="val 11055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7467600" y="3429000"/>
            <a:ext cx="914400" cy="914400"/>
          </a:xfrm>
          <a:prstGeom prst="star5">
            <a:avLst>
              <a:gd name="adj" fmla="val 14987"/>
              <a:gd name="hf" fmla="val 105146"/>
              <a:gd name="vf" fmla="val 11055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32-Point Star 18"/>
          <p:cNvSpPr/>
          <p:nvPr/>
        </p:nvSpPr>
        <p:spPr>
          <a:xfrm>
            <a:off x="8001000" y="2895600"/>
            <a:ext cx="914400" cy="914400"/>
          </a:xfrm>
          <a:prstGeom prst="star32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32-Point Star 19"/>
          <p:cNvSpPr/>
          <p:nvPr/>
        </p:nvSpPr>
        <p:spPr>
          <a:xfrm>
            <a:off x="6096000" y="533400"/>
            <a:ext cx="914400" cy="914400"/>
          </a:xfrm>
          <a:prstGeom prst="star32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32-Point Star 20"/>
          <p:cNvSpPr/>
          <p:nvPr/>
        </p:nvSpPr>
        <p:spPr>
          <a:xfrm>
            <a:off x="6324600" y="4572000"/>
            <a:ext cx="914400" cy="914400"/>
          </a:xfrm>
          <a:prstGeom prst="star32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32-Point Star 21"/>
          <p:cNvSpPr/>
          <p:nvPr/>
        </p:nvSpPr>
        <p:spPr>
          <a:xfrm>
            <a:off x="4267200" y="2209800"/>
            <a:ext cx="914400" cy="914400"/>
          </a:xfrm>
          <a:prstGeom prst="star32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xplosion 1 22"/>
          <p:cNvSpPr/>
          <p:nvPr/>
        </p:nvSpPr>
        <p:spPr>
          <a:xfrm>
            <a:off x="838200" y="2895600"/>
            <a:ext cx="914400" cy="914400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xplosion 1 23"/>
          <p:cNvSpPr/>
          <p:nvPr/>
        </p:nvSpPr>
        <p:spPr>
          <a:xfrm>
            <a:off x="1143000" y="2057400"/>
            <a:ext cx="914400" cy="914400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un 24"/>
          <p:cNvSpPr/>
          <p:nvPr/>
        </p:nvSpPr>
        <p:spPr>
          <a:xfrm>
            <a:off x="1676400" y="2667000"/>
            <a:ext cx="914400" cy="914400"/>
          </a:xfrm>
          <a:prstGeom prst="su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un 25"/>
          <p:cNvSpPr/>
          <p:nvPr/>
        </p:nvSpPr>
        <p:spPr>
          <a:xfrm>
            <a:off x="304800" y="2209800"/>
            <a:ext cx="914400" cy="914400"/>
          </a:xfrm>
          <a:prstGeom prst="su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32-Point Star 26"/>
          <p:cNvSpPr/>
          <p:nvPr/>
        </p:nvSpPr>
        <p:spPr>
          <a:xfrm>
            <a:off x="457200" y="1371600"/>
            <a:ext cx="914400" cy="914400"/>
          </a:xfrm>
          <a:prstGeom prst="star32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32-Point Star 27"/>
          <p:cNvSpPr/>
          <p:nvPr/>
        </p:nvSpPr>
        <p:spPr>
          <a:xfrm>
            <a:off x="1371600" y="3505200"/>
            <a:ext cx="914400" cy="914400"/>
          </a:xfrm>
          <a:prstGeom prst="star32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1828800" y="1752600"/>
            <a:ext cx="914400" cy="914400"/>
          </a:xfrm>
          <a:prstGeom prst="star5">
            <a:avLst>
              <a:gd name="adj" fmla="val 14987"/>
              <a:gd name="hf" fmla="val 105146"/>
              <a:gd name="vf" fmla="val 11055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0" y="2895600"/>
            <a:ext cx="914400" cy="914400"/>
          </a:xfrm>
          <a:prstGeom prst="star5">
            <a:avLst>
              <a:gd name="adj" fmla="val 14987"/>
              <a:gd name="hf" fmla="val 105146"/>
              <a:gd name="vf" fmla="val 11055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828800" y="304800"/>
            <a:ext cx="276229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তুলনা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কম-বেশি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lcsnap-2013-04-10-12h33m55s58.png"/>
          <p:cNvPicPr>
            <a:picLocks noChangeAspect="1"/>
          </p:cNvPicPr>
          <p:nvPr/>
        </p:nvPicPr>
        <p:blipFill>
          <a:blip r:embed="rId2" cstate="print"/>
          <a:srcRect l="28261" t="49205" b="17241"/>
          <a:stretch>
            <a:fillRect/>
          </a:stretch>
        </p:blipFill>
        <p:spPr>
          <a:xfrm>
            <a:off x="4419600" y="1066800"/>
            <a:ext cx="4267200" cy="4114800"/>
          </a:xfrm>
          <a:prstGeom prst="rect">
            <a:avLst/>
          </a:prstGeom>
        </p:spPr>
      </p:pic>
      <p:pic>
        <p:nvPicPr>
          <p:cNvPr id="4" name="Picture 3" descr="vlcsnap-2013-04-10-12h33m31s9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143000"/>
            <a:ext cx="3124200" cy="4045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55626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5486400"/>
            <a:ext cx="930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বেশি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-rose-is-a-rose-roses-20581060-2256-1496.jpg"/>
          <p:cNvPicPr>
            <a:picLocks noChangeAspect="1"/>
          </p:cNvPicPr>
          <p:nvPr/>
        </p:nvPicPr>
        <p:blipFill>
          <a:blip r:embed="rId2" cstate="print"/>
          <a:srcRect l="-3331" b="-32676"/>
          <a:stretch>
            <a:fillRect/>
          </a:stretch>
        </p:blipFill>
        <p:spPr>
          <a:xfrm>
            <a:off x="457200" y="1676400"/>
            <a:ext cx="2057400" cy="2286000"/>
          </a:xfrm>
          <a:prstGeom prst="rect">
            <a:avLst/>
          </a:prstGeom>
        </p:spPr>
      </p:pic>
      <p:pic>
        <p:nvPicPr>
          <p:cNvPr id="3" name="Picture 2" descr="A-rose-is-a-rose-roses-20581060-2256-1496.jpg"/>
          <p:cNvPicPr>
            <a:picLocks noChangeAspect="1"/>
          </p:cNvPicPr>
          <p:nvPr/>
        </p:nvPicPr>
        <p:blipFill>
          <a:blip r:embed="rId2" cstate="print"/>
          <a:srcRect l="-3331" b="-32676"/>
          <a:stretch>
            <a:fillRect/>
          </a:stretch>
        </p:blipFill>
        <p:spPr>
          <a:xfrm>
            <a:off x="6553200" y="2590800"/>
            <a:ext cx="1847850" cy="2133599"/>
          </a:xfrm>
          <a:prstGeom prst="rect">
            <a:avLst/>
          </a:prstGeom>
        </p:spPr>
      </p:pic>
      <p:pic>
        <p:nvPicPr>
          <p:cNvPr id="4" name="Picture 3" descr="A-rose-is-a-rose-roses-20581060-2256-1496.jpg"/>
          <p:cNvPicPr>
            <a:picLocks noChangeAspect="1"/>
          </p:cNvPicPr>
          <p:nvPr/>
        </p:nvPicPr>
        <p:blipFill>
          <a:blip r:embed="rId2" cstate="print"/>
          <a:srcRect l="-3331" b="-32676"/>
          <a:stretch>
            <a:fillRect/>
          </a:stretch>
        </p:blipFill>
        <p:spPr>
          <a:xfrm>
            <a:off x="6858000" y="1219200"/>
            <a:ext cx="1676400" cy="2057400"/>
          </a:xfrm>
          <a:prstGeom prst="rect">
            <a:avLst/>
          </a:prstGeom>
        </p:spPr>
      </p:pic>
      <p:pic>
        <p:nvPicPr>
          <p:cNvPr id="6" name="Picture 5" descr="A-rose-is-a-rose-roses-20581060-2256-1496.jpg"/>
          <p:cNvPicPr>
            <a:picLocks noChangeAspect="1"/>
          </p:cNvPicPr>
          <p:nvPr/>
        </p:nvPicPr>
        <p:blipFill>
          <a:blip r:embed="rId2" cstate="print"/>
          <a:srcRect l="-3331" b="-32676"/>
          <a:stretch>
            <a:fillRect/>
          </a:stretch>
        </p:blipFill>
        <p:spPr>
          <a:xfrm>
            <a:off x="5334000" y="1981200"/>
            <a:ext cx="1447800" cy="184265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1828800" y="762000"/>
            <a:ext cx="15240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05200" y="762000"/>
            <a:ext cx="21336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19200" y="50292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00" y="5105400"/>
            <a:ext cx="930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বেশি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106</Words>
  <Application>Microsoft Office PowerPoint</Application>
  <PresentationFormat>On-screen Show (4:3)</PresentationFormat>
  <Paragraphs>48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শুভ সকাল</vt:lpstr>
      <vt:lpstr>শিক্ষক পরিচিতি</vt:lpstr>
      <vt:lpstr>পাঠ পরিচিতি</vt:lpstr>
      <vt:lpstr>শিখনফল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তোমাদের গণিত বইয়ের ১ পৃষ্ঠা বের কর </vt:lpstr>
      <vt:lpstr>       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 সকাল</dc:title>
  <dc:creator>PTI-Dinajpur</dc:creator>
  <cp:lastModifiedBy>gopalpur gps</cp:lastModifiedBy>
  <cp:revision>62</cp:revision>
  <dcterms:created xsi:type="dcterms:W3CDTF">2006-08-16T00:00:00Z</dcterms:created>
  <dcterms:modified xsi:type="dcterms:W3CDTF">2019-10-16T14:21:03Z</dcterms:modified>
</cp:coreProperties>
</file>