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3" r:id="rId5"/>
    <p:sldId id="265" r:id="rId6"/>
    <p:sldId id="266" r:id="rId7"/>
    <p:sldId id="268" r:id="rId8"/>
    <p:sldId id="269" r:id="rId9"/>
    <p:sldId id="271" r:id="rId10"/>
    <p:sldId id="272" r:id="rId11"/>
    <p:sldId id="273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21" autoAdjust="0"/>
    <p:restoredTop sz="94291" autoAdjust="0"/>
  </p:normalViewPr>
  <p:slideViewPr>
    <p:cSldViewPr snapToGrid="0">
      <p:cViewPr>
        <p:scale>
          <a:sx n="86" d="100"/>
          <a:sy n="86" d="100"/>
        </p:scale>
        <p:origin x="2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jp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02FB7E-41D1-4113-9667-C8917F181302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D935872-8452-4EE4-B941-D104990BBE6E}">
      <dgm:prSet phldrT="[Text]" phldr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EDC70CAF-D505-4082-8DCB-5A29872110B8}" type="parTrans" cxnId="{51164168-6CD0-4F58-B844-E26157D29F34}">
      <dgm:prSet/>
      <dgm:spPr/>
      <dgm:t>
        <a:bodyPr/>
        <a:lstStyle/>
        <a:p>
          <a:endParaRPr lang="en-US"/>
        </a:p>
      </dgm:t>
    </dgm:pt>
    <dgm:pt modelId="{C3C803CA-BA19-4C16-A0D6-250E05DB5937}" type="sibTrans" cxnId="{51164168-6CD0-4F58-B844-E26157D29F34}">
      <dgm:prSet/>
      <dgm:spPr/>
      <dgm:t>
        <a:bodyPr/>
        <a:lstStyle/>
        <a:p>
          <a:endParaRPr lang="en-US"/>
        </a:p>
      </dgm:t>
    </dgm:pt>
    <dgm:pt modelId="{C5B00328-F41D-48A2-825A-483232FF818E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53BEDC88-0C28-419B-9375-A71BEFBFA2E3}" type="parTrans" cxnId="{AB0B7B38-01B6-4546-9A4A-E8AD62D42DBA}">
      <dgm:prSet/>
      <dgm:spPr/>
      <dgm:t>
        <a:bodyPr/>
        <a:lstStyle/>
        <a:p>
          <a:endParaRPr lang="en-US"/>
        </a:p>
      </dgm:t>
    </dgm:pt>
    <dgm:pt modelId="{83733984-154C-4E7D-AF6B-AA78CEC980A0}" type="sibTrans" cxnId="{AB0B7B38-01B6-4546-9A4A-E8AD62D42DBA}">
      <dgm:prSet/>
      <dgm:spPr/>
      <dgm:t>
        <a:bodyPr/>
        <a:lstStyle/>
        <a:p>
          <a:endParaRPr lang="en-US"/>
        </a:p>
      </dgm:t>
    </dgm:pt>
    <dgm:pt modelId="{DFB1CA81-7F3D-43A5-901B-045FD945A09E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156AC553-B445-4365-A904-45E9CA69E377}" type="parTrans" cxnId="{13995A4A-E035-417A-B29D-ABA0161B9DA5}">
      <dgm:prSet/>
      <dgm:spPr/>
      <dgm:t>
        <a:bodyPr/>
        <a:lstStyle/>
        <a:p>
          <a:endParaRPr lang="en-US"/>
        </a:p>
      </dgm:t>
    </dgm:pt>
    <dgm:pt modelId="{AA12201D-FB49-4D0E-A546-A4D71BC190D2}" type="sibTrans" cxnId="{13995A4A-E035-417A-B29D-ABA0161B9DA5}">
      <dgm:prSet/>
      <dgm:spPr/>
      <dgm:t>
        <a:bodyPr/>
        <a:lstStyle/>
        <a:p>
          <a:endParaRPr lang="en-US"/>
        </a:p>
      </dgm:t>
    </dgm:pt>
    <dgm:pt modelId="{EC7FB8EB-057B-4C66-864A-9EF48694B330}">
      <dgm:prSet phldrT="[Text]" phldr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39064A1B-60E7-4A8A-BA0D-702509302804}" type="parTrans" cxnId="{4049CC00-9FA6-4FF1-AF0D-CB4AD9EBE361}">
      <dgm:prSet/>
      <dgm:spPr/>
      <dgm:t>
        <a:bodyPr/>
        <a:lstStyle/>
        <a:p>
          <a:endParaRPr lang="en-US"/>
        </a:p>
      </dgm:t>
    </dgm:pt>
    <dgm:pt modelId="{ED9F75CE-48E8-4599-A7D1-810AF6C2859C}" type="sibTrans" cxnId="{4049CC00-9FA6-4FF1-AF0D-CB4AD9EBE361}">
      <dgm:prSet/>
      <dgm:spPr/>
      <dgm:t>
        <a:bodyPr/>
        <a:lstStyle/>
        <a:p>
          <a:endParaRPr lang="en-US"/>
        </a:p>
      </dgm:t>
    </dgm:pt>
    <dgm:pt modelId="{681FDA13-00AD-4FEC-8273-2850B36B0AF2}">
      <dgm:prSet phldrT="[Text]"/>
      <dgm:spPr/>
      <dgm:t>
        <a:bodyPr/>
        <a:lstStyle/>
        <a:p>
          <a:r>
            <a:rPr lang="en-US" dirty="0"/>
            <a:t>2</a:t>
          </a:r>
        </a:p>
      </dgm:t>
    </dgm:pt>
    <dgm:pt modelId="{F854C6DC-1CF0-4894-A01C-467874E541E5}" type="parTrans" cxnId="{A3F3A274-802F-42FA-BC0B-9024CD2F12B0}">
      <dgm:prSet/>
      <dgm:spPr/>
      <dgm:t>
        <a:bodyPr/>
        <a:lstStyle/>
        <a:p>
          <a:endParaRPr lang="en-US"/>
        </a:p>
      </dgm:t>
    </dgm:pt>
    <dgm:pt modelId="{CDB2E77D-8CED-49AE-90BB-E42AF61201BB}" type="sibTrans" cxnId="{A3F3A274-802F-42FA-BC0B-9024CD2F12B0}">
      <dgm:prSet/>
      <dgm:spPr/>
      <dgm:t>
        <a:bodyPr/>
        <a:lstStyle/>
        <a:p>
          <a:endParaRPr lang="en-US"/>
        </a:p>
      </dgm:t>
    </dgm:pt>
    <dgm:pt modelId="{0DF95243-EEF5-44D8-B4D5-51D86CE5AFBA}">
      <dgm:prSet phldrT="[Text]"/>
      <dgm:spPr/>
      <dgm:t>
        <a:bodyPr/>
        <a:lstStyle/>
        <a:p>
          <a:r>
            <a:rPr lang="en-US" dirty="0"/>
            <a:t>2</a:t>
          </a:r>
        </a:p>
      </dgm:t>
    </dgm:pt>
    <dgm:pt modelId="{F08324DF-BE3B-41CA-81F8-4F19DF296D06}" type="parTrans" cxnId="{C0D032AD-0052-4B8E-B659-A869E986788C}">
      <dgm:prSet/>
      <dgm:spPr/>
      <dgm:t>
        <a:bodyPr/>
        <a:lstStyle/>
        <a:p>
          <a:endParaRPr lang="en-US"/>
        </a:p>
      </dgm:t>
    </dgm:pt>
    <dgm:pt modelId="{13D5EB62-0345-432A-9996-308114266202}" type="sibTrans" cxnId="{C0D032AD-0052-4B8E-B659-A869E986788C}">
      <dgm:prSet/>
      <dgm:spPr/>
      <dgm:t>
        <a:bodyPr/>
        <a:lstStyle/>
        <a:p>
          <a:endParaRPr lang="en-US"/>
        </a:p>
      </dgm:t>
    </dgm:pt>
    <dgm:pt modelId="{54498310-2408-4652-B2E2-AF85723EC23F}">
      <dgm:prSet phldrT="[Text]"/>
      <dgm:spPr/>
      <dgm:t>
        <a:bodyPr/>
        <a:lstStyle/>
        <a:p>
          <a:endParaRPr lang="en-US" dirty="0"/>
        </a:p>
      </dgm:t>
    </dgm:pt>
    <dgm:pt modelId="{E9AED410-595C-49B5-A960-F57682BAC1D9}" type="parTrans" cxnId="{5648AFCC-DA95-42EB-B21A-3781E4FA5321}">
      <dgm:prSet/>
      <dgm:spPr/>
      <dgm:t>
        <a:bodyPr/>
        <a:lstStyle/>
        <a:p>
          <a:endParaRPr lang="en-US"/>
        </a:p>
      </dgm:t>
    </dgm:pt>
    <dgm:pt modelId="{C0B97860-5F66-4B6E-A2B0-374E5C198C8F}" type="sibTrans" cxnId="{5648AFCC-DA95-42EB-B21A-3781E4FA5321}">
      <dgm:prSet/>
      <dgm:spPr/>
      <dgm:t>
        <a:bodyPr/>
        <a:lstStyle/>
        <a:p>
          <a:endParaRPr lang="en-US"/>
        </a:p>
      </dgm:t>
    </dgm:pt>
    <dgm:pt modelId="{853BC5A5-0FC1-4186-8A86-BB26AD4C980B}" type="pres">
      <dgm:prSet presAssocID="{A402FB7E-41D1-4113-9667-C8917F181302}" presName="Name0" presStyleCnt="0">
        <dgm:presLayoutVars>
          <dgm:dir/>
          <dgm:animLvl val="lvl"/>
          <dgm:resizeHandles/>
        </dgm:presLayoutVars>
      </dgm:prSet>
      <dgm:spPr/>
    </dgm:pt>
    <dgm:pt modelId="{09677504-5A49-4BD7-81D8-2B282AE8B7E2}" type="pres">
      <dgm:prSet presAssocID="{5D935872-8452-4EE4-B941-D104990BBE6E}" presName="linNode" presStyleCnt="0"/>
      <dgm:spPr/>
    </dgm:pt>
    <dgm:pt modelId="{1A5329FA-6765-4ABA-8622-84306CF06387}" type="pres">
      <dgm:prSet presAssocID="{5D935872-8452-4EE4-B941-D104990BBE6E}" presName="parentShp" presStyleLbl="node1" presStyleIdx="0" presStyleCnt="2">
        <dgm:presLayoutVars>
          <dgm:bulletEnabled val="1"/>
        </dgm:presLayoutVars>
      </dgm:prSet>
      <dgm:spPr/>
    </dgm:pt>
    <dgm:pt modelId="{6A21A28E-9006-4978-A400-19E1C08DF2D9}" type="pres">
      <dgm:prSet presAssocID="{5D935872-8452-4EE4-B941-D104990BBE6E}" presName="childShp" presStyleLbl="bgAccFollowNode1" presStyleIdx="0" presStyleCnt="2" custScaleX="103986" custLinFactX="26461" custLinFactNeighborX="100000" custLinFactNeighborY="-5636">
        <dgm:presLayoutVars>
          <dgm:bulletEnabled val="1"/>
        </dgm:presLayoutVars>
      </dgm:prSet>
      <dgm:spPr/>
    </dgm:pt>
    <dgm:pt modelId="{ACD64056-F7F2-4132-840A-8C39E8394181}" type="pres">
      <dgm:prSet presAssocID="{C3C803CA-BA19-4C16-A0D6-250E05DB5937}" presName="spacing" presStyleCnt="0"/>
      <dgm:spPr/>
    </dgm:pt>
    <dgm:pt modelId="{6380220A-05FC-4903-8F0E-F0C052552730}" type="pres">
      <dgm:prSet presAssocID="{EC7FB8EB-057B-4C66-864A-9EF48694B330}" presName="linNode" presStyleCnt="0"/>
      <dgm:spPr/>
    </dgm:pt>
    <dgm:pt modelId="{AF661E60-1774-4D88-886A-C8987B861D57}" type="pres">
      <dgm:prSet presAssocID="{EC7FB8EB-057B-4C66-864A-9EF48694B330}" presName="parentShp" presStyleLbl="node1" presStyleIdx="1" presStyleCnt="2">
        <dgm:presLayoutVars>
          <dgm:bulletEnabled val="1"/>
        </dgm:presLayoutVars>
      </dgm:prSet>
      <dgm:spPr/>
    </dgm:pt>
    <dgm:pt modelId="{614EA30A-B696-4446-ADD1-0537C87D43C4}" type="pres">
      <dgm:prSet presAssocID="{EC7FB8EB-057B-4C66-864A-9EF48694B330}" presName="childShp" presStyleLbl="bgAccFollowNode1" presStyleIdx="1" presStyleCnt="2" custLinFactNeighborX="11086" custLinFactNeighborY="4997">
        <dgm:presLayoutVars>
          <dgm:bulletEnabled val="1"/>
        </dgm:presLayoutVars>
      </dgm:prSet>
      <dgm:spPr/>
    </dgm:pt>
  </dgm:ptLst>
  <dgm:cxnLst>
    <dgm:cxn modelId="{4049CC00-9FA6-4FF1-AF0D-CB4AD9EBE361}" srcId="{A402FB7E-41D1-4113-9667-C8917F181302}" destId="{EC7FB8EB-057B-4C66-864A-9EF48694B330}" srcOrd="1" destOrd="0" parTransId="{39064A1B-60E7-4A8A-BA0D-702509302804}" sibTransId="{ED9F75CE-48E8-4599-A7D1-810AF6C2859C}"/>
    <dgm:cxn modelId="{D9329B19-CA04-4E65-90C9-E5BC06A4DB85}" type="presOf" srcId="{A402FB7E-41D1-4113-9667-C8917F181302}" destId="{853BC5A5-0FC1-4186-8A86-BB26AD4C980B}" srcOrd="0" destOrd="0" presId="urn:microsoft.com/office/officeart/2005/8/layout/vList6"/>
    <dgm:cxn modelId="{AB0B7B38-01B6-4546-9A4A-E8AD62D42DBA}" srcId="{5D935872-8452-4EE4-B941-D104990BBE6E}" destId="{C5B00328-F41D-48A2-825A-483232FF818E}" srcOrd="0" destOrd="0" parTransId="{53BEDC88-0C28-419B-9375-A71BEFBFA2E3}" sibTransId="{83733984-154C-4E7D-AF6B-AA78CEC980A0}"/>
    <dgm:cxn modelId="{51164168-6CD0-4F58-B844-E26157D29F34}" srcId="{A402FB7E-41D1-4113-9667-C8917F181302}" destId="{5D935872-8452-4EE4-B941-D104990BBE6E}" srcOrd="0" destOrd="0" parTransId="{EDC70CAF-D505-4082-8DCB-5A29872110B8}" sibTransId="{C3C803CA-BA19-4C16-A0D6-250E05DB5937}"/>
    <dgm:cxn modelId="{078DD268-0E9F-4818-A3D8-1670E68D147C}" type="presOf" srcId="{DFB1CA81-7F3D-43A5-901B-045FD945A09E}" destId="{6A21A28E-9006-4978-A400-19E1C08DF2D9}" srcOrd="0" destOrd="1" presId="urn:microsoft.com/office/officeart/2005/8/layout/vList6"/>
    <dgm:cxn modelId="{13995A4A-E035-417A-B29D-ABA0161B9DA5}" srcId="{5D935872-8452-4EE4-B941-D104990BBE6E}" destId="{DFB1CA81-7F3D-43A5-901B-045FD945A09E}" srcOrd="1" destOrd="0" parTransId="{156AC553-B445-4365-A904-45E9CA69E377}" sibTransId="{AA12201D-FB49-4D0E-A546-A4D71BC190D2}"/>
    <dgm:cxn modelId="{A3F3A274-802F-42FA-BC0B-9024CD2F12B0}" srcId="{EC7FB8EB-057B-4C66-864A-9EF48694B330}" destId="{681FDA13-00AD-4FEC-8273-2850B36B0AF2}" srcOrd="0" destOrd="0" parTransId="{F854C6DC-1CF0-4894-A01C-467874E541E5}" sibTransId="{CDB2E77D-8CED-49AE-90BB-E42AF61201BB}"/>
    <dgm:cxn modelId="{A8595C82-31B1-4FB7-B2D6-714C243C4A63}" type="presOf" srcId="{0DF95243-EEF5-44D8-B4D5-51D86CE5AFBA}" destId="{614EA30A-B696-4446-ADD1-0537C87D43C4}" srcOrd="0" destOrd="1" presId="urn:microsoft.com/office/officeart/2005/8/layout/vList6"/>
    <dgm:cxn modelId="{00860194-E991-4904-8571-CB1EB9B753ED}" type="presOf" srcId="{EC7FB8EB-057B-4C66-864A-9EF48694B330}" destId="{AF661E60-1774-4D88-886A-C8987B861D57}" srcOrd="0" destOrd="0" presId="urn:microsoft.com/office/officeart/2005/8/layout/vList6"/>
    <dgm:cxn modelId="{949D0C9E-8D19-437C-B309-DAC76CD37F7C}" type="presOf" srcId="{681FDA13-00AD-4FEC-8273-2850B36B0AF2}" destId="{614EA30A-B696-4446-ADD1-0537C87D43C4}" srcOrd="0" destOrd="0" presId="urn:microsoft.com/office/officeart/2005/8/layout/vList6"/>
    <dgm:cxn modelId="{C0D032AD-0052-4B8E-B659-A869E986788C}" srcId="{EC7FB8EB-057B-4C66-864A-9EF48694B330}" destId="{0DF95243-EEF5-44D8-B4D5-51D86CE5AFBA}" srcOrd="1" destOrd="0" parTransId="{F08324DF-BE3B-41CA-81F8-4F19DF296D06}" sibTransId="{13D5EB62-0345-432A-9996-308114266202}"/>
    <dgm:cxn modelId="{DA5905BF-A828-4720-8E83-0CA6797A06E2}" type="presOf" srcId="{C5B00328-F41D-48A2-825A-483232FF818E}" destId="{6A21A28E-9006-4978-A400-19E1C08DF2D9}" srcOrd="0" destOrd="0" presId="urn:microsoft.com/office/officeart/2005/8/layout/vList6"/>
    <dgm:cxn modelId="{B2BC7FC7-F199-4E63-B2C8-EAE68CB64851}" type="presOf" srcId="{5D935872-8452-4EE4-B941-D104990BBE6E}" destId="{1A5329FA-6765-4ABA-8622-84306CF06387}" srcOrd="0" destOrd="0" presId="urn:microsoft.com/office/officeart/2005/8/layout/vList6"/>
    <dgm:cxn modelId="{5648AFCC-DA95-42EB-B21A-3781E4FA5321}" srcId="{EC7FB8EB-057B-4C66-864A-9EF48694B330}" destId="{54498310-2408-4652-B2E2-AF85723EC23F}" srcOrd="2" destOrd="0" parTransId="{E9AED410-595C-49B5-A960-F57682BAC1D9}" sibTransId="{C0B97860-5F66-4B6E-A2B0-374E5C198C8F}"/>
    <dgm:cxn modelId="{5293E6EA-F720-451D-AA7D-1428BD05A995}" type="presOf" srcId="{54498310-2408-4652-B2E2-AF85723EC23F}" destId="{614EA30A-B696-4446-ADD1-0537C87D43C4}" srcOrd="0" destOrd="2" presId="urn:microsoft.com/office/officeart/2005/8/layout/vList6"/>
    <dgm:cxn modelId="{F70633A1-197B-4642-A0A3-149B67A09287}" type="presParOf" srcId="{853BC5A5-0FC1-4186-8A86-BB26AD4C980B}" destId="{09677504-5A49-4BD7-81D8-2B282AE8B7E2}" srcOrd="0" destOrd="0" presId="urn:microsoft.com/office/officeart/2005/8/layout/vList6"/>
    <dgm:cxn modelId="{1DFE1C7F-C509-4D2E-B5DE-867C368A1622}" type="presParOf" srcId="{09677504-5A49-4BD7-81D8-2B282AE8B7E2}" destId="{1A5329FA-6765-4ABA-8622-84306CF06387}" srcOrd="0" destOrd="0" presId="urn:microsoft.com/office/officeart/2005/8/layout/vList6"/>
    <dgm:cxn modelId="{60F0712B-6CF6-4CF2-8B27-BF3818298171}" type="presParOf" srcId="{09677504-5A49-4BD7-81D8-2B282AE8B7E2}" destId="{6A21A28E-9006-4978-A400-19E1C08DF2D9}" srcOrd="1" destOrd="0" presId="urn:microsoft.com/office/officeart/2005/8/layout/vList6"/>
    <dgm:cxn modelId="{B5BCE6AB-739E-43E4-8543-A52D243389C0}" type="presParOf" srcId="{853BC5A5-0FC1-4186-8A86-BB26AD4C980B}" destId="{ACD64056-F7F2-4132-840A-8C39E8394181}" srcOrd="1" destOrd="0" presId="urn:microsoft.com/office/officeart/2005/8/layout/vList6"/>
    <dgm:cxn modelId="{46D71FB2-E6F0-4B66-B698-A1E9B806EC48}" type="presParOf" srcId="{853BC5A5-0FC1-4186-8A86-BB26AD4C980B}" destId="{6380220A-05FC-4903-8F0E-F0C052552730}" srcOrd="2" destOrd="0" presId="urn:microsoft.com/office/officeart/2005/8/layout/vList6"/>
    <dgm:cxn modelId="{E9D3355C-A575-4E1F-B35E-6280B9205285}" type="presParOf" srcId="{6380220A-05FC-4903-8F0E-F0C052552730}" destId="{AF661E60-1774-4D88-886A-C8987B861D57}" srcOrd="0" destOrd="0" presId="urn:microsoft.com/office/officeart/2005/8/layout/vList6"/>
    <dgm:cxn modelId="{EC1BDB48-17C1-4A8C-B649-A8860692A049}" type="presParOf" srcId="{6380220A-05FC-4903-8F0E-F0C052552730}" destId="{614EA30A-B696-4446-ADD1-0537C87D43C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3F57D4-9228-4D52-AD47-0F2B7E25F0E2}" type="doc">
      <dgm:prSet loTypeId="urn:microsoft.com/office/officeart/2011/layout/CircleProcess" loCatId="officeonlin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FD10250-1942-40DC-AEF9-08F90CF57611}" type="pres">
      <dgm:prSet presAssocID="{673F57D4-9228-4D52-AD47-0F2B7E25F0E2}" presName="Name0" presStyleCnt="0">
        <dgm:presLayoutVars>
          <dgm:chMax val="11"/>
          <dgm:chPref val="11"/>
          <dgm:dir/>
          <dgm:resizeHandles/>
        </dgm:presLayoutVars>
      </dgm:prSet>
      <dgm:spPr/>
    </dgm:pt>
  </dgm:ptLst>
  <dgm:cxnLst>
    <dgm:cxn modelId="{CCC8A46A-3609-4DFF-B8C7-7E645EECB862}" type="presOf" srcId="{673F57D4-9228-4D52-AD47-0F2B7E25F0E2}" destId="{4FD10250-1942-40DC-AEF9-08F90CF57611}" srcOrd="0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80A53D-F4E6-4468-B0F0-38ED58B3F95A}" type="doc">
      <dgm:prSet loTypeId="urn:microsoft.com/office/officeart/2011/layout/CircleProcess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EA332-FF0B-4541-93A2-8967D750CCD7}">
      <dgm:prSet phldrT="[Text]" custT="1"/>
      <dgm:spPr/>
      <dgm:t>
        <a:bodyPr/>
        <a:lstStyle/>
        <a:p>
          <a:r>
            <a:rPr lang="en-US" sz="9600" b="1" i="1" dirty="0">
              <a:solidFill>
                <a:srgbClr val="D60093"/>
              </a:solidFill>
            </a:rPr>
            <a:t>A</a:t>
          </a:r>
        </a:p>
      </dgm:t>
    </dgm:pt>
    <dgm:pt modelId="{E349F9CE-DF96-494E-B055-E13AA527B14D}" type="parTrans" cxnId="{FE2405F8-64A1-45CA-A643-CDA3C4970BE7}">
      <dgm:prSet/>
      <dgm:spPr/>
      <dgm:t>
        <a:bodyPr/>
        <a:lstStyle/>
        <a:p>
          <a:endParaRPr lang="en-US"/>
        </a:p>
      </dgm:t>
    </dgm:pt>
    <dgm:pt modelId="{C3AF5D4C-8975-45DF-823E-85C0A75DE99B}" type="sibTrans" cxnId="{FE2405F8-64A1-45CA-A643-CDA3C4970BE7}">
      <dgm:prSet/>
      <dgm:spPr/>
      <dgm:t>
        <a:bodyPr/>
        <a:lstStyle/>
        <a:p>
          <a:endParaRPr lang="en-US"/>
        </a:p>
      </dgm:t>
    </dgm:pt>
    <dgm:pt modelId="{1E47AECF-B84B-4CE3-AE85-CA542137F6B1}">
      <dgm:prSet phldrT="[Text]" custT="1"/>
      <dgm:spPr/>
      <dgm:t>
        <a:bodyPr/>
        <a:lstStyle/>
        <a:p>
          <a:r>
            <a:rPr lang="en-US" sz="9600" b="1" i="1" dirty="0"/>
            <a:t>a</a:t>
          </a:r>
        </a:p>
      </dgm:t>
    </dgm:pt>
    <dgm:pt modelId="{2B02B5EB-8C94-4A2C-8246-1A56EC8EBA0C}" type="parTrans" cxnId="{CA8DA224-AB59-405E-9A1D-AC38FFD726F2}">
      <dgm:prSet/>
      <dgm:spPr/>
      <dgm:t>
        <a:bodyPr/>
        <a:lstStyle/>
        <a:p>
          <a:endParaRPr lang="en-US"/>
        </a:p>
      </dgm:t>
    </dgm:pt>
    <dgm:pt modelId="{424112BD-4BCF-46AB-9113-AC6CDFD169DF}" type="sibTrans" cxnId="{CA8DA224-AB59-405E-9A1D-AC38FFD726F2}">
      <dgm:prSet/>
      <dgm:spPr/>
      <dgm:t>
        <a:bodyPr/>
        <a:lstStyle/>
        <a:p>
          <a:endParaRPr lang="en-US"/>
        </a:p>
      </dgm:t>
    </dgm:pt>
    <dgm:pt modelId="{5A205C3C-AEA8-431B-A182-12844ED949A3}">
      <dgm:prSet phldrT="[Text]" phldr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6F63DD4F-56E7-4396-88B9-B0D93E5B3720}" type="parTrans" cxnId="{25261F05-24A0-41A8-BF01-65B818A8F31C}">
      <dgm:prSet/>
      <dgm:spPr/>
      <dgm:t>
        <a:bodyPr/>
        <a:lstStyle/>
        <a:p>
          <a:endParaRPr lang="en-US"/>
        </a:p>
      </dgm:t>
    </dgm:pt>
    <dgm:pt modelId="{EB914A27-F044-4851-B09E-FBF6F5B2739B}" type="sibTrans" cxnId="{25261F05-24A0-41A8-BF01-65B818A8F31C}">
      <dgm:prSet/>
      <dgm:spPr/>
      <dgm:t>
        <a:bodyPr/>
        <a:lstStyle/>
        <a:p>
          <a:endParaRPr lang="en-US"/>
        </a:p>
      </dgm:t>
    </dgm:pt>
    <dgm:pt modelId="{F907ACAC-3871-4285-A5BE-1F57B31A9A79}" type="pres">
      <dgm:prSet presAssocID="{DF80A53D-F4E6-4468-B0F0-38ED58B3F95A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09F609A9-ABE4-4DDC-AF09-D148C0BEF2B1}" type="pres">
      <dgm:prSet presAssocID="{5A205C3C-AEA8-431B-A182-12844ED949A3}" presName="Accent3" presStyleCnt="0"/>
      <dgm:spPr/>
    </dgm:pt>
    <dgm:pt modelId="{59A69FB8-0C75-4B82-8074-11BD2FD85AAD}" type="pres">
      <dgm:prSet presAssocID="{5A205C3C-AEA8-431B-A182-12844ED949A3}" presName="Accent" presStyleLbl="node1" presStyleIdx="0" presStyleCnt="3" custLinFactNeighborX="-10787" custLinFactNeighborY="-2054"/>
      <dgm:spPr>
        <a:noFill/>
      </dgm:spPr>
    </dgm:pt>
    <dgm:pt modelId="{20131201-48F8-455F-B507-610B26599295}" type="pres">
      <dgm:prSet presAssocID="{5A205C3C-AEA8-431B-A182-12844ED949A3}" presName="ParentBackground3" presStyleCnt="0"/>
      <dgm:spPr/>
    </dgm:pt>
    <dgm:pt modelId="{8F0A7D03-3D23-42D9-9D3B-677E95501DC0}" type="pres">
      <dgm:prSet presAssocID="{5A205C3C-AEA8-431B-A182-12844ED949A3}" presName="ParentBackground" presStyleLbl="fgAcc1" presStyleIdx="0" presStyleCnt="3" custLinFactNeighborX="68778" custLinFactNeighborY="1651"/>
      <dgm:spPr/>
    </dgm:pt>
    <dgm:pt modelId="{76B8D4D5-10C0-4DE6-9259-A68BF88DBEA9}" type="pres">
      <dgm:prSet presAssocID="{5A205C3C-AEA8-431B-A182-12844ED949A3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2989C14A-6AB8-42AA-BE47-5A17C53F7BBE}" type="pres">
      <dgm:prSet presAssocID="{1E47AECF-B84B-4CE3-AE85-CA542137F6B1}" presName="Accent2" presStyleCnt="0"/>
      <dgm:spPr/>
    </dgm:pt>
    <dgm:pt modelId="{5E3FE70D-079E-4546-9946-6F2384CC3BDF}" type="pres">
      <dgm:prSet presAssocID="{1E47AECF-B84B-4CE3-AE85-CA542137F6B1}" presName="Accent" presStyleLbl="node1" presStyleIdx="1" presStyleCnt="3" custLinFactNeighborX="-56801" custLinFactNeighborY="6537"/>
      <dgm:spPr/>
    </dgm:pt>
    <dgm:pt modelId="{5F68A7B6-C82C-4CBE-A2F7-2FAB93D7FEA1}" type="pres">
      <dgm:prSet presAssocID="{1E47AECF-B84B-4CE3-AE85-CA542137F6B1}" presName="ParentBackground2" presStyleCnt="0"/>
      <dgm:spPr/>
    </dgm:pt>
    <dgm:pt modelId="{61075283-B61C-476B-8257-FC455D047315}" type="pres">
      <dgm:prSet presAssocID="{1E47AECF-B84B-4CE3-AE85-CA542137F6B1}" presName="ParentBackground" presStyleLbl="fgAcc1" presStyleIdx="1" presStyleCnt="3" custLinFactNeighborX="-82032" custLinFactNeighborY="10793"/>
      <dgm:spPr/>
    </dgm:pt>
    <dgm:pt modelId="{4AA564B0-DCF3-402C-B839-4727A7906164}" type="pres">
      <dgm:prSet presAssocID="{1E47AECF-B84B-4CE3-AE85-CA542137F6B1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3E126490-1D72-43E8-A729-D9E2D771BDCB}" type="pres">
      <dgm:prSet presAssocID="{F5CEA332-FF0B-4541-93A2-8967D750CCD7}" presName="Accent1" presStyleCnt="0"/>
      <dgm:spPr/>
    </dgm:pt>
    <dgm:pt modelId="{628E1BDC-B5D6-49D4-8337-7E6B18E4A90E}" type="pres">
      <dgm:prSet presAssocID="{F5CEA332-FF0B-4541-93A2-8967D750CCD7}" presName="Accent" presStyleLbl="node1" presStyleIdx="2" presStyleCnt="3" custLinFactNeighborX="-71365" custLinFactNeighborY="3632"/>
      <dgm:spPr/>
    </dgm:pt>
    <dgm:pt modelId="{D792B69E-A75A-473C-A70C-E86181E31F5D}" type="pres">
      <dgm:prSet presAssocID="{F5CEA332-FF0B-4541-93A2-8967D750CCD7}" presName="ParentBackground1" presStyleCnt="0"/>
      <dgm:spPr/>
    </dgm:pt>
    <dgm:pt modelId="{289D05A2-C2D1-4797-B332-43D0F2E5AE8F}" type="pres">
      <dgm:prSet presAssocID="{F5CEA332-FF0B-4541-93A2-8967D750CCD7}" presName="ParentBackground" presStyleLbl="fgAcc1" presStyleIdx="2" presStyleCnt="3" custAng="0" custScaleX="116323" custScaleY="91557" custLinFactX="-8944" custLinFactNeighborX="-100000" custLinFactNeighborY="6637"/>
      <dgm:spPr/>
    </dgm:pt>
    <dgm:pt modelId="{95AF52D0-F630-456A-A26F-ECA14532178B}" type="pres">
      <dgm:prSet presAssocID="{F5CEA332-FF0B-4541-93A2-8967D750CCD7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25261F05-24A0-41A8-BF01-65B818A8F31C}" srcId="{DF80A53D-F4E6-4468-B0F0-38ED58B3F95A}" destId="{5A205C3C-AEA8-431B-A182-12844ED949A3}" srcOrd="2" destOrd="0" parTransId="{6F63DD4F-56E7-4396-88B9-B0D93E5B3720}" sibTransId="{EB914A27-F044-4851-B09E-FBF6F5B2739B}"/>
    <dgm:cxn modelId="{CA8DA224-AB59-405E-9A1D-AC38FFD726F2}" srcId="{DF80A53D-F4E6-4468-B0F0-38ED58B3F95A}" destId="{1E47AECF-B84B-4CE3-AE85-CA542137F6B1}" srcOrd="1" destOrd="0" parTransId="{2B02B5EB-8C94-4A2C-8246-1A56EC8EBA0C}" sibTransId="{424112BD-4BCF-46AB-9113-AC6CDFD169DF}"/>
    <dgm:cxn modelId="{B1E92B2B-11A6-4005-8CD1-83917C7F3746}" type="presOf" srcId="{1E47AECF-B84B-4CE3-AE85-CA542137F6B1}" destId="{61075283-B61C-476B-8257-FC455D047315}" srcOrd="0" destOrd="0" presId="urn:microsoft.com/office/officeart/2011/layout/CircleProcess"/>
    <dgm:cxn modelId="{2736FA2C-EE2F-44E7-9C7C-CE6D95D52DD5}" type="presOf" srcId="{5A205C3C-AEA8-431B-A182-12844ED949A3}" destId="{8F0A7D03-3D23-42D9-9D3B-677E95501DC0}" srcOrd="0" destOrd="0" presId="urn:microsoft.com/office/officeart/2011/layout/CircleProcess"/>
    <dgm:cxn modelId="{3C73E52E-D8A6-4AE5-BFC9-CFBB6DF3F2EF}" type="presOf" srcId="{1E47AECF-B84B-4CE3-AE85-CA542137F6B1}" destId="{4AA564B0-DCF3-402C-B839-4727A7906164}" srcOrd="1" destOrd="0" presId="urn:microsoft.com/office/officeart/2011/layout/CircleProcess"/>
    <dgm:cxn modelId="{83D4335C-A616-476A-BACA-C6E18DC72418}" type="presOf" srcId="{5A205C3C-AEA8-431B-A182-12844ED949A3}" destId="{76B8D4D5-10C0-4DE6-9259-A68BF88DBEA9}" srcOrd="1" destOrd="0" presId="urn:microsoft.com/office/officeart/2011/layout/CircleProcess"/>
    <dgm:cxn modelId="{8E36BC80-87E9-44E6-8742-76035F6C21C6}" type="presOf" srcId="{F5CEA332-FF0B-4541-93A2-8967D750CCD7}" destId="{95AF52D0-F630-456A-A26F-ECA14532178B}" srcOrd="1" destOrd="0" presId="urn:microsoft.com/office/officeart/2011/layout/CircleProcess"/>
    <dgm:cxn modelId="{D2E628AE-48BB-48E3-BCE0-76403E4AC896}" type="presOf" srcId="{DF80A53D-F4E6-4468-B0F0-38ED58B3F95A}" destId="{F907ACAC-3871-4285-A5BE-1F57B31A9A79}" srcOrd="0" destOrd="0" presId="urn:microsoft.com/office/officeart/2011/layout/CircleProcess"/>
    <dgm:cxn modelId="{4A4B07F0-C2E6-4E64-AF7D-C54DCA167524}" type="presOf" srcId="{F5CEA332-FF0B-4541-93A2-8967D750CCD7}" destId="{289D05A2-C2D1-4797-B332-43D0F2E5AE8F}" srcOrd="0" destOrd="0" presId="urn:microsoft.com/office/officeart/2011/layout/CircleProcess"/>
    <dgm:cxn modelId="{FE2405F8-64A1-45CA-A643-CDA3C4970BE7}" srcId="{DF80A53D-F4E6-4468-B0F0-38ED58B3F95A}" destId="{F5CEA332-FF0B-4541-93A2-8967D750CCD7}" srcOrd="0" destOrd="0" parTransId="{E349F9CE-DF96-494E-B055-E13AA527B14D}" sibTransId="{C3AF5D4C-8975-45DF-823E-85C0A75DE99B}"/>
    <dgm:cxn modelId="{16783D69-E26B-46D3-8C7B-DC6F1EC91E4E}" type="presParOf" srcId="{F907ACAC-3871-4285-A5BE-1F57B31A9A79}" destId="{09F609A9-ABE4-4DDC-AF09-D148C0BEF2B1}" srcOrd="0" destOrd="0" presId="urn:microsoft.com/office/officeart/2011/layout/CircleProcess"/>
    <dgm:cxn modelId="{876235E0-6E3B-424C-8956-756934E19E46}" type="presParOf" srcId="{09F609A9-ABE4-4DDC-AF09-D148C0BEF2B1}" destId="{59A69FB8-0C75-4B82-8074-11BD2FD85AAD}" srcOrd="0" destOrd="0" presId="urn:microsoft.com/office/officeart/2011/layout/CircleProcess"/>
    <dgm:cxn modelId="{AD713FF3-31F8-4ED5-AFAD-1BD2AD729E9B}" type="presParOf" srcId="{F907ACAC-3871-4285-A5BE-1F57B31A9A79}" destId="{20131201-48F8-455F-B507-610B26599295}" srcOrd="1" destOrd="0" presId="urn:microsoft.com/office/officeart/2011/layout/CircleProcess"/>
    <dgm:cxn modelId="{440A1E7E-E50D-4928-89DF-87E4D9A0E2FE}" type="presParOf" srcId="{20131201-48F8-455F-B507-610B26599295}" destId="{8F0A7D03-3D23-42D9-9D3B-677E95501DC0}" srcOrd="0" destOrd="0" presId="urn:microsoft.com/office/officeart/2011/layout/CircleProcess"/>
    <dgm:cxn modelId="{CBF115DE-8B9D-4199-8983-3DEE412D736B}" type="presParOf" srcId="{F907ACAC-3871-4285-A5BE-1F57B31A9A79}" destId="{76B8D4D5-10C0-4DE6-9259-A68BF88DBEA9}" srcOrd="2" destOrd="0" presId="urn:microsoft.com/office/officeart/2011/layout/CircleProcess"/>
    <dgm:cxn modelId="{0551B38C-2A7A-4A68-B473-5958A041FA9D}" type="presParOf" srcId="{F907ACAC-3871-4285-A5BE-1F57B31A9A79}" destId="{2989C14A-6AB8-42AA-BE47-5A17C53F7BBE}" srcOrd="3" destOrd="0" presId="urn:microsoft.com/office/officeart/2011/layout/CircleProcess"/>
    <dgm:cxn modelId="{2B64332B-E701-4339-825F-AE060C4F20FE}" type="presParOf" srcId="{2989C14A-6AB8-42AA-BE47-5A17C53F7BBE}" destId="{5E3FE70D-079E-4546-9946-6F2384CC3BDF}" srcOrd="0" destOrd="0" presId="urn:microsoft.com/office/officeart/2011/layout/CircleProcess"/>
    <dgm:cxn modelId="{E1CADD42-601A-4A17-A53F-B6BC91E8DFB9}" type="presParOf" srcId="{F907ACAC-3871-4285-A5BE-1F57B31A9A79}" destId="{5F68A7B6-C82C-4CBE-A2F7-2FAB93D7FEA1}" srcOrd="4" destOrd="0" presId="urn:microsoft.com/office/officeart/2011/layout/CircleProcess"/>
    <dgm:cxn modelId="{612BDB46-C33C-4E59-AD92-07E17CD8BB10}" type="presParOf" srcId="{5F68A7B6-C82C-4CBE-A2F7-2FAB93D7FEA1}" destId="{61075283-B61C-476B-8257-FC455D047315}" srcOrd="0" destOrd="0" presId="urn:microsoft.com/office/officeart/2011/layout/CircleProcess"/>
    <dgm:cxn modelId="{9EB1BA7B-199B-4373-A719-1105F94383D3}" type="presParOf" srcId="{F907ACAC-3871-4285-A5BE-1F57B31A9A79}" destId="{4AA564B0-DCF3-402C-B839-4727A7906164}" srcOrd="5" destOrd="0" presId="urn:microsoft.com/office/officeart/2011/layout/CircleProcess"/>
    <dgm:cxn modelId="{1F1635FB-A52C-4621-9888-0660F301DB14}" type="presParOf" srcId="{F907ACAC-3871-4285-A5BE-1F57B31A9A79}" destId="{3E126490-1D72-43E8-A729-D9E2D771BDCB}" srcOrd="6" destOrd="0" presId="urn:microsoft.com/office/officeart/2011/layout/CircleProcess"/>
    <dgm:cxn modelId="{69EA8400-B571-4CDC-A973-CB914D3E044D}" type="presParOf" srcId="{3E126490-1D72-43E8-A729-D9E2D771BDCB}" destId="{628E1BDC-B5D6-49D4-8337-7E6B18E4A90E}" srcOrd="0" destOrd="0" presId="urn:microsoft.com/office/officeart/2011/layout/CircleProcess"/>
    <dgm:cxn modelId="{49319850-6297-41D1-A070-1187E64A4A05}" type="presParOf" srcId="{F907ACAC-3871-4285-A5BE-1F57B31A9A79}" destId="{D792B69E-A75A-473C-A70C-E86181E31F5D}" srcOrd="7" destOrd="0" presId="urn:microsoft.com/office/officeart/2011/layout/CircleProcess"/>
    <dgm:cxn modelId="{D0311C4F-A4A5-4DE5-9B1C-7ECC275E5E77}" type="presParOf" srcId="{D792B69E-A75A-473C-A70C-E86181E31F5D}" destId="{289D05A2-C2D1-4797-B332-43D0F2E5AE8F}" srcOrd="0" destOrd="0" presId="urn:microsoft.com/office/officeart/2011/layout/CircleProcess"/>
    <dgm:cxn modelId="{DB007F5D-AD67-45C7-B4DA-BD0F466B15E9}" type="presParOf" srcId="{F907ACAC-3871-4285-A5BE-1F57B31A9A79}" destId="{95AF52D0-F630-456A-A26F-ECA14532178B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6595E6-09D1-474C-B185-DF041BFA716E}" type="doc">
      <dgm:prSet loTypeId="urn:microsoft.com/office/officeart/2005/8/layout/bList2" loCatId="picture" qsTypeId="urn:microsoft.com/office/officeart/2005/8/quickstyle/simple1" qsCatId="simple" csTypeId="urn:microsoft.com/office/officeart/2005/8/colors/accent1_2" csCatId="accent1" phldr="1"/>
      <dgm:spPr/>
    </dgm:pt>
    <dgm:pt modelId="{BACC0B00-9437-472B-82B1-F2F07F745ABA}">
      <dgm:prSet phldrT="[Text]"/>
      <dgm:spPr/>
      <dgm:t>
        <a:bodyPr/>
        <a:lstStyle/>
        <a:p>
          <a:r>
            <a:rPr lang="en-US" dirty="0"/>
            <a:t>Apple</a:t>
          </a:r>
        </a:p>
      </dgm:t>
    </dgm:pt>
    <dgm:pt modelId="{094A8466-B410-416B-B8BF-022B93CFC6F5}" type="parTrans" cxnId="{F468F30A-D13E-4358-B6C0-A080C90A4CBC}">
      <dgm:prSet/>
      <dgm:spPr/>
      <dgm:t>
        <a:bodyPr/>
        <a:lstStyle/>
        <a:p>
          <a:endParaRPr lang="en-US"/>
        </a:p>
      </dgm:t>
    </dgm:pt>
    <dgm:pt modelId="{94395DA1-C1F3-4A71-93ED-AF25B7C887F2}" type="sibTrans" cxnId="{F468F30A-D13E-4358-B6C0-A080C90A4CBC}">
      <dgm:prSet/>
      <dgm:spPr/>
      <dgm:t>
        <a:bodyPr/>
        <a:lstStyle/>
        <a:p>
          <a:endParaRPr lang="en-US"/>
        </a:p>
      </dgm:t>
    </dgm:pt>
    <dgm:pt modelId="{CFF23B93-CBC0-4301-AF05-E387984CC833}">
      <dgm:prSet phldrT="[Text]" phldr="1"/>
      <dgm:spPr/>
      <dgm:t>
        <a:bodyPr/>
        <a:lstStyle/>
        <a:p>
          <a:endParaRPr lang="en-US" dirty="0"/>
        </a:p>
      </dgm:t>
    </dgm:pt>
    <dgm:pt modelId="{37A9C65F-B8B2-4B75-8BDB-95F3A8ABA97D}" type="parTrans" cxnId="{20580AA4-EFEE-4401-80E9-E3DC41509875}">
      <dgm:prSet/>
      <dgm:spPr/>
      <dgm:t>
        <a:bodyPr/>
        <a:lstStyle/>
        <a:p>
          <a:endParaRPr lang="en-US"/>
        </a:p>
      </dgm:t>
    </dgm:pt>
    <dgm:pt modelId="{3D54820A-7DDD-4E9F-9649-5EFA2F0F5950}" type="sibTrans" cxnId="{20580AA4-EFEE-4401-80E9-E3DC41509875}">
      <dgm:prSet/>
      <dgm:spPr/>
      <dgm:t>
        <a:bodyPr/>
        <a:lstStyle/>
        <a:p>
          <a:endParaRPr lang="en-US"/>
        </a:p>
      </dgm:t>
    </dgm:pt>
    <dgm:pt modelId="{C7651730-907D-4C8D-8971-E4D406C70D65}">
      <dgm:prSet phldrT="[Text]"/>
      <dgm:spPr/>
      <dgm:t>
        <a:bodyPr/>
        <a:lstStyle/>
        <a:p>
          <a:r>
            <a:rPr lang="en-US" dirty="0"/>
            <a:t>Axe</a:t>
          </a:r>
        </a:p>
      </dgm:t>
    </dgm:pt>
    <dgm:pt modelId="{D80670FC-7217-4840-BB13-9C0E3FCC865F}" type="parTrans" cxnId="{B1F27E97-3374-423E-AD52-3196656072F5}">
      <dgm:prSet/>
      <dgm:spPr/>
      <dgm:t>
        <a:bodyPr/>
        <a:lstStyle/>
        <a:p>
          <a:endParaRPr lang="en-US"/>
        </a:p>
      </dgm:t>
    </dgm:pt>
    <dgm:pt modelId="{CA83EEDB-7468-4FBF-AD16-A5CED40E0707}" type="sibTrans" cxnId="{B1F27E97-3374-423E-AD52-3196656072F5}">
      <dgm:prSet/>
      <dgm:spPr/>
      <dgm:t>
        <a:bodyPr/>
        <a:lstStyle/>
        <a:p>
          <a:endParaRPr lang="en-US"/>
        </a:p>
      </dgm:t>
    </dgm:pt>
    <dgm:pt modelId="{6B3223F2-9CD1-42A9-A533-ACA2D89F5D55}">
      <dgm:prSet custT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en-US" sz="6500" dirty="0"/>
            <a:t> </a:t>
          </a:r>
        </a:p>
      </dgm:t>
    </dgm:pt>
    <dgm:pt modelId="{EE6EC82B-76F7-4744-A189-E1E5F8F1A8D3}" type="parTrans" cxnId="{2B93A201-A695-4FC5-AF6D-E68C1BBCF96E}">
      <dgm:prSet/>
      <dgm:spPr/>
      <dgm:t>
        <a:bodyPr/>
        <a:lstStyle/>
        <a:p>
          <a:endParaRPr lang="en-US"/>
        </a:p>
      </dgm:t>
    </dgm:pt>
    <dgm:pt modelId="{691921C6-3F9E-49C0-B207-1695E8238293}" type="sibTrans" cxnId="{2B93A201-A695-4FC5-AF6D-E68C1BBCF96E}">
      <dgm:prSet/>
      <dgm:spPr/>
      <dgm:t>
        <a:bodyPr/>
        <a:lstStyle/>
        <a:p>
          <a:endParaRPr lang="en-US"/>
        </a:p>
      </dgm:t>
    </dgm:pt>
    <dgm:pt modelId="{08625047-8F00-4FB2-A1EE-F2139F46CAFB}">
      <dgm:prSet custT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sz="9600" dirty="0"/>
        </a:p>
      </dgm:t>
    </dgm:pt>
    <dgm:pt modelId="{C354CE26-B289-4E69-B368-78E7DEED4AB8}" type="parTrans" cxnId="{F5873B68-3FE5-4A59-BC7A-486325E83481}">
      <dgm:prSet/>
      <dgm:spPr/>
      <dgm:t>
        <a:bodyPr/>
        <a:lstStyle/>
        <a:p>
          <a:endParaRPr lang="en-US"/>
        </a:p>
      </dgm:t>
    </dgm:pt>
    <dgm:pt modelId="{AEBD76A8-6762-4BE5-BBF1-72DD825974C3}" type="sibTrans" cxnId="{F5873B68-3FE5-4A59-BC7A-486325E83481}">
      <dgm:prSet/>
      <dgm:spPr/>
      <dgm:t>
        <a:bodyPr/>
        <a:lstStyle/>
        <a:p>
          <a:endParaRPr lang="en-US"/>
        </a:p>
      </dgm:t>
    </dgm:pt>
    <dgm:pt modelId="{73330A85-FF02-47D2-A8CF-0A65304D30CF}" type="pres">
      <dgm:prSet presAssocID="{C06595E6-09D1-474C-B185-DF041BFA716E}" presName="diagram" presStyleCnt="0">
        <dgm:presLayoutVars>
          <dgm:dir/>
          <dgm:animLvl val="lvl"/>
          <dgm:resizeHandles val="exact"/>
        </dgm:presLayoutVars>
      </dgm:prSet>
      <dgm:spPr/>
    </dgm:pt>
    <dgm:pt modelId="{2AFAE188-6830-41DB-B158-5E1E8E57D55A}" type="pres">
      <dgm:prSet presAssocID="{BACC0B00-9437-472B-82B1-F2F07F745ABA}" presName="compNode" presStyleCnt="0"/>
      <dgm:spPr/>
    </dgm:pt>
    <dgm:pt modelId="{37C52B43-97D5-4594-9B89-59ACBF549690}" type="pres">
      <dgm:prSet presAssocID="{BACC0B00-9437-472B-82B1-F2F07F745ABA}" presName="childRect" presStyleLbl="bgAcc1" presStyleIdx="0" presStyleCnt="3">
        <dgm:presLayoutVars>
          <dgm:bulletEnabled val="1"/>
        </dgm:presLayoutVars>
      </dgm:prSet>
      <dgm:spPr/>
    </dgm:pt>
    <dgm:pt modelId="{69D3B5F7-B88E-4014-8F12-B52220DE306F}" type="pres">
      <dgm:prSet presAssocID="{BACC0B00-9437-472B-82B1-F2F07F745AB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653E2E3A-0D06-48E9-B6D9-AD6007880C98}" type="pres">
      <dgm:prSet presAssocID="{BACC0B00-9437-472B-82B1-F2F07F745ABA}" presName="parentRect" presStyleLbl="alignNode1" presStyleIdx="0" presStyleCnt="3"/>
      <dgm:spPr/>
    </dgm:pt>
    <dgm:pt modelId="{7779F325-005E-4757-97EE-C19E7E4D4F6C}" type="pres">
      <dgm:prSet presAssocID="{BACC0B00-9437-472B-82B1-F2F07F745ABA}" presName="adorn" presStyleLbl="fgAccFollowNode1" presStyleIdx="0" presStyleCnt="3"/>
      <dgm:spPr/>
    </dgm:pt>
    <dgm:pt modelId="{5B18ABBE-794C-4B9C-B14B-D602E8F1A224}" type="pres">
      <dgm:prSet presAssocID="{94395DA1-C1F3-4A71-93ED-AF25B7C887F2}" presName="sibTrans" presStyleLbl="sibTrans2D1" presStyleIdx="0" presStyleCnt="0"/>
      <dgm:spPr/>
    </dgm:pt>
    <dgm:pt modelId="{3FCFD756-6BFA-42BA-AFCB-1C5B1E3A5614}" type="pres">
      <dgm:prSet presAssocID="{CFF23B93-CBC0-4301-AF05-E387984CC833}" presName="compNode" presStyleCnt="0"/>
      <dgm:spPr/>
    </dgm:pt>
    <dgm:pt modelId="{58AF63E9-80CE-4A7A-8BB0-4DFAB56F3A8E}" type="pres">
      <dgm:prSet presAssocID="{CFF23B93-CBC0-4301-AF05-E387984CC833}" presName="childRect" presStyleLbl="bgAcc1" presStyleIdx="1" presStyleCnt="3" custLinFactNeighborX="-574" custLinFactNeighborY="4407">
        <dgm:presLayoutVars>
          <dgm:bulletEnabled val="1"/>
        </dgm:presLayoutVars>
      </dgm:prSet>
      <dgm:spPr/>
    </dgm:pt>
    <dgm:pt modelId="{F3CB30E6-541D-47E0-8540-B5B295DCCB24}" type="pres">
      <dgm:prSet presAssocID="{CFF23B93-CBC0-4301-AF05-E387984CC833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231D18CA-6F91-4587-9920-B2BE04C7C0E0}" type="pres">
      <dgm:prSet presAssocID="{CFF23B93-CBC0-4301-AF05-E387984CC833}" presName="parentRect" presStyleLbl="alignNode1" presStyleIdx="1" presStyleCnt="3"/>
      <dgm:spPr/>
    </dgm:pt>
    <dgm:pt modelId="{A26036F4-F860-4660-A690-4CDD77DA623B}" type="pres">
      <dgm:prSet presAssocID="{CFF23B93-CBC0-4301-AF05-E387984CC833}" presName="adorn" presStyleLbl="fgAccFollowNode1" presStyleIdx="1" presStyleCnt="3"/>
      <dgm:spPr/>
    </dgm:pt>
    <dgm:pt modelId="{49464318-4E0E-4FF6-AA09-090F17A81110}" type="pres">
      <dgm:prSet presAssocID="{3D54820A-7DDD-4E9F-9649-5EFA2F0F5950}" presName="sibTrans" presStyleLbl="sibTrans2D1" presStyleIdx="0" presStyleCnt="0"/>
      <dgm:spPr/>
    </dgm:pt>
    <dgm:pt modelId="{777295BA-148C-401B-AB07-932646A7F25F}" type="pres">
      <dgm:prSet presAssocID="{C7651730-907D-4C8D-8971-E4D406C70D65}" presName="compNode" presStyleCnt="0"/>
      <dgm:spPr/>
    </dgm:pt>
    <dgm:pt modelId="{17228814-7A43-486A-9AB1-753DC19A7C3C}" type="pres">
      <dgm:prSet presAssocID="{C7651730-907D-4C8D-8971-E4D406C70D65}" presName="childRect" presStyleLbl="bgAcc1" presStyleIdx="2" presStyleCnt="3">
        <dgm:presLayoutVars>
          <dgm:bulletEnabled val="1"/>
        </dgm:presLayoutVars>
      </dgm:prSet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DC212A9-19A0-4DF6-8040-DF72E83A5C50}" type="pres">
      <dgm:prSet presAssocID="{C7651730-907D-4C8D-8971-E4D406C70D65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1050BB41-DD41-4878-B4CB-175E270F85E8}" type="pres">
      <dgm:prSet presAssocID="{C7651730-907D-4C8D-8971-E4D406C70D65}" presName="parentRect" presStyleLbl="alignNode1" presStyleIdx="2" presStyleCnt="3"/>
      <dgm:spPr/>
    </dgm:pt>
    <dgm:pt modelId="{BC662DDA-F4F9-4FBA-87EF-0BF7C44AF1C2}" type="pres">
      <dgm:prSet presAssocID="{C7651730-907D-4C8D-8971-E4D406C70D65}" presName="adorn" presStyleLbl="fgAccFollowNode1" presStyleIdx="2" presStyleCnt="3"/>
      <dgm:spPr/>
    </dgm:pt>
  </dgm:ptLst>
  <dgm:cxnLst>
    <dgm:cxn modelId="{2B93A201-A695-4FC5-AF6D-E68C1BBCF96E}" srcId="{BACC0B00-9437-472B-82B1-F2F07F745ABA}" destId="{6B3223F2-9CD1-42A9-A533-ACA2D89F5D55}" srcOrd="0" destOrd="0" parTransId="{EE6EC82B-76F7-4744-A189-E1E5F8F1A8D3}" sibTransId="{691921C6-3F9E-49C0-B207-1695E8238293}"/>
    <dgm:cxn modelId="{1D1DF306-DA41-4322-BCFB-4A47619484B0}" type="presOf" srcId="{C7651730-907D-4C8D-8971-E4D406C70D65}" destId="{EDC212A9-19A0-4DF6-8040-DF72E83A5C50}" srcOrd="0" destOrd="0" presId="urn:microsoft.com/office/officeart/2005/8/layout/bList2"/>
    <dgm:cxn modelId="{F468F30A-D13E-4358-B6C0-A080C90A4CBC}" srcId="{C06595E6-09D1-474C-B185-DF041BFA716E}" destId="{BACC0B00-9437-472B-82B1-F2F07F745ABA}" srcOrd="0" destOrd="0" parTransId="{094A8466-B410-416B-B8BF-022B93CFC6F5}" sibTransId="{94395DA1-C1F3-4A71-93ED-AF25B7C887F2}"/>
    <dgm:cxn modelId="{D2A57210-801A-479F-B24E-1D3060ACAFFE}" type="presOf" srcId="{C7651730-907D-4C8D-8971-E4D406C70D65}" destId="{1050BB41-DD41-4878-B4CB-175E270F85E8}" srcOrd="1" destOrd="0" presId="urn:microsoft.com/office/officeart/2005/8/layout/bList2"/>
    <dgm:cxn modelId="{CEE92911-A6CE-405E-863A-699AD2ED3F9E}" type="presOf" srcId="{BACC0B00-9437-472B-82B1-F2F07F745ABA}" destId="{69D3B5F7-B88E-4014-8F12-B52220DE306F}" srcOrd="0" destOrd="0" presId="urn:microsoft.com/office/officeart/2005/8/layout/bList2"/>
    <dgm:cxn modelId="{15BA4016-3F1E-4394-B521-BDC5BBA42B47}" type="presOf" srcId="{08625047-8F00-4FB2-A1EE-F2139F46CAFB}" destId="{58AF63E9-80CE-4A7A-8BB0-4DFAB56F3A8E}" srcOrd="0" destOrd="0" presId="urn:microsoft.com/office/officeart/2005/8/layout/bList2"/>
    <dgm:cxn modelId="{F6E1532B-4F1A-432D-98D8-184290F55DBC}" type="presOf" srcId="{C06595E6-09D1-474C-B185-DF041BFA716E}" destId="{73330A85-FF02-47D2-A8CF-0A65304D30CF}" srcOrd="0" destOrd="0" presId="urn:microsoft.com/office/officeart/2005/8/layout/bList2"/>
    <dgm:cxn modelId="{31FB1736-02B4-4994-A2B6-08B2FE47311F}" type="presOf" srcId="{94395DA1-C1F3-4A71-93ED-AF25B7C887F2}" destId="{5B18ABBE-794C-4B9C-B14B-D602E8F1A224}" srcOrd="0" destOrd="0" presId="urn:microsoft.com/office/officeart/2005/8/layout/bList2"/>
    <dgm:cxn modelId="{F5873B68-3FE5-4A59-BC7A-486325E83481}" srcId="{CFF23B93-CBC0-4301-AF05-E387984CC833}" destId="{08625047-8F00-4FB2-A1EE-F2139F46CAFB}" srcOrd="0" destOrd="0" parTransId="{C354CE26-B289-4E69-B368-78E7DEED4AB8}" sibTransId="{AEBD76A8-6762-4BE5-BBF1-72DD825974C3}"/>
    <dgm:cxn modelId="{C678B96C-3811-42B6-A62C-E675E4C97B79}" type="presOf" srcId="{6B3223F2-9CD1-42A9-A533-ACA2D89F5D55}" destId="{37C52B43-97D5-4594-9B89-59ACBF549690}" srcOrd="0" destOrd="0" presId="urn:microsoft.com/office/officeart/2005/8/layout/bList2"/>
    <dgm:cxn modelId="{CEBAB575-5858-4FC9-80A5-CE86A437153E}" type="presOf" srcId="{CFF23B93-CBC0-4301-AF05-E387984CC833}" destId="{231D18CA-6F91-4587-9920-B2BE04C7C0E0}" srcOrd="1" destOrd="0" presId="urn:microsoft.com/office/officeart/2005/8/layout/bList2"/>
    <dgm:cxn modelId="{B1F27E97-3374-423E-AD52-3196656072F5}" srcId="{C06595E6-09D1-474C-B185-DF041BFA716E}" destId="{C7651730-907D-4C8D-8971-E4D406C70D65}" srcOrd="2" destOrd="0" parTransId="{D80670FC-7217-4840-BB13-9C0E3FCC865F}" sibTransId="{CA83EEDB-7468-4FBF-AD16-A5CED40E0707}"/>
    <dgm:cxn modelId="{C527C39E-8712-42FA-8880-7747FE908581}" type="presOf" srcId="{CFF23B93-CBC0-4301-AF05-E387984CC833}" destId="{F3CB30E6-541D-47E0-8540-B5B295DCCB24}" srcOrd="0" destOrd="0" presId="urn:microsoft.com/office/officeart/2005/8/layout/bList2"/>
    <dgm:cxn modelId="{20580AA4-EFEE-4401-80E9-E3DC41509875}" srcId="{C06595E6-09D1-474C-B185-DF041BFA716E}" destId="{CFF23B93-CBC0-4301-AF05-E387984CC833}" srcOrd="1" destOrd="0" parTransId="{37A9C65F-B8B2-4B75-8BDB-95F3A8ABA97D}" sibTransId="{3D54820A-7DDD-4E9F-9649-5EFA2F0F5950}"/>
    <dgm:cxn modelId="{F399A7B6-03C8-4559-A0F4-9CC2A85CCC62}" type="presOf" srcId="{BACC0B00-9437-472B-82B1-F2F07F745ABA}" destId="{653E2E3A-0D06-48E9-B6D9-AD6007880C98}" srcOrd="1" destOrd="0" presId="urn:microsoft.com/office/officeart/2005/8/layout/bList2"/>
    <dgm:cxn modelId="{890E06CA-6599-49EB-B162-F44C2475AEC3}" type="presOf" srcId="{3D54820A-7DDD-4E9F-9649-5EFA2F0F5950}" destId="{49464318-4E0E-4FF6-AA09-090F17A81110}" srcOrd="0" destOrd="0" presId="urn:microsoft.com/office/officeart/2005/8/layout/bList2"/>
    <dgm:cxn modelId="{8C12EEE6-CF36-45A3-BCC0-A94B06C294B8}" type="presParOf" srcId="{73330A85-FF02-47D2-A8CF-0A65304D30CF}" destId="{2AFAE188-6830-41DB-B158-5E1E8E57D55A}" srcOrd="0" destOrd="0" presId="urn:microsoft.com/office/officeart/2005/8/layout/bList2"/>
    <dgm:cxn modelId="{46FF46CE-2C02-4059-AA58-24D16AB54A63}" type="presParOf" srcId="{2AFAE188-6830-41DB-B158-5E1E8E57D55A}" destId="{37C52B43-97D5-4594-9B89-59ACBF549690}" srcOrd="0" destOrd="0" presId="urn:microsoft.com/office/officeart/2005/8/layout/bList2"/>
    <dgm:cxn modelId="{D8BB0C88-1B1C-4F1B-835A-AD63F5F6B634}" type="presParOf" srcId="{2AFAE188-6830-41DB-B158-5E1E8E57D55A}" destId="{69D3B5F7-B88E-4014-8F12-B52220DE306F}" srcOrd="1" destOrd="0" presId="urn:microsoft.com/office/officeart/2005/8/layout/bList2"/>
    <dgm:cxn modelId="{CE0A37CF-9AF6-4B98-9143-C6E388E8CB76}" type="presParOf" srcId="{2AFAE188-6830-41DB-B158-5E1E8E57D55A}" destId="{653E2E3A-0D06-48E9-B6D9-AD6007880C98}" srcOrd="2" destOrd="0" presId="urn:microsoft.com/office/officeart/2005/8/layout/bList2"/>
    <dgm:cxn modelId="{0BDAFD4C-EB45-4B90-96C4-0A9D13414D5A}" type="presParOf" srcId="{2AFAE188-6830-41DB-B158-5E1E8E57D55A}" destId="{7779F325-005E-4757-97EE-C19E7E4D4F6C}" srcOrd="3" destOrd="0" presId="urn:microsoft.com/office/officeart/2005/8/layout/bList2"/>
    <dgm:cxn modelId="{7A351F09-618F-42D5-8C40-2DE5F7968D72}" type="presParOf" srcId="{73330A85-FF02-47D2-A8CF-0A65304D30CF}" destId="{5B18ABBE-794C-4B9C-B14B-D602E8F1A224}" srcOrd="1" destOrd="0" presId="urn:microsoft.com/office/officeart/2005/8/layout/bList2"/>
    <dgm:cxn modelId="{598705FA-9A21-4339-8EDA-14BAEFCA30D8}" type="presParOf" srcId="{73330A85-FF02-47D2-A8CF-0A65304D30CF}" destId="{3FCFD756-6BFA-42BA-AFCB-1C5B1E3A5614}" srcOrd="2" destOrd="0" presId="urn:microsoft.com/office/officeart/2005/8/layout/bList2"/>
    <dgm:cxn modelId="{CDE077EE-A856-479C-8FB1-6DF9C12EF441}" type="presParOf" srcId="{3FCFD756-6BFA-42BA-AFCB-1C5B1E3A5614}" destId="{58AF63E9-80CE-4A7A-8BB0-4DFAB56F3A8E}" srcOrd="0" destOrd="0" presId="urn:microsoft.com/office/officeart/2005/8/layout/bList2"/>
    <dgm:cxn modelId="{06FB3912-170F-4635-901A-CFDB1A693696}" type="presParOf" srcId="{3FCFD756-6BFA-42BA-AFCB-1C5B1E3A5614}" destId="{F3CB30E6-541D-47E0-8540-B5B295DCCB24}" srcOrd="1" destOrd="0" presId="urn:microsoft.com/office/officeart/2005/8/layout/bList2"/>
    <dgm:cxn modelId="{14E644DF-1D0D-4A3C-81F8-7841B487AD7A}" type="presParOf" srcId="{3FCFD756-6BFA-42BA-AFCB-1C5B1E3A5614}" destId="{231D18CA-6F91-4587-9920-B2BE04C7C0E0}" srcOrd="2" destOrd="0" presId="urn:microsoft.com/office/officeart/2005/8/layout/bList2"/>
    <dgm:cxn modelId="{DF9B1FF7-88C0-4AF6-94F0-698BB2F3E7FA}" type="presParOf" srcId="{3FCFD756-6BFA-42BA-AFCB-1C5B1E3A5614}" destId="{A26036F4-F860-4660-A690-4CDD77DA623B}" srcOrd="3" destOrd="0" presId="urn:microsoft.com/office/officeart/2005/8/layout/bList2"/>
    <dgm:cxn modelId="{B31E00F2-510B-428F-AA37-9F1AD5530582}" type="presParOf" srcId="{73330A85-FF02-47D2-A8CF-0A65304D30CF}" destId="{49464318-4E0E-4FF6-AA09-090F17A81110}" srcOrd="3" destOrd="0" presId="urn:microsoft.com/office/officeart/2005/8/layout/bList2"/>
    <dgm:cxn modelId="{1CF489ED-4832-4177-9213-8966116B10E8}" type="presParOf" srcId="{73330A85-FF02-47D2-A8CF-0A65304D30CF}" destId="{777295BA-148C-401B-AB07-932646A7F25F}" srcOrd="4" destOrd="0" presId="urn:microsoft.com/office/officeart/2005/8/layout/bList2"/>
    <dgm:cxn modelId="{18BFAA2D-BEDF-455D-9A61-EEBA298D9BE6}" type="presParOf" srcId="{777295BA-148C-401B-AB07-932646A7F25F}" destId="{17228814-7A43-486A-9AB1-753DC19A7C3C}" srcOrd="0" destOrd="0" presId="urn:microsoft.com/office/officeart/2005/8/layout/bList2"/>
    <dgm:cxn modelId="{1FB1E52C-4839-400C-BD61-FAAB5EBFCF5B}" type="presParOf" srcId="{777295BA-148C-401B-AB07-932646A7F25F}" destId="{EDC212A9-19A0-4DF6-8040-DF72E83A5C50}" srcOrd="1" destOrd="0" presId="urn:microsoft.com/office/officeart/2005/8/layout/bList2"/>
    <dgm:cxn modelId="{33173C75-7AF6-4644-811C-DF8EDD51A8D3}" type="presParOf" srcId="{777295BA-148C-401B-AB07-932646A7F25F}" destId="{1050BB41-DD41-4878-B4CB-175E270F85E8}" srcOrd="2" destOrd="0" presId="urn:microsoft.com/office/officeart/2005/8/layout/bList2"/>
    <dgm:cxn modelId="{3FCCEBD7-7660-4FA2-A497-D21F064F0142}" type="presParOf" srcId="{777295BA-148C-401B-AB07-932646A7F25F}" destId="{BC662DDA-F4F9-4FBA-87EF-0BF7C44AF1C2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2C45D05-712D-4B67-A674-9B3BF1449AB9}" type="doc">
      <dgm:prSet loTypeId="urn:microsoft.com/office/officeart/2011/layout/TabList" loCatId="officeonlin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7F5D08-C7AF-4D26-93D4-4CE0DCAE7906}">
      <dgm:prSet phldrT="[Text]" phldr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37725400-5F78-47FF-B7AC-D251701043C6}" type="parTrans" cxnId="{622CC090-D976-42C7-A0FE-33AFF06E739F}">
      <dgm:prSet/>
      <dgm:spPr/>
      <dgm:t>
        <a:bodyPr/>
        <a:lstStyle/>
        <a:p>
          <a:endParaRPr lang="en-US"/>
        </a:p>
      </dgm:t>
    </dgm:pt>
    <dgm:pt modelId="{06787F4A-F728-4C92-92FD-185E13F2678F}" type="sibTrans" cxnId="{622CC090-D976-42C7-A0FE-33AFF06E739F}">
      <dgm:prSet/>
      <dgm:spPr/>
      <dgm:t>
        <a:bodyPr/>
        <a:lstStyle/>
        <a:p>
          <a:endParaRPr lang="en-US"/>
        </a:p>
      </dgm:t>
    </dgm:pt>
    <dgm:pt modelId="{E05931D3-DE79-4AD9-94CF-3B8E1CECCC4A}">
      <dgm:prSet phldrT="[Text]"/>
      <dgm:spPr/>
      <dgm:t>
        <a:bodyPr/>
        <a:lstStyle/>
        <a:p>
          <a:r>
            <a:rPr lang="en-US" dirty="0"/>
            <a:t>What is the name of this fruit?</a:t>
          </a:r>
        </a:p>
      </dgm:t>
    </dgm:pt>
    <dgm:pt modelId="{A9064439-C887-40D5-887E-9EA82B68DD9E}" type="parTrans" cxnId="{45CFFA29-B619-407D-9E0E-47B5E66F24D3}">
      <dgm:prSet/>
      <dgm:spPr/>
      <dgm:t>
        <a:bodyPr/>
        <a:lstStyle/>
        <a:p>
          <a:endParaRPr lang="en-US"/>
        </a:p>
      </dgm:t>
    </dgm:pt>
    <dgm:pt modelId="{7817BB72-273B-43E3-AFA3-22345046100D}" type="sibTrans" cxnId="{45CFFA29-B619-407D-9E0E-47B5E66F24D3}">
      <dgm:prSet/>
      <dgm:spPr/>
      <dgm:t>
        <a:bodyPr/>
        <a:lstStyle/>
        <a:p>
          <a:endParaRPr lang="en-US"/>
        </a:p>
      </dgm:t>
    </dgm:pt>
    <dgm:pt modelId="{9F93D4F6-B6A7-4D7B-8A84-CACE7CB46463}">
      <dgm:prSet phldrT="[Text]"/>
      <dgm:spPr/>
      <dgm:t>
        <a:bodyPr/>
        <a:lstStyle/>
        <a:p>
          <a:r>
            <a:rPr lang="en-US" dirty="0"/>
            <a:t>Ans: Apple</a:t>
          </a:r>
        </a:p>
      </dgm:t>
    </dgm:pt>
    <dgm:pt modelId="{EB516909-F031-4A33-8FC1-634C8509E813}" type="parTrans" cxnId="{A5018288-0920-4DC7-BCF3-556FABF85A3C}">
      <dgm:prSet/>
      <dgm:spPr/>
      <dgm:t>
        <a:bodyPr/>
        <a:lstStyle/>
        <a:p>
          <a:endParaRPr lang="en-US"/>
        </a:p>
      </dgm:t>
    </dgm:pt>
    <dgm:pt modelId="{B84A6FA9-1229-4EEB-A8C3-FE1AD88D2154}" type="sibTrans" cxnId="{A5018288-0920-4DC7-BCF3-556FABF85A3C}">
      <dgm:prSet/>
      <dgm:spPr/>
      <dgm:t>
        <a:bodyPr/>
        <a:lstStyle/>
        <a:p>
          <a:endParaRPr lang="en-US"/>
        </a:p>
      </dgm:t>
    </dgm:pt>
    <dgm:pt modelId="{176E1914-A0F8-4D5B-A5D4-2E3448E63F70}">
      <dgm:prSet phldrT="[Text]" phldr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90BE5804-D27D-4F9C-80A8-C2D294598185}" type="sibTrans" cxnId="{D39823F7-BBB9-4B01-9BDF-3FFC7363C9E1}">
      <dgm:prSet/>
      <dgm:spPr/>
      <dgm:t>
        <a:bodyPr/>
        <a:lstStyle/>
        <a:p>
          <a:endParaRPr lang="en-US"/>
        </a:p>
      </dgm:t>
    </dgm:pt>
    <dgm:pt modelId="{627258F4-F976-4FA1-A1C7-B1888AA54E0E}" type="parTrans" cxnId="{D39823F7-BBB9-4B01-9BDF-3FFC7363C9E1}">
      <dgm:prSet/>
      <dgm:spPr/>
      <dgm:t>
        <a:bodyPr/>
        <a:lstStyle/>
        <a:p>
          <a:endParaRPr lang="en-US"/>
        </a:p>
      </dgm:t>
    </dgm:pt>
    <dgm:pt modelId="{E1FCA0B6-CB39-481F-8008-EED97ADD0C6E}">
      <dgm:prSet phldrT="[Text]" phldr="1"/>
      <dgm:spPr/>
      <dgm:t>
        <a:bodyPr/>
        <a:lstStyle/>
        <a:p>
          <a:endParaRPr lang="en-US" dirty="0"/>
        </a:p>
      </dgm:t>
    </dgm:pt>
    <dgm:pt modelId="{416202C2-53D0-4E26-B052-741865FB5ED1}" type="sibTrans" cxnId="{9A74F374-C2E1-41C5-A86C-DEB33C3B61A4}">
      <dgm:prSet/>
      <dgm:spPr/>
      <dgm:t>
        <a:bodyPr/>
        <a:lstStyle/>
        <a:p>
          <a:endParaRPr lang="en-US"/>
        </a:p>
      </dgm:t>
    </dgm:pt>
    <dgm:pt modelId="{1613B940-BB7D-4099-81F0-E6DB9CDFD3BD}" type="parTrans" cxnId="{9A74F374-C2E1-41C5-A86C-DEB33C3B61A4}">
      <dgm:prSet/>
      <dgm:spPr/>
      <dgm:t>
        <a:bodyPr/>
        <a:lstStyle/>
        <a:p>
          <a:endParaRPr lang="en-US"/>
        </a:p>
      </dgm:t>
    </dgm:pt>
    <dgm:pt modelId="{80B6726E-F416-411D-8820-10E36ED1252D}">
      <dgm:prSet phldrT="[Text]"/>
      <dgm:spPr/>
      <dgm:t>
        <a:bodyPr/>
        <a:lstStyle/>
        <a:p>
          <a:r>
            <a:rPr lang="en-US" dirty="0"/>
            <a:t>What is the name of the animals?</a:t>
          </a:r>
        </a:p>
      </dgm:t>
    </dgm:pt>
    <dgm:pt modelId="{1A2228DB-7B0E-4173-8D6E-C470F5492866}" type="sibTrans" cxnId="{C8B1903F-B552-4EFC-85EB-CF6A29D102E4}">
      <dgm:prSet/>
      <dgm:spPr/>
      <dgm:t>
        <a:bodyPr/>
        <a:lstStyle/>
        <a:p>
          <a:endParaRPr lang="en-US"/>
        </a:p>
      </dgm:t>
    </dgm:pt>
    <dgm:pt modelId="{B55F42AF-A4D9-4A41-BC46-EC1C4D7C23ED}" type="parTrans" cxnId="{C8B1903F-B552-4EFC-85EB-CF6A29D102E4}">
      <dgm:prSet/>
      <dgm:spPr/>
      <dgm:t>
        <a:bodyPr/>
        <a:lstStyle/>
        <a:p>
          <a:endParaRPr lang="en-US"/>
        </a:p>
      </dgm:t>
    </dgm:pt>
    <dgm:pt modelId="{C7452F3D-095A-47B4-AAB1-1938B9B9F214}">
      <dgm:prSet phldrT="[Text]" phldr="1"/>
      <dgm:spPr/>
      <dgm:t>
        <a:bodyPr/>
        <a:lstStyle/>
        <a:p>
          <a:endParaRPr lang="en-US" dirty="0"/>
        </a:p>
      </dgm:t>
    </dgm:pt>
    <dgm:pt modelId="{BEEB9E1E-1F4A-4D4C-8846-B0AD2F1C10D1}" type="sibTrans" cxnId="{486DA301-0D50-4D20-86C0-33C5271FD9EB}">
      <dgm:prSet/>
      <dgm:spPr/>
      <dgm:t>
        <a:bodyPr/>
        <a:lstStyle/>
        <a:p>
          <a:endParaRPr lang="en-US"/>
        </a:p>
      </dgm:t>
    </dgm:pt>
    <dgm:pt modelId="{5A3E22C0-083A-4D1A-838F-B2D285752E52}" type="parTrans" cxnId="{486DA301-0D50-4D20-86C0-33C5271FD9EB}">
      <dgm:prSet/>
      <dgm:spPr/>
      <dgm:t>
        <a:bodyPr/>
        <a:lstStyle/>
        <a:p>
          <a:endParaRPr lang="en-US"/>
        </a:p>
      </dgm:t>
    </dgm:pt>
    <dgm:pt modelId="{329EB7EA-8A90-440F-AFEB-7DF4B45CC19D}">
      <dgm:prSet phldrT="[Text]" phldr="1"/>
      <dgm:spPr/>
      <dgm:t>
        <a:bodyPr/>
        <a:lstStyle/>
        <a:p>
          <a:endParaRPr lang="en-US"/>
        </a:p>
      </dgm:t>
    </dgm:pt>
    <dgm:pt modelId="{2220F352-28CB-4925-8DEB-A6670A16937F}" type="sibTrans" cxnId="{C438B2D6-583B-46AB-851D-9B7EE7FEC81F}">
      <dgm:prSet/>
      <dgm:spPr/>
      <dgm:t>
        <a:bodyPr/>
        <a:lstStyle/>
        <a:p>
          <a:endParaRPr lang="en-US"/>
        </a:p>
      </dgm:t>
    </dgm:pt>
    <dgm:pt modelId="{2FB36893-4394-4DA0-B784-8176B801FCEE}" type="parTrans" cxnId="{C438B2D6-583B-46AB-851D-9B7EE7FEC81F}">
      <dgm:prSet/>
      <dgm:spPr/>
      <dgm:t>
        <a:bodyPr/>
        <a:lstStyle/>
        <a:p>
          <a:endParaRPr lang="en-US"/>
        </a:p>
      </dgm:t>
    </dgm:pt>
    <dgm:pt modelId="{3C35C31C-CB2E-4F41-9724-40B6AD8D121A}">
      <dgm:prSet phldrT="[Text]"/>
      <dgm:spPr/>
      <dgm:t>
        <a:bodyPr/>
        <a:lstStyle/>
        <a:p>
          <a:r>
            <a:rPr lang="en-US" dirty="0"/>
            <a:t>Ans: Ant</a:t>
          </a:r>
        </a:p>
      </dgm:t>
    </dgm:pt>
    <dgm:pt modelId="{74A41BCE-B30F-4AE8-8FA8-62C17B00BF71}" type="sibTrans" cxnId="{74F5AD1B-CE25-4205-8722-920463E5D1D3}">
      <dgm:prSet/>
      <dgm:spPr/>
      <dgm:t>
        <a:bodyPr/>
        <a:lstStyle/>
        <a:p>
          <a:endParaRPr lang="en-US"/>
        </a:p>
      </dgm:t>
    </dgm:pt>
    <dgm:pt modelId="{7814664B-3EC7-4BBE-BDFC-E785199EEBD3}" type="parTrans" cxnId="{74F5AD1B-CE25-4205-8722-920463E5D1D3}">
      <dgm:prSet/>
      <dgm:spPr/>
      <dgm:t>
        <a:bodyPr/>
        <a:lstStyle/>
        <a:p>
          <a:endParaRPr lang="en-US"/>
        </a:p>
      </dgm:t>
    </dgm:pt>
    <dgm:pt modelId="{04F00708-9F43-45AE-86BD-9376228515D0}" type="pres">
      <dgm:prSet presAssocID="{82C45D05-712D-4B67-A674-9B3BF1449AB9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BB0EE4B0-9255-42F3-9B10-FB328BC15A34}" type="pres">
      <dgm:prSet presAssocID="{DA7F5D08-C7AF-4D26-93D4-4CE0DCAE7906}" presName="composite" presStyleCnt="0"/>
      <dgm:spPr/>
    </dgm:pt>
    <dgm:pt modelId="{BA351F41-882D-4384-9051-4F9F529B0DC1}" type="pres">
      <dgm:prSet presAssocID="{DA7F5D08-C7AF-4D26-93D4-4CE0DCAE7906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97D59E88-C0AA-41A0-A061-124DC3E79CB8}" type="pres">
      <dgm:prSet presAssocID="{DA7F5D08-C7AF-4D26-93D4-4CE0DCAE7906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1B77830B-D777-40B2-BF78-C80BC38DAA11}" type="pres">
      <dgm:prSet presAssocID="{DA7F5D08-C7AF-4D26-93D4-4CE0DCAE7906}" presName="Accent" presStyleLbl="parChTrans1D1" presStyleIdx="0" presStyleCnt="3"/>
      <dgm:spPr/>
    </dgm:pt>
    <dgm:pt modelId="{7EFFFC92-EE6E-4E72-B2B2-749AAFE93BC9}" type="pres">
      <dgm:prSet presAssocID="{DA7F5D08-C7AF-4D26-93D4-4CE0DCAE7906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62E03A83-C3BB-44A1-ABFA-1112B80ED45B}" type="pres">
      <dgm:prSet presAssocID="{06787F4A-F728-4C92-92FD-185E13F2678F}" presName="sibTrans" presStyleCnt="0"/>
      <dgm:spPr/>
    </dgm:pt>
    <dgm:pt modelId="{0787086B-924A-42D4-9AA2-5CB3C9001DE4}" type="pres">
      <dgm:prSet presAssocID="{176E1914-A0F8-4D5B-A5D4-2E3448E63F70}" presName="composite" presStyleCnt="0"/>
      <dgm:spPr/>
    </dgm:pt>
    <dgm:pt modelId="{9659D269-071D-4671-A214-5C0A1FE8F8C5}" type="pres">
      <dgm:prSet presAssocID="{176E1914-A0F8-4D5B-A5D4-2E3448E63F70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A4475904-88DD-4BC9-9220-EC8E10F7AC58}" type="pres">
      <dgm:prSet presAssocID="{176E1914-A0F8-4D5B-A5D4-2E3448E63F70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B48D3DDD-CCE2-419C-B45C-E982A06AB42F}" type="pres">
      <dgm:prSet presAssocID="{176E1914-A0F8-4D5B-A5D4-2E3448E63F70}" presName="Accent" presStyleLbl="parChTrans1D1" presStyleIdx="1" presStyleCnt="3"/>
      <dgm:spPr/>
    </dgm:pt>
    <dgm:pt modelId="{5FA454E3-5BE5-47DB-8065-5E3A22C96721}" type="pres">
      <dgm:prSet presAssocID="{176E1914-A0F8-4D5B-A5D4-2E3448E63F70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F8FF9089-43AD-452F-B58D-6F2AFA2908E9}" type="pres">
      <dgm:prSet presAssocID="{90BE5804-D27D-4F9C-80A8-C2D294598185}" presName="sibTrans" presStyleCnt="0"/>
      <dgm:spPr/>
    </dgm:pt>
    <dgm:pt modelId="{99F9BF7E-FEC9-4935-96A5-CD73EA3A0550}" type="pres">
      <dgm:prSet presAssocID="{329EB7EA-8A90-440F-AFEB-7DF4B45CC19D}" presName="composite" presStyleCnt="0"/>
      <dgm:spPr/>
    </dgm:pt>
    <dgm:pt modelId="{C9D6AC6A-2CD5-488C-8E5E-223A6C256DA9}" type="pres">
      <dgm:prSet presAssocID="{329EB7EA-8A90-440F-AFEB-7DF4B45CC19D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813D7F0B-712E-4A3F-8903-46F71E0A5598}" type="pres">
      <dgm:prSet presAssocID="{329EB7EA-8A90-440F-AFEB-7DF4B45CC19D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0507C6CF-23F4-4890-A54C-5F52DC44A046}" type="pres">
      <dgm:prSet presAssocID="{329EB7EA-8A90-440F-AFEB-7DF4B45CC19D}" presName="Accent" presStyleLbl="parChTrans1D1" presStyleIdx="2" presStyleCnt="3"/>
      <dgm:spPr/>
    </dgm:pt>
    <dgm:pt modelId="{B2B84CF2-E4E5-4C91-8AE3-A63FDE052FA4}" type="pres">
      <dgm:prSet presAssocID="{329EB7EA-8A90-440F-AFEB-7DF4B45CC19D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486DA301-0D50-4D20-86C0-33C5271FD9EB}" srcId="{329EB7EA-8A90-440F-AFEB-7DF4B45CC19D}" destId="{C7452F3D-095A-47B4-AAB1-1938B9B9F214}" srcOrd="0" destOrd="0" parTransId="{5A3E22C0-083A-4D1A-838F-B2D285752E52}" sibTransId="{BEEB9E1E-1F4A-4D4C-8846-B0AD2F1C10D1}"/>
    <dgm:cxn modelId="{74F5AD1B-CE25-4205-8722-920463E5D1D3}" srcId="{176E1914-A0F8-4D5B-A5D4-2E3448E63F70}" destId="{3C35C31C-CB2E-4F41-9724-40B6AD8D121A}" srcOrd="1" destOrd="0" parTransId="{7814664B-3EC7-4BBE-BDFC-E785199EEBD3}" sibTransId="{74A41BCE-B30F-4AE8-8FA8-62C17B00BF71}"/>
    <dgm:cxn modelId="{E4FE1523-331A-4D65-BF51-F6151ECFDECD}" type="presOf" srcId="{E1FCA0B6-CB39-481F-8008-EED97ADD0C6E}" destId="{B2B84CF2-E4E5-4C91-8AE3-A63FDE052FA4}" srcOrd="0" destOrd="0" presId="urn:microsoft.com/office/officeart/2011/layout/TabList"/>
    <dgm:cxn modelId="{45CFFA29-B619-407D-9E0E-47B5E66F24D3}" srcId="{DA7F5D08-C7AF-4D26-93D4-4CE0DCAE7906}" destId="{E05931D3-DE79-4AD9-94CF-3B8E1CECCC4A}" srcOrd="0" destOrd="0" parTransId="{A9064439-C887-40D5-887E-9EA82B68DD9E}" sibTransId="{7817BB72-273B-43E3-AFA3-22345046100D}"/>
    <dgm:cxn modelId="{04FF5A2A-631E-4EFE-81ED-D5F24DD7171E}" type="presOf" srcId="{3C35C31C-CB2E-4F41-9724-40B6AD8D121A}" destId="{5FA454E3-5BE5-47DB-8065-5E3A22C96721}" srcOrd="0" destOrd="0" presId="urn:microsoft.com/office/officeart/2011/layout/TabList"/>
    <dgm:cxn modelId="{C8B1903F-B552-4EFC-85EB-CF6A29D102E4}" srcId="{176E1914-A0F8-4D5B-A5D4-2E3448E63F70}" destId="{80B6726E-F416-411D-8820-10E36ED1252D}" srcOrd="0" destOrd="0" parTransId="{B55F42AF-A4D9-4A41-BC46-EC1C4D7C23ED}" sibTransId="{1A2228DB-7B0E-4173-8D6E-C470F5492866}"/>
    <dgm:cxn modelId="{09296E45-A59F-401C-905D-72199E53A937}" type="presOf" srcId="{176E1914-A0F8-4D5B-A5D4-2E3448E63F70}" destId="{A4475904-88DD-4BC9-9220-EC8E10F7AC58}" srcOrd="0" destOrd="0" presId="urn:microsoft.com/office/officeart/2011/layout/TabList"/>
    <dgm:cxn modelId="{9BAD6271-1839-45F7-8F66-56C075EF0B46}" type="presOf" srcId="{82C45D05-712D-4B67-A674-9B3BF1449AB9}" destId="{04F00708-9F43-45AE-86BD-9376228515D0}" srcOrd="0" destOrd="0" presId="urn:microsoft.com/office/officeart/2011/layout/TabList"/>
    <dgm:cxn modelId="{9A74F374-C2E1-41C5-A86C-DEB33C3B61A4}" srcId="{329EB7EA-8A90-440F-AFEB-7DF4B45CC19D}" destId="{E1FCA0B6-CB39-481F-8008-EED97ADD0C6E}" srcOrd="1" destOrd="0" parTransId="{1613B940-BB7D-4099-81F0-E6DB9CDFD3BD}" sibTransId="{416202C2-53D0-4E26-B052-741865FB5ED1}"/>
    <dgm:cxn modelId="{A5018288-0920-4DC7-BCF3-556FABF85A3C}" srcId="{DA7F5D08-C7AF-4D26-93D4-4CE0DCAE7906}" destId="{9F93D4F6-B6A7-4D7B-8A84-CACE7CB46463}" srcOrd="1" destOrd="0" parTransId="{EB516909-F031-4A33-8FC1-634C8509E813}" sibTransId="{B84A6FA9-1229-4EEB-A8C3-FE1AD88D2154}"/>
    <dgm:cxn modelId="{622CC090-D976-42C7-A0FE-33AFF06E739F}" srcId="{82C45D05-712D-4B67-A674-9B3BF1449AB9}" destId="{DA7F5D08-C7AF-4D26-93D4-4CE0DCAE7906}" srcOrd="0" destOrd="0" parTransId="{37725400-5F78-47FF-B7AC-D251701043C6}" sibTransId="{06787F4A-F728-4C92-92FD-185E13F2678F}"/>
    <dgm:cxn modelId="{594A9192-7AC4-4B1E-B4E0-D4BDB11F9010}" type="presOf" srcId="{9F93D4F6-B6A7-4D7B-8A84-CACE7CB46463}" destId="{7EFFFC92-EE6E-4E72-B2B2-749AAFE93BC9}" srcOrd="0" destOrd="0" presId="urn:microsoft.com/office/officeart/2011/layout/TabList"/>
    <dgm:cxn modelId="{6482CA94-5CBB-452F-B620-F99528A8915F}" type="presOf" srcId="{80B6726E-F416-411D-8820-10E36ED1252D}" destId="{9659D269-071D-4671-A214-5C0A1FE8F8C5}" srcOrd="0" destOrd="0" presId="urn:microsoft.com/office/officeart/2011/layout/TabList"/>
    <dgm:cxn modelId="{34BD16A1-979D-4050-965F-A179FFD00C91}" type="presOf" srcId="{DA7F5D08-C7AF-4D26-93D4-4CE0DCAE7906}" destId="{97D59E88-C0AA-41A0-A061-124DC3E79CB8}" srcOrd="0" destOrd="0" presId="urn:microsoft.com/office/officeart/2011/layout/TabList"/>
    <dgm:cxn modelId="{961A50C7-0158-4D20-A730-C48A01DDA783}" type="presOf" srcId="{E05931D3-DE79-4AD9-94CF-3B8E1CECCC4A}" destId="{BA351F41-882D-4384-9051-4F9F529B0DC1}" srcOrd="0" destOrd="0" presId="urn:microsoft.com/office/officeart/2011/layout/TabList"/>
    <dgm:cxn modelId="{C438B2D6-583B-46AB-851D-9B7EE7FEC81F}" srcId="{82C45D05-712D-4B67-A674-9B3BF1449AB9}" destId="{329EB7EA-8A90-440F-AFEB-7DF4B45CC19D}" srcOrd="2" destOrd="0" parTransId="{2FB36893-4394-4DA0-B784-8176B801FCEE}" sibTransId="{2220F352-28CB-4925-8DEB-A6670A16937F}"/>
    <dgm:cxn modelId="{749E4ADD-C898-4701-8C62-0E8F63784DD3}" type="presOf" srcId="{C7452F3D-095A-47B4-AAB1-1938B9B9F214}" destId="{C9D6AC6A-2CD5-488C-8E5E-223A6C256DA9}" srcOrd="0" destOrd="0" presId="urn:microsoft.com/office/officeart/2011/layout/TabList"/>
    <dgm:cxn modelId="{B3F8CCDF-D428-4261-BD0F-921468121D97}" type="presOf" srcId="{329EB7EA-8A90-440F-AFEB-7DF4B45CC19D}" destId="{813D7F0B-712E-4A3F-8903-46F71E0A5598}" srcOrd="0" destOrd="0" presId="urn:microsoft.com/office/officeart/2011/layout/TabList"/>
    <dgm:cxn modelId="{D39823F7-BBB9-4B01-9BDF-3FFC7363C9E1}" srcId="{82C45D05-712D-4B67-A674-9B3BF1449AB9}" destId="{176E1914-A0F8-4D5B-A5D4-2E3448E63F70}" srcOrd="1" destOrd="0" parTransId="{627258F4-F976-4FA1-A1C7-B1888AA54E0E}" sibTransId="{90BE5804-D27D-4F9C-80A8-C2D294598185}"/>
    <dgm:cxn modelId="{A0DBD93B-E4BF-4870-A70F-251792EC816E}" type="presParOf" srcId="{04F00708-9F43-45AE-86BD-9376228515D0}" destId="{BB0EE4B0-9255-42F3-9B10-FB328BC15A34}" srcOrd="0" destOrd="0" presId="urn:microsoft.com/office/officeart/2011/layout/TabList"/>
    <dgm:cxn modelId="{71A26689-7F3D-404A-82F7-2D68724AB85C}" type="presParOf" srcId="{BB0EE4B0-9255-42F3-9B10-FB328BC15A34}" destId="{BA351F41-882D-4384-9051-4F9F529B0DC1}" srcOrd="0" destOrd="0" presId="urn:microsoft.com/office/officeart/2011/layout/TabList"/>
    <dgm:cxn modelId="{D97D4DD1-6329-46C6-B138-12F987232D77}" type="presParOf" srcId="{BB0EE4B0-9255-42F3-9B10-FB328BC15A34}" destId="{97D59E88-C0AA-41A0-A061-124DC3E79CB8}" srcOrd="1" destOrd="0" presId="urn:microsoft.com/office/officeart/2011/layout/TabList"/>
    <dgm:cxn modelId="{29511957-60A0-4F6D-8EBC-08FD813B4753}" type="presParOf" srcId="{BB0EE4B0-9255-42F3-9B10-FB328BC15A34}" destId="{1B77830B-D777-40B2-BF78-C80BC38DAA11}" srcOrd="2" destOrd="0" presId="urn:microsoft.com/office/officeart/2011/layout/TabList"/>
    <dgm:cxn modelId="{7C46BE26-EBC6-4753-9BC0-0035025D331D}" type="presParOf" srcId="{04F00708-9F43-45AE-86BD-9376228515D0}" destId="{7EFFFC92-EE6E-4E72-B2B2-749AAFE93BC9}" srcOrd="1" destOrd="0" presId="urn:microsoft.com/office/officeart/2011/layout/TabList"/>
    <dgm:cxn modelId="{DA35683E-8B30-4C87-A3D4-C2103522EFFF}" type="presParOf" srcId="{04F00708-9F43-45AE-86BD-9376228515D0}" destId="{62E03A83-C3BB-44A1-ABFA-1112B80ED45B}" srcOrd="2" destOrd="0" presId="urn:microsoft.com/office/officeart/2011/layout/TabList"/>
    <dgm:cxn modelId="{B5F9DC6F-8F6C-480A-A944-CE24C88B614A}" type="presParOf" srcId="{04F00708-9F43-45AE-86BD-9376228515D0}" destId="{0787086B-924A-42D4-9AA2-5CB3C9001DE4}" srcOrd="3" destOrd="0" presId="urn:microsoft.com/office/officeart/2011/layout/TabList"/>
    <dgm:cxn modelId="{605DA740-609F-4B45-90D3-3E44269EF5AD}" type="presParOf" srcId="{0787086B-924A-42D4-9AA2-5CB3C9001DE4}" destId="{9659D269-071D-4671-A214-5C0A1FE8F8C5}" srcOrd="0" destOrd="0" presId="urn:microsoft.com/office/officeart/2011/layout/TabList"/>
    <dgm:cxn modelId="{EDB39586-3361-4EB0-86A5-83EBA997A49D}" type="presParOf" srcId="{0787086B-924A-42D4-9AA2-5CB3C9001DE4}" destId="{A4475904-88DD-4BC9-9220-EC8E10F7AC58}" srcOrd="1" destOrd="0" presId="urn:microsoft.com/office/officeart/2011/layout/TabList"/>
    <dgm:cxn modelId="{EDE46EE7-FCF5-480F-9922-6627E93F6A17}" type="presParOf" srcId="{0787086B-924A-42D4-9AA2-5CB3C9001DE4}" destId="{B48D3DDD-CCE2-419C-B45C-E982A06AB42F}" srcOrd="2" destOrd="0" presId="urn:microsoft.com/office/officeart/2011/layout/TabList"/>
    <dgm:cxn modelId="{484C3616-F332-4322-9B7F-AE17E62E0164}" type="presParOf" srcId="{04F00708-9F43-45AE-86BD-9376228515D0}" destId="{5FA454E3-5BE5-47DB-8065-5E3A22C96721}" srcOrd="4" destOrd="0" presId="urn:microsoft.com/office/officeart/2011/layout/TabList"/>
    <dgm:cxn modelId="{8C00CE49-5AA6-495E-AB5D-F6ABE7AFDBB5}" type="presParOf" srcId="{04F00708-9F43-45AE-86BD-9376228515D0}" destId="{F8FF9089-43AD-452F-B58D-6F2AFA2908E9}" srcOrd="5" destOrd="0" presId="urn:microsoft.com/office/officeart/2011/layout/TabList"/>
    <dgm:cxn modelId="{68194A28-B71A-4086-B5DB-6DF1FCAA2D0E}" type="presParOf" srcId="{04F00708-9F43-45AE-86BD-9376228515D0}" destId="{99F9BF7E-FEC9-4935-96A5-CD73EA3A0550}" srcOrd="6" destOrd="0" presId="urn:microsoft.com/office/officeart/2011/layout/TabList"/>
    <dgm:cxn modelId="{03255A43-7466-4E01-BC29-C6B2B5260001}" type="presParOf" srcId="{99F9BF7E-FEC9-4935-96A5-CD73EA3A0550}" destId="{C9D6AC6A-2CD5-488C-8E5E-223A6C256DA9}" srcOrd="0" destOrd="0" presId="urn:microsoft.com/office/officeart/2011/layout/TabList"/>
    <dgm:cxn modelId="{258DF29B-0468-437A-82B4-B30F4CAFE59E}" type="presParOf" srcId="{99F9BF7E-FEC9-4935-96A5-CD73EA3A0550}" destId="{813D7F0B-712E-4A3F-8903-46F71E0A5598}" srcOrd="1" destOrd="0" presId="urn:microsoft.com/office/officeart/2011/layout/TabList"/>
    <dgm:cxn modelId="{D13E7A4B-FFC4-4298-8E62-0B10BC394A50}" type="presParOf" srcId="{99F9BF7E-FEC9-4935-96A5-CD73EA3A0550}" destId="{0507C6CF-23F4-4890-A54C-5F52DC44A046}" srcOrd="2" destOrd="0" presId="urn:microsoft.com/office/officeart/2011/layout/TabList"/>
    <dgm:cxn modelId="{299D3A79-2944-4954-BC14-DA754368A9AC}" type="presParOf" srcId="{04F00708-9F43-45AE-86BD-9376228515D0}" destId="{B2B84CF2-E4E5-4C91-8AE3-A63FDE052FA4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1A28E-9006-4978-A400-19E1C08DF2D9}">
      <dsp:nvSpPr>
        <dsp:cNvPr id="0" name=""/>
        <dsp:cNvSpPr/>
      </dsp:nvSpPr>
      <dsp:spPr>
        <a:xfrm>
          <a:off x="2685509" y="0"/>
          <a:ext cx="4187951" cy="14144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1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1</a:t>
          </a:r>
        </a:p>
      </dsp:txBody>
      <dsp:txXfrm>
        <a:off x="2685509" y="176806"/>
        <a:ext cx="3657534" cy="1060834"/>
      </dsp:txXfrm>
    </dsp:sp>
    <dsp:sp modelId="{1A5329FA-6765-4ABA-8622-84306CF06387}">
      <dsp:nvSpPr>
        <dsp:cNvPr id="0" name=""/>
        <dsp:cNvSpPr/>
      </dsp:nvSpPr>
      <dsp:spPr>
        <a:xfrm>
          <a:off x="281" y="362"/>
          <a:ext cx="2684945" cy="1414446"/>
        </a:xfrm>
        <a:prstGeom prst="roundRect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69329" y="69410"/>
        <a:ext cx="2546849" cy="1276350"/>
      </dsp:txXfrm>
    </dsp:sp>
    <dsp:sp modelId="{614EA30A-B696-4446-ADD1-0537C87D43C4}">
      <dsp:nvSpPr>
        <dsp:cNvPr id="0" name=""/>
        <dsp:cNvSpPr/>
      </dsp:nvSpPr>
      <dsp:spPr>
        <a:xfrm>
          <a:off x="2749384" y="1556616"/>
          <a:ext cx="4124076" cy="14144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2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2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200" kern="1200" dirty="0"/>
        </a:p>
      </dsp:txBody>
      <dsp:txXfrm>
        <a:off x="2749384" y="1733422"/>
        <a:ext cx="3593659" cy="1060834"/>
      </dsp:txXfrm>
    </dsp:sp>
    <dsp:sp modelId="{AF661E60-1774-4D88-886A-C8987B861D57}">
      <dsp:nvSpPr>
        <dsp:cNvPr id="0" name=""/>
        <dsp:cNvSpPr/>
      </dsp:nvSpPr>
      <dsp:spPr>
        <a:xfrm>
          <a:off x="0" y="1556253"/>
          <a:ext cx="2749384" cy="1414446"/>
        </a:xfrm>
        <a:prstGeom prst="roundRect">
          <a:avLst/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69048" y="1625301"/>
        <a:ext cx="2611288" cy="12763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A69FB8-0C75-4B82-8074-11BD2FD85AAD}">
      <dsp:nvSpPr>
        <dsp:cNvPr id="0" name=""/>
        <dsp:cNvSpPr/>
      </dsp:nvSpPr>
      <dsp:spPr>
        <a:xfrm>
          <a:off x="6973490" y="784995"/>
          <a:ext cx="2170825" cy="2171227"/>
        </a:xfrm>
        <a:prstGeom prst="ellipse">
          <a:avLst/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0A7D03-3D23-42D9-9D3B-677E95501DC0}">
      <dsp:nvSpPr>
        <dsp:cNvPr id="0" name=""/>
        <dsp:cNvSpPr/>
      </dsp:nvSpPr>
      <dsp:spPr>
        <a:xfrm>
          <a:off x="8673638" y="935436"/>
          <a:ext cx="2026669" cy="2026453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600" kern="1200" dirty="0"/>
        </a:p>
      </dsp:txBody>
      <dsp:txXfrm>
        <a:off x="8963364" y="1224983"/>
        <a:ext cx="1447216" cy="1447357"/>
      </dsp:txXfrm>
    </dsp:sp>
    <dsp:sp modelId="{5E3FE70D-079E-4546-9946-6F2384CC3BDF}">
      <dsp:nvSpPr>
        <dsp:cNvPr id="0" name=""/>
        <dsp:cNvSpPr/>
      </dsp:nvSpPr>
      <dsp:spPr>
        <a:xfrm rot="2700000">
          <a:off x="3227065" y="1032950"/>
          <a:ext cx="2165596" cy="2165596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075283-B61C-476B-8257-FC455D047315}">
      <dsp:nvSpPr>
        <dsp:cNvPr id="0" name=""/>
        <dsp:cNvSpPr/>
      </dsp:nvSpPr>
      <dsp:spPr>
        <a:xfrm>
          <a:off x="3373608" y="1120694"/>
          <a:ext cx="2026669" cy="202645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600" b="1" i="1" kern="1200" dirty="0"/>
            <a:t>a</a:t>
          </a:r>
        </a:p>
      </dsp:txBody>
      <dsp:txXfrm>
        <a:off x="3663334" y="1410242"/>
        <a:ext cx="1447216" cy="1447357"/>
      </dsp:txXfrm>
    </dsp:sp>
    <dsp:sp modelId="{628E1BDC-B5D6-49D4-8337-7E6B18E4A90E}">
      <dsp:nvSpPr>
        <dsp:cNvPr id="0" name=""/>
        <dsp:cNvSpPr/>
      </dsp:nvSpPr>
      <dsp:spPr>
        <a:xfrm rot="2700000">
          <a:off x="537415" y="943746"/>
          <a:ext cx="2165596" cy="2165596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9D05A2-C2D1-4797-B332-43D0F2E5AE8F}">
      <dsp:nvSpPr>
        <dsp:cNvPr id="0" name=""/>
        <dsp:cNvSpPr/>
      </dsp:nvSpPr>
      <dsp:spPr>
        <a:xfrm>
          <a:off x="419174" y="1122021"/>
          <a:ext cx="2357482" cy="185535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600" b="1" i="1" kern="1200" dirty="0">
              <a:solidFill>
                <a:srgbClr val="D60093"/>
              </a:solidFill>
            </a:rPr>
            <a:t>A</a:t>
          </a:r>
        </a:p>
      </dsp:txBody>
      <dsp:txXfrm>
        <a:off x="756192" y="1387123"/>
        <a:ext cx="1683446" cy="13251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C52B43-97D5-4594-9B89-59ACBF549690}">
      <dsp:nvSpPr>
        <dsp:cNvPr id="0" name=""/>
        <dsp:cNvSpPr/>
      </dsp:nvSpPr>
      <dsp:spPr>
        <a:xfrm>
          <a:off x="5493" y="1348022"/>
          <a:ext cx="2372728" cy="1771191"/>
        </a:xfrm>
        <a:prstGeom prst="round2SameRect">
          <a:avLst>
            <a:gd name="adj1" fmla="val 8000"/>
            <a:gd name="adj2" fmla="val 0"/>
          </a:avLst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247650" rIns="82550" bIns="82550" numCol="1" spcCol="1270" anchor="t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6500" kern="1200" dirty="0"/>
            <a:t> </a:t>
          </a:r>
        </a:p>
      </dsp:txBody>
      <dsp:txXfrm>
        <a:off x="46994" y="1389523"/>
        <a:ext cx="2289726" cy="1729690"/>
      </dsp:txXfrm>
    </dsp:sp>
    <dsp:sp modelId="{653E2E3A-0D06-48E9-B6D9-AD6007880C98}">
      <dsp:nvSpPr>
        <dsp:cNvPr id="0" name=""/>
        <dsp:cNvSpPr/>
      </dsp:nvSpPr>
      <dsp:spPr>
        <a:xfrm>
          <a:off x="5493" y="3119214"/>
          <a:ext cx="2372728" cy="7616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0" rIns="59690" bIns="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Apple</a:t>
          </a:r>
        </a:p>
      </dsp:txBody>
      <dsp:txXfrm>
        <a:off x="5493" y="3119214"/>
        <a:ext cx="1670935" cy="761612"/>
      </dsp:txXfrm>
    </dsp:sp>
    <dsp:sp modelId="{7779F325-005E-4757-97EE-C19E7E4D4F6C}">
      <dsp:nvSpPr>
        <dsp:cNvPr id="0" name=""/>
        <dsp:cNvSpPr/>
      </dsp:nvSpPr>
      <dsp:spPr>
        <a:xfrm>
          <a:off x="1743549" y="3240189"/>
          <a:ext cx="830454" cy="830454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AF63E9-80CE-4A7A-8BB0-4DFAB56F3A8E}">
      <dsp:nvSpPr>
        <dsp:cNvPr id="0" name=""/>
        <dsp:cNvSpPr/>
      </dsp:nvSpPr>
      <dsp:spPr>
        <a:xfrm>
          <a:off x="2766125" y="1426079"/>
          <a:ext cx="2372728" cy="1771191"/>
        </a:xfrm>
        <a:prstGeom prst="round2SameRect">
          <a:avLst>
            <a:gd name="adj1" fmla="val 8000"/>
            <a:gd name="adj2" fmla="val 0"/>
          </a:avLst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365760" rIns="121920" bIns="121920" numCol="1" spcCol="1270" anchor="t" anchorCtr="0">
          <a:noAutofit/>
        </a:bodyPr>
        <a:lstStyle/>
        <a:p>
          <a:pPr marL="285750" lvl="1" indent="-285750" algn="l" defTabSz="4267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9600" kern="1200" dirty="0"/>
        </a:p>
      </dsp:txBody>
      <dsp:txXfrm>
        <a:off x="2807626" y="1467580"/>
        <a:ext cx="2289726" cy="1729690"/>
      </dsp:txXfrm>
    </dsp:sp>
    <dsp:sp modelId="{231D18CA-6F91-4587-9920-B2BE04C7C0E0}">
      <dsp:nvSpPr>
        <dsp:cNvPr id="0" name=""/>
        <dsp:cNvSpPr/>
      </dsp:nvSpPr>
      <dsp:spPr>
        <a:xfrm>
          <a:off x="2779744" y="3119214"/>
          <a:ext cx="2372728" cy="7616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0" rIns="59690" bIns="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700" kern="1200"/>
        </a:p>
      </dsp:txBody>
      <dsp:txXfrm>
        <a:off x="2779744" y="3119214"/>
        <a:ext cx="1670935" cy="761612"/>
      </dsp:txXfrm>
    </dsp:sp>
    <dsp:sp modelId="{A26036F4-F860-4660-A690-4CDD77DA623B}">
      <dsp:nvSpPr>
        <dsp:cNvPr id="0" name=""/>
        <dsp:cNvSpPr/>
      </dsp:nvSpPr>
      <dsp:spPr>
        <a:xfrm>
          <a:off x="4517800" y="3240189"/>
          <a:ext cx="830454" cy="830454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228814-7A43-486A-9AB1-753DC19A7C3C}">
      <dsp:nvSpPr>
        <dsp:cNvPr id="0" name=""/>
        <dsp:cNvSpPr/>
      </dsp:nvSpPr>
      <dsp:spPr>
        <a:xfrm>
          <a:off x="5553995" y="1348022"/>
          <a:ext cx="2372728" cy="1771191"/>
        </a:xfrm>
        <a:prstGeom prst="round2SameRect">
          <a:avLst>
            <a:gd name="adj1" fmla="val 8000"/>
            <a:gd name="adj2" fmla="val 0"/>
          </a:avLst>
        </a:prstGeom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50BB41-DD41-4878-B4CB-175E270F85E8}">
      <dsp:nvSpPr>
        <dsp:cNvPr id="0" name=""/>
        <dsp:cNvSpPr/>
      </dsp:nvSpPr>
      <dsp:spPr>
        <a:xfrm>
          <a:off x="5553995" y="3119214"/>
          <a:ext cx="2372728" cy="7616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0" rIns="59690" bIns="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 dirty="0"/>
            <a:t>Axe</a:t>
          </a:r>
        </a:p>
      </dsp:txBody>
      <dsp:txXfrm>
        <a:off x="5553995" y="3119214"/>
        <a:ext cx="1670935" cy="761612"/>
      </dsp:txXfrm>
    </dsp:sp>
    <dsp:sp modelId="{BC662DDA-F4F9-4FBA-87EF-0BF7C44AF1C2}">
      <dsp:nvSpPr>
        <dsp:cNvPr id="0" name=""/>
        <dsp:cNvSpPr/>
      </dsp:nvSpPr>
      <dsp:spPr>
        <a:xfrm>
          <a:off x="7292051" y="3240189"/>
          <a:ext cx="830454" cy="830454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07C6CF-23F4-4890-A54C-5F52DC44A046}">
      <dsp:nvSpPr>
        <dsp:cNvPr id="0" name=""/>
        <dsp:cNvSpPr/>
      </dsp:nvSpPr>
      <dsp:spPr>
        <a:xfrm>
          <a:off x="0" y="2662050"/>
          <a:ext cx="7190061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8D3DDD-CCE2-419C-B45C-E982A06AB42F}">
      <dsp:nvSpPr>
        <dsp:cNvPr id="0" name=""/>
        <dsp:cNvSpPr/>
      </dsp:nvSpPr>
      <dsp:spPr>
        <a:xfrm>
          <a:off x="0" y="1518657"/>
          <a:ext cx="7190061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7830B-D777-40B2-BF78-C80BC38DAA11}">
      <dsp:nvSpPr>
        <dsp:cNvPr id="0" name=""/>
        <dsp:cNvSpPr/>
      </dsp:nvSpPr>
      <dsp:spPr>
        <a:xfrm>
          <a:off x="0" y="375264"/>
          <a:ext cx="7190061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351F41-882D-4384-9051-4F9F529B0DC1}">
      <dsp:nvSpPr>
        <dsp:cNvPr id="0" name=""/>
        <dsp:cNvSpPr/>
      </dsp:nvSpPr>
      <dsp:spPr>
        <a:xfrm>
          <a:off x="1869415" y="418"/>
          <a:ext cx="5320645" cy="374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b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What is the name of this fruit?</a:t>
          </a:r>
        </a:p>
      </dsp:txBody>
      <dsp:txXfrm>
        <a:off x="1869415" y="418"/>
        <a:ext cx="5320645" cy="374846"/>
      </dsp:txXfrm>
    </dsp:sp>
    <dsp:sp modelId="{97D59E88-C0AA-41A0-A061-124DC3E79CB8}">
      <dsp:nvSpPr>
        <dsp:cNvPr id="0" name=""/>
        <dsp:cNvSpPr/>
      </dsp:nvSpPr>
      <dsp:spPr>
        <a:xfrm>
          <a:off x="0" y="418"/>
          <a:ext cx="1869415" cy="374846"/>
        </a:xfrm>
        <a:prstGeom prst="round2SameRect">
          <a:avLst>
            <a:gd name="adj1" fmla="val 16670"/>
            <a:gd name="adj2" fmla="val 0"/>
          </a:avLst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18302" y="18720"/>
        <a:ext cx="1832811" cy="356544"/>
      </dsp:txXfrm>
    </dsp:sp>
    <dsp:sp modelId="{7EFFFC92-EE6E-4E72-B2B2-749AAFE93BC9}">
      <dsp:nvSpPr>
        <dsp:cNvPr id="0" name=""/>
        <dsp:cNvSpPr/>
      </dsp:nvSpPr>
      <dsp:spPr>
        <a:xfrm>
          <a:off x="0" y="375264"/>
          <a:ext cx="7190061" cy="749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Ans: Apple</a:t>
          </a:r>
        </a:p>
      </dsp:txBody>
      <dsp:txXfrm>
        <a:off x="0" y="375264"/>
        <a:ext cx="7190061" cy="749804"/>
      </dsp:txXfrm>
    </dsp:sp>
    <dsp:sp modelId="{9659D269-071D-4671-A214-5C0A1FE8F8C5}">
      <dsp:nvSpPr>
        <dsp:cNvPr id="0" name=""/>
        <dsp:cNvSpPr/>
      </dsp:nvSpPr>
      <dsp:spPr>
        <a:xfrm>
          <a:off x="1869415" y="1143811"/>
          <a:ext cx="5320645" cy="374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b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What is the name of the animals?</a:t>
          </a:r>
        </a:p>
      </dsp:txBody>
      <dsp:txXfrm>
        <a:off x="1869415" y="1143811"/>
        <a:ext cx="5320645" cy="374846"/>
      </dsp:txXfrm>
    </dsp:sp>
    <dsp:sp modelId="{A4475904-88DD-4BC9-9220-EC8E10F7AC58}">
      <dsp:nvSpPr>
        <dsp:cNvPr id="0" name=""/>
        <dsp:cNvSpPr/>
      </dsp:nvSpPr>
      <dsp:spPr>
        <a:xfrm>
          <a:off x="0" y="1143811"/>
          <a:ext cx="1869415" cy="374846"/>
        </a:xfrm>
        <a:prstGeom prst="round2SameRect">
          <a:avLst>
            <a:gd name="adj1" fmla="val 16670"/>
            <a:gd name="adj2" fmla="val 0"/>
          </a:avLst>
        </a:prstGeom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18302" y="1162113"/>
        <a:ext cx="1832811" cy="356544"/>
      </dsp:txXfrm>
    </dsp:sp>
    <dsp:sp modelId="{5FA454E3-5BE5-47DB-8065-5E3A22C96721}">
      <dsp:nvSpPr>
        <dsp:cNvPr id="0" name=""/>
        <dsp:cNvSpPr/>
      </dsp:nvSpPr>
      <dsp:spPr>
        <a:xfrm>
          <a:off x="0" y="1518657"/>
          <a:ext cx="7190061" cy="749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Ans: Ant</a:t>
          </a:r>
        </a:p>
      </dsp:txBody>
      <dsp:txXfrm>
        <a:off x="0" y="1518657"/>
        <a:ext cx="7190061" cy="749804"/>
      </dsp:txXfrm>
    </dsp:sp>
    <dsp:sp modelId="{C9D6AC6A-2CD5-488C-8E5E-223A6C256DA9}">
      <dsp:nvSpPr>
        <dsp:cNvPr id="0" name=""/>
        <dsp:cNvSpPr/>
      </dsp:nvSpPr>
      <dsp:spPr>
        <a:xfrm>
          <a:off x="1869415" y="2287204"/>
          <a:ext cx="5320645" cy="374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b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>
        <a:off x="1869415" y="2287204"/>
        <a:ext cx="5320645" cy="374846"/>
      </dsp:txXfrm>
    </dsp:sp>
    <dsp:sp modelId="{813D7F0B-712E-4A3F-8903-46F71E0A5598}">
      <dsp:nvSpPr>
        <dsp:cNvPr id="0" name=""/>
        <dsp:cNvSpPr/>
      </dsp:nvSpPr>
      <dsp:spPr>
        <a:xfrm>
          <a:off x="0" y="2287204"/>
          <a:ext cx="1869415" cy="374846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8302" y="2305506"/>
        <a:ext cx="1832811" cy="356544"/>
      </dsp:txXfrm>
    </dsp:sp>
    <dsp:sp modelId="{B2B84CF2-E4E5-4C91-8AE3-A63FDE052FA4}">
      <dsp:nvSpPr>
        <dsp:cNvPr id="0" name=""/>
        <dsp:cNvSpPr/>
      </dsp:nvSpPr>
      <dsp:spPr>
        <a:xfrm>
          <a:off x="0" y="2662050"/>
          <a:ext cx="7190061" cy="749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/>
        </a:p>
      </dsp:txBody>
      <dsp:txXfrm>
        <a:off x="0" y="2662050"/>
        <a:ext cx="7190061" cy="749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EC212-564D-42AE-9691-5AEE9F1EF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4A66F7-483C-4A7F-95AC-DF1AB35A4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3C2CE-AAC8-41B8-A34D-1FD3FF4B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B9A96-2935-466C-9A2F-AD1C623FC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56758-7949-42CB-846E-7A4E39EF4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926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825F4-D587-42B2-A089-1164A3D33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B2DFC-C519-4A35-B3E5-93AECDF6B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C4B92B-987C-4F7E-92B3-4D9767D9A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538EB-4A25-46A4-8D9B-28DFB0D64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EFD6A-3E62-440F-8E39-7A3318AFC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99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E49FB-114A-4001-B22C-439B7863A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9C81F-CBC5-4BA6-8B6B-8D8EBA855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B923F-AFC2-4AC3-B6F1-3C3B1AEBC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9E491-7CCD-4628-B728-DBAFB2696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9FE5DD-49A4-48DC-B246-69488F773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134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FDAA8-0F4E-4AE4-888C-271F342D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C331EE-5EEA-4DC3-A15F-A46936CE9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BA06B0-A8C7-4EF3-91A9-C63D7D45D6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A80348-1171-48E8-8B7B-D03B78403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39FA76-4FC2-4268-81D9-9F0AD00A4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B2B69-C063-4EC8-A6D1-DEAD3A438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91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650A6-8275-4ACC-A395-533585B60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96AE8-6F1E-49F2-A4B8-984820F7D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2BFE68-3A05-4008-8E75-0780DBE88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E9F0E4-DE42-4D8A-98CD-2693884CED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88C733-98D1-45EE-90E9-DB82090D53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5F2554-05C7-40BA-B4EF-D64D04208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763A29-9A2E-4A6E-A1E2-68FC6E90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69E7F4-719D-4DEA-AD11-218194187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33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745E0-94E5-4B55-B6BE-B45171C3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C50A9E-C574-4885-96AB-08A0ADEAB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BA5DA9-04F4-4C0D-9961-A426AAD10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19C5F1-7496-48A8-8738-CB6D3627F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4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15CF64-9255-48A8-B7A8-B4B7F4C5E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8323A8-A63C-409D-8E72-C23B2F6D4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49548-8223-4744-AAD9-C502FCE04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802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B5CA0-7A2F-40E4-B65F-810BED972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8E573-87D5-48B8-8168-ACB82BDB8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0A2C1-259F-462C-9B4E-F681B8B1C6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8E44E7-605A-48D1-ACBD-68C260EAF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F6C7EE-6CB8-4261-B115-E66E6BE9A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4DE4F-4CF6-4F13-BBCE-6123545FB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91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F0627-A793-40C6-A7FE-872CBC8CF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A6AC57-FF0F-4BDC-A797-4893AD184A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00398-B201-46C8-81FA-EFB0D409D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18BD79-1213-40A6-998D-882422F35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B05A0A-A2A8-4D62-80F8-F6FA361E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1A123-60F7-489F-B40B-DC3BB74A2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53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AD8D5-27A9-4B8F-9D9F-D505BE80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91D814-9F3E-4782-B5E9-6C5A8EE1C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0FA43-E8F9-4E68-8083-3AC84D71C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A18F84-5A3B-4BB5-905B-E40EAE9C9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C8D39-4A52-4055-B3A6-09C2237DC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57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B734B-4180-4B6F-8F83-37DDD898A0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2E8F7E-601B-4908-A6E2-BFFD41A44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2206B-9783-4048-82D3-669CBA4EA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82DC4-B2F4-4CF4-A185-05A0D771A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09B32-D974-46D8-955D-C909A5DA9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90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8CE48BC-8D66-4421-B400-94519E745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63761-1376-4CE1-820A-EB3731F0C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860C6-71F5-4BA8-99B9-A31DDF5E7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E28D9-3454-4326-9974-D76C4820DEB1}" type="datetimeFigureOut">
              <a:rPr lang="en-US" smtClean="0"/>
              <a:t>03-Jun-18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ADE1D-7B20-4622-B428-FA9FC5558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E7D04-22B1-42F9-A425-2D6A963C0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1322B4-F4C4-41FC-8803-ABD97A224B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19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8995AE-7092-4F9C-B810-E98AAE8917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661" y="1762539"/>
            <a:ext cx="7580243" cy="50171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BFFF9E-11DB-46C1-B411-D195B5D7DCCD}"/>
              </a:ext>
            </a:extLst>
          </p:cNvPr>
          <p:cNvSpPr txBox="1"/>
          <p:nvPr/>
        </p:nvSpPr>
        <p:spPr>
          <a:xfrm>
            <a:off x="632790" y="286146"/>
            <a:ext cx="10469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/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328413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B8077C-2F44-472E-A079-FFA5CA008EFB}"/>
              </a:ext>
            </a:extLst>
          </p:cNvPr>
          <p:cNvSpPr txBox="1"/>
          <p:nvPr/>
        </p:nvSpPr>
        <p:spPr>
          <a:xfrm>
            <a:off x="1311965" y="1113183"/>
            <a:ext cx="983311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0070C0"/>
                </a:solidFill>
              </a:rPr>
              <a:t>Introduction of the teacher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A77EA6-23C4-4180-B76C-4555DBBB76C5}"/>
              </a:ext>
            </a:extLst>
          </p:cNvPr>
          <p:cNvSpPr txBox="1"/>
          <p:nvPr/>
        </p:nvSpPr>
        <p:spPr>
          <a:xfrm>
            <a:off x="2782956" y="3230218"/>
            <a:ext cx="812358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/>
              <a:t>Name:Mohin</a:t>
            </a:r>
            <a:r>
              <a:rPr lang="en-US" sz="6600" dirty="0"/>
              <a:t> Uddin</a:t>
            </a:r>
          </a:p>
          <a:p>
            <a:r>
              <a:rPr lang="en-US" sz="6600" dirty="0"/>
              <a:t>Assistant teacher</a:t>
            </a:r>
          </a:p>
        </p:txBody>
      </p:sp>
    </p:spTree>
    <p:extLst>
      <p:ext uri="{BB962C8B-B14F-4D97-AF65-F5344CB8AC3E}">
        <p14:creationId xmlns:p14="http://schemas.microsoft.com/office/powerpoint/2010/main" val="1024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6B765F-2A1B-4686-8108-545C786F06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662" y="1625048"/>
            <a:ext cx="5077790" cy="36079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3E51F8-B7B8-472D-B52C-ADE7EA84391A}"/>
              </a:ext>
            </a:extLst>
          </p:cNvPr>
          <p:cNvSpPr txBox="1"/>
          <p:nvPr/>
        </p:nvSpPr>
        <p:spPr>
          <a:xfrm>
            <a:off x="1716157" y="225287"/>
            <a:ext cx="87596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Introduction of the lesson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8563D6-4805-4260-8700-068E4A47E8C2}"/>
              </a:ext>
            </a:extLst>
          </p:cNvPr>
          <p:cNvSpPr txBox="1"/>
          <p:nvPr/>
        </p:nvSpPr>
        <p:spPr>
          <a:xfrm>
            <a:off x="598556" y="1625048"/>
            <a:ext cx="61202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00B0F0"/>
                </a:solidFill>
              </a:rPr>
              <a:t>Class : 1</a:t>
            </a:r>
          </a:p>
          <a:p>
            <a:r>
              <a:rPr lang="en-US" sz="3200" b="1" i="1" dirty="0">
                <a:solidFill>
                  <a:srgbClr val="00B0F0"/>
                </a:solidFill>
              </a:rPr>
              <a:t>Sub: English for today</a:t>
            </a:r>
          </a:p>
          <a:p>
            <a:r>
              <a:rPr lang="en-US" sz="3200" b="1" i="1" dirty="0">
                <a:solidFill>
                  <a:srgbClr val="00B0F0"/>
                </a:solidFill>
              </a:rPr>
              <a:t>Unit: 2</a:t>
            </a:r>
          </a:p>
          <a:p>
            <a:r>
              <a:rPr lang="en-US" sz="3200" b="1" i="1" dirty="0">
                <a:solidFill>
                  <a:srgbClr val="00B0F0"/>
                </a:solidFill>
              </a:rPr>
              <a:t>Lesson: 4</a:t>
            </a:r>
          </a:p>
          <a:p>
            <a:r>
              <a:rPr lang="en-US" sz="3200" b="1" i="1" dirty="0">
                <a:solidFill>
                  <a:srgbClr val="00B0F0"/>
                </a:solidFill>
              </a:rPr>
              <a:t>Lesson tittle: Alphabet </a:t>
            </a:r>
          </a:p>
          <a:p>
            <a:r>
              <a:rPr lang="en-US" sz="3200" b="1" i="1" dirty="0">
                <a:solidFill>
                  <a:srgbClr val="00B0F0"/>
                </a:solidFill>
              </a:rPr>
              <a:t>Todays lesson :A  (read and say)</a:t>
            </a:r>
          </a:p>
          <a:p>
            <a:r>
              <a:rPr lang="en-US" sz="3200" b="1" i="1" dirty="0">
                <a:solidFill>
                  <a:srgbClr val="00B0F0"/>
                </a:solidFill>
              </a:rPr>
              <a:t>Class time:35 </a:t>
            </a:r>
            <a:r>
              <a:rPr lang="en-US" sz="3200" b="1" i="1" dirty="0" err="1">
                <a:solidFill>
                  <a:srgbClr val="00B0F0"/>
                </a:solidFill>
              </a:rPr>
              <a:t>miniute</a:t>
            </a:r>
            <a:r>
              <a:rPr lang="en-US" dirty="0">
                <a:solidFill>
                  <a:srgbClr val="00B0F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24854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7EEE27-1749-4658-9FEA-BFAC59D3636A}"/>
              </a:ext>
            </a:extLst>
          </p:cNvPr>
          <p:cNvSpPr txBox="1"/>
          <p:nvPr/>
        </p:nvSpPr>
        <p:spPr>
          <a:xfrm>
            <a:off x="1921564" y="994780"/>
            <a:ext cx="7540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/>
              <a:t>Learning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2A65B5-C408-4E14-B9D7-FF63A6F78E12}"/>
              </a:ext>
            </a:extLst>
          </p:cNvPr>
          <p:cNvSpPr txBox="1"/>
          <p:nvPr/>
        </p:nvSpPr>
        <p:spPr>
          <a:xfrm>
            <a:off x="1921564" y="3956712"/>
            <a:ext cx="96608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Both"/>
            </a:pPr>
            <a:r>
              <a:rPr lang="en-US" sz="4000" b="1" i="1" u="sng" dirty="0">
                <a:solidFill>
                  <a:srgbClr val="D60093"/>
                </a:solidFill>
              </a:rPr>
              <a:t>Knows to the Alphabet ( A )</a:t>
            </a:r>
          </a:p>
          <a:p>
            <a:pPr marL="342900" indent="-342900">
              <a:buAutoNum type="arabicParenBoth"/>
            </a:pPr>
            <a:r>
              <a:rPr lang="en-US" sz="4000" b="1" i="1" u="sng" dirty="0">
                <a:solidFill>
                  <a:srgbClr val="D60093"/>
                </a:solidFill>
              </a:rPr>
              <a:t>Look at the  picture with the  alphabet (A) </a:t>
            </a:r>
          </a:p>
          <a:p>
            <a:pPr marL="342900" indent="-342900">
              <a:buAutoNum type="arabicParenBoth"/>
            </a:pPr>
            <a:r>
              <a:rPr lang="en-US" sz="4000" b="1" i="1" u="sng" dirty="0">
                <a:solidFill>
                  <a:srgbClr val="D60093"/>
                </a:solidFill>
              </a:rPr>
              <a:t>Say to the letter and picture</a:t>
            </a:r>
            <a:r>
              <a:rPr lang="en-US" sz="4000" b="1" u="sng" dirty="0">
                <a:solidFill>
                  <a:srgbClr val="D6009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7836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7ABA6E-A525-4D33-993C-CEC134EFC58F}"/>
              </a:ext>
            </a:extLst>
          </p:cNvPr>
          <p:cNvSpPr txBox="1"/>
          <p:nvPr/>
        </p:nvSpPr>
        <p:spPr>
          <a:xfrm>
            <a:off x="2756452" y="649357"/>
            <a:ext cx="61490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i="1" dirty="0">
                <a:solidFill>
                  <a:srgbClr val="D60093"/>
                </a:solidFill>
              </a:rPr>
              <a:t>Lets play a game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9585B7D-04C4-461E-B30E-1612E7B49C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260242"/>
              </p:ext>
            </p:extLst>
          </p:nvPr>
        </p:nvGraphicFramePr>
        <p:xfrm>
          <a:off x="2032000" y="3167270"/>
          <a:ext cx="6873461" cy="2971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C11C32E-E64B-45ED-9239-39F58E4945AF}"/>
              </a:ext>
            </a:extLst>
          </p:cNvPr>
          <p:cNvSpPr txBox="1"/>
          <p:nvPr/>
        </p:nvSpPr>
        <p:spPr>
          <a:xfrm>
            <a:off x="8680174" y="3167268"/>
            <a:ext cx="26106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   </a:t>
            </a:r>
            <a:r>
              <a:rPr lang="en-US" sz="7200" b="1" i="1" dirty="0"/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7AEC5B-DA61-412B-9B45-DBAAC834A2B1}"/>
              </a:ext>
            </a:extLst>
          </p:cNvPr>
          <p:cNvSpPr txBox="1"/>
          <p:nvPr/>
        </p:nvSpPr>
        <p:spPr>
          <a:xfrm>
            <a:off x="9210262" y="4814894"/>
            <a:ext cx="28094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i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0324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  <p:bldGraphic spid="4" grpId="1">
        <p:bldAsOne/>
      </p:bldGraphic>
      <p:bldGraphic spid="4" grpId="2">
        <p:bldAsOne/>
      </p:bldGraphic>
      <p:bldGraphic spid="4" grpId="3">
        <p:bldAsOne/>
      </p:bldGraphic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8352733-5F80-4534-AD26-C1479D80A29E}"/>
              </a:ext>
            </a:extLst>
          </p:cNvPr>
          <p:cNvGrpSpPr/>
          <p:nvPr/>
        </p:nvGrpSpPr>
        <p:grpSpPr>
          <a:xfrm>
            <a:off x="3305565" y="2317368"/>
            <a:ext cx="6040544" cy="4125651"/>
            <a:chOff x="3316716" y="2261612"/>
            <a:chExt cx="6040544" cy="412565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3C230D8D-8AAF-477C-AC29-BD3AD205552F}"/>
                </a:ext>
              </a:extLst>
            </p:cNvPr>
            <p:cNvSpPr/>
            <p:nvPr/>
          </p:nvSpPr>
          <p:spPr>
            <a:xfrm>
              <a:off x="3388426" y="2271852"/>
              <a:ext cx="1886089" cy="1299515"/>
            </a:xfrm>
            <a:prstGeom prst="round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4000" b="-4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32B841B-2336-4245-9CDA-12354D850C9D}"/>
                </a:ext>
              </a:extLst>
            </p:cNvPr>
            <p:cNvSpPr/>
            <p:nvPr/>
          </p:nvSpPr>
          <p:spPr>
            <a:xfrm>
              <a:off x="3316716" y="3499660"/>
              <a:ext cx="1886089" cy="699739"/>
            </a:xfrm>
            <a:custGeom>
              <a:avLst/>
              <a:gdLst>
                <a:gd name="connsiteX0" fmla="*/ 0 w 1886089"/>
                <a:gd name="connsiteY0" fmla="*/ 0 h 699739"/>
                <a:gd name="connsiteX1" fmla="*/ 1886089 w 1886089"/>
                <a:gd name="connsiteY1" fmla="*/ 0 h 699739"/>
                <a:gd name="connsiteX2" fmla="*/ 1886089 w 1886089"/>
                <a:gd name="connsiteY2" fmla="*/ 699739 h 699739"/>
                <a:gd name="connsiteX3" fmla="*/ 0 w 1886089"/>
                <a:gd name="connsiteY3" fmla="*/ 699739 h 699739"/>
                <a:gd name="connsiteX4" fmla="*/ 0 w 1886089"/>
                <a:gd name="connsiteY4" fmla="*/ 0 h 6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6089" h="699739">
                  <a:moveTo>
                    <a:pt x="0" y="0"/>
                  </a:moveTo>
                  <a:lnTo>
                    <a:pt x="1886089" y="0"/>
                  </a:lnTo>
                  <a:lnTo>
                    <a:pt x="1886089" y="699739"/>
                  </a:lnTo>
                  <a:lnTo>
                    <a:pt x="0" y="6997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234696" bIns="0" numCol="1" spcCol="1270" anchor="t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300" kern="1200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08DD411-D449-46FD-B7C0-2EEDDEDB2BB1}"/>
                </a:ext>
              </a:extLst>
            </p:cNvPr>
            <p:cNvSpPr/>
            <p:nvPr/>
          </p:nvSpPr>
          <p:spPr>
            <a:xfrm>
              <a:off x="7471171" y="2261612"/>
              <a:ext cx="1886089" cy="1299515"/>
            </a:xfrm>
            <a:prstGeom prst="round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6D70CF3-D314-453C-BE5E-769F622B9A5F}"/>
                </a:ext>
              </a:extLst>
            </p:cNvPr>
            <p:cNvSpPr/>
            <p:nvPr/>
          </p:nvSpPr>
          <p:spPr>
            <a:xfrm>
              <a:off x="5391494" y="3499660"/>
              <a:ext cx="1886089" cy="699739"/>
            </a:xfrm>
            <a:custGeom>
              <a:avLst/>
              <a:gdLst>
                <a:gd name="connsiteX0" fmla="*/ 0 w 1886089"/>
                <a:gd name="connsiteY0" fmla="*/ 0 h 699739"/>
                <a:gd name="connsiteX1" fmla="*/ 1886089 w 1886089"/>
                <a:gd name="connsiteY1" fmla="*/ 0 h 699739"/>
                <a:gd name="connsiteX2" fmla="*/ 1886089 w 1886089"/>
                <a:gd name="connsiteY2" fmla="*/ 699739 h 699739"/>
                <a:gd name="connsiteX3" fmla="*/ 0 w 1886089"/>
                <a:gd name="connsiteY3" fmla="*/ 699739 h 699739"/>
                <a:gd name="connsiteX4" fmla="*/ 0 w 1886089"/>
                <a:gd name="connsiteY4" fmla="*/ 0 h 6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6089" h="699739">
                  <a:moveTo>
                    <a:pt x="0" y="0"/>
                  </a:moveTo>
                  <a:lnTo>
                    <a:pt x="1886089" y="0"/>
                  </a:lnTo>
                  <a:lnTo>
                    <a:pt x="1886089" y="699739"/>
                  </a:lnTo>
                  <a:lnTo>
                    <a:pt x="0" y="6997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234696" bIns="0" numCol="1" spcCol="1270" anchor="t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300" kern="1200" dirty="0"/>
                <a:t>Apple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0FCFBED-2476-4062-9C6C-0CCFE8119C1C}"/>
                </a:ext>
              </a:extLst>
            </p:cNvPr>
            <p:cNvSpPr/>
            <p:nvPr/>
          </p:nvSpPr>
          <p:spPr>
            <a:xfrm>
              <a:off x="7229888" y="4961329"/>
              <a:ext cx="1886089" cy="1299515"/>
            </a:xfrm>
            <a:prstGeom prst="roundRect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6000" r="-16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B2C8CA3-9DB8-48CF-8857-378107E22092}"/>
                </a:ext>
              </a:extLst>
            </p:cNvPr>
            <p:cNvSpPr/>
            <p:nvPr/>
          </p:nvSpPr>
          <p:spPr>
            <a:xfrm>
              <a:off x="7466271" y="3499660"/>
              <a:ext cx="1886089" cy="699739"/>
            </a:xfrm>
            <a:custGeom>
              <a:avLst/>
              <a:gdLst>
                <a:gd name="connsiteX0" fmla="*/ 0 w 1886089"/>
                <a:gd name="connsiteY0" fmla="*/ 0 h 699739"/>
                <a:gd name="connsiteX1" fmla="*/ 1886089 w 1886089"/>
                <a:gd name="connsiteY1" fmla="*/ 0 h 699739"/>
                <a:gd name="connsiteX2" fmla="*/ 1886089 w 1886089"/>
                <a:gd name="connsiteY2" fmla="*/ 699739 h 699739"/>
                <a:gd name="connsiteX3" fmla="*/ 0 w 1886089"/>
                <a:gd name="connsiteY3" fmla="*/ 699739 h 699739"/>
                <a:gd name="connsiteX4" fmla="*/ 0 w 1886089"/>
                <a:gd name="connsiteY4" fmla="*/ 0 h 6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6089" h="699739">
                  <a:moveTo>
                    <a:pt x="0" y="0"/>
                  </a:moveTo>
                  <a:lnTo>
                    <a:pt x="1886089" y="0"/>
                  </a:lnTo>
                  <a:lnTo>
                    <a:pt x="1886089" y="699739"/>
                  </a:lnTo>
                  <a:lnTo>
                    <a:pt x="0" y="6997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234696" bIns="0" numCol="1" spcCol="1270" anchor="t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3300" kern="1200"/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D843837A-CEB7-40CB-A59B-C3CEFA91A089}"/>
                </a:ext>
              </a:extLst>
            </p:cNvPr>
            <p:cNvSpPr/>
            <p:nvPr/>
          </p:nvSpPr>
          <p:spPr>
            <a:xfrm>
              <a:off x="3332281" y="5043679"/>
              <a:ext cx="1886089" cy="1299515"/>
            </a:xfrm>
            <a:prstGeom prst="roundRect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CDCBC7A-A2C6-46EA-B4B4-CEDC67E749F2}"/>
                </a:ext>
              </a:extLst>
            </p:cNvPr>
            <p:cNvSpPr/>
            <p:nvPr/>
          </p:nvSpPr>
          <p:spPr>
            <a:xfrm>
              <a:off x="5391494" y="5687524"/>
              <a:ext cx="1886089" cy="699739"/>
            </a:xfrm>
            <a:custGeom>
              <a:avLst/>
              <a:gdLst>
                <a:gd name="connsiteX0" fmla="*/ 0 w 1886089"/>
                <a:gd name="connsiteY0" fmla="*/ 0 h 699739"/>
                <a:gd name="connsiteX1" fmla="*/ 1886089 w 1886089"/>
                <a:gd name="connsiteY1" fmla="*/ 0 h 699739"/>
                <a:gd name="connsiteX2" fmla="*/ 1886089 w 1886089"/>
                <a:gd name="connsiteY2" fmla="*/ 699739 h 699739"/>
                <a:gd name="connsiteX3" fmla="*/ 0 w 1886089"/>
                <a:gd name="connsiteY3" fmla="*/ 699739 h 699739"/>
                <a:gd name="connsiteX4" fmla="*/ 0 w 1886089"/>
                <a:gd name="connsiteY4" fmla="*/ 0 h 699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6089" h="699739">
                  <a:moveTo>
                    <a:pt x="0" y="0"/>
                  </a:moveTo>
                  <a:lnTo>
                    <a:pt x="1886089" y="0"/>
                  </a:lnTo>
                  <a:lnTo>
                    <a:pt x="1886089" y="699739"/>
                  </a:lnTo>
                  <a:lnTo>
                    <a:pt x="0" y="69973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696" tIns="234696" rIns="234696" bIns="0" numCol="1" spcCol="1270" anchor="t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300" kern="1200" dirty="0"/>
                <a:t>Ant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49D6AF8-7D25-41EA-BCA3-C9FC1194DC9C}"/>
              </a:ext>
            </a:extLst>
          </p:cNvPr>
          <p:cNvSpPr txBox="1"/>
          <p:nvPr/>
        </p:nvSpPr>
        <p:spPr>
          <a:xfrm>
            <a:off x="1563757" y="742122"/>
            <a:ext cx="89187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/>
              <a:t>Find out the letter in these picture</a:t>
            </a:r>
          </a:p>
        </p:txBody>
      </p:sp>
    </p:spTree>
    <p:extLst>
      <p:ext uri="{BB962C8B-B14F-4D97-AF65-F5344CB8AC3E}">
        <p14:creationId xmlns:p14="http://schemas.microsoft.com/office/powerpoint/2010/main" val="396674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D9C35EC-107C-468D-A359-AC41F34C9E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6375472"/>
              </p:ext>
            </p:extLst>
          </p:nvPr>
        </p:nvGraphicFramePr>
        <p:xfrm>
          <a:off x="78059" y="1962615"/>
          <a:ext cx="11909503" cy="6010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B6C67F1-5409-4A5F-9A7E-B90450E9C3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7009188"/>
              </p:ext>
            </p:extLst>
          </p:nvPr>
        </p:nvGraphicFramePr>
        <p:xfrm>
          <a:off x="334537" y="2308301"/>
          <a:ext cx="11653025" cy="3830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66348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8" grpId="1">
        <p:bldAsOne/>
      </p:bldGraphic>
      <p:bldGraphic spid="8" grpId="2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799B2A8-D0EA-49FD-A944-41B641853B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23783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7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6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6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26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3" presetID="26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6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5" presetID="26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1" presetID="26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3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1000"/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3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3" dur="1000" fill="hold"/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1000"/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3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2" dur="1000"/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3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1000" fill="hold"/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1000"/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3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4" dur="1000"/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5" presetID="3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000" fill="hold"/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0" dur="1000"/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1" presetID="3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1000" fill="hold"/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6" dur="1000"/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7" presetID="3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1000" fill="hold"/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1000" fill="hold"/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2" dur="1000"/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9" presetClass="emph" presetSubtype="0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6" dur="500" fill="hold"/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7" dur="500" fill="hold"/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8" dur="500" fill="hold"/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3">
                                            <p:graphicEl>
                                              <a:dgm id="{7779F325-005E-4757-97EE-C19E7E4D4F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9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1" dur="500" fill="hold"/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2" dur="500" fill="hold"/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3" dur="500" fill="hold"/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4" dur="500" fill="hold"/>
                                        <p:tgtEl>
                                          <p:spTgt spid="3">
                                            <p:graphicEl>
                                              <a:dgm id="{653E2E3A-0D06-48E9-B6D9-AD6007880C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9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6" dur="500" fill="hold"/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7" dur="500" fill="hold"/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8" dur="500" fill="hold"/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9" dur="500" fill="hold"/>
                                        <p:tgtEl>
                                          <p:spTgt spid="3">
                                            <p:graphicEl>
                                              <a:dgm id="{37C52B43-97D5-4594-9B89-59ACBF5496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9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1" dur="500" fill="hold"/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2" dur="500" fill="hold"/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3" dur="500" fill="hold"/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4" dur="500" fill="hold"/>
                                        <p:tgtEl>
                                          <p:spTgt spid="3">
                                            <p:graphicEl>
                                              <a:dgm id="{A26036F4-F860-4660-A690-4CDD77DA62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9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6" dur="500" fill="hold"/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7" dur="500" fill="hold"/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8" dur="500" fill="hold"/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3">
                                            <p:graphicEl>
                                              <a:dgm id="{231D18CA-6F91-4587-9920-B2BE04C7C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9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1" dur="500" fill="hold"/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2" dur="500" fill="hold"/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3" dur="500" fill="hold"/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4" dur="500" fill="hold"/>
                                        <p:tgtEl>
                                          <p:spTgt spid="3">
                                            <p:graphicEl>
                                              <a:dgm id="{58AF63E9-80CE-4A7A-8BB0-4DFAB56F3A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9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6" dur="500" fill="hold"/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7" dur="500" fill="hold"/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8" dur="500" fill="hold"/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9" dur="500" fill="hold"/>
                                        <p:tgtEl>
                                          <p:spTgt spid="3">
                                            <p:graphicEl>
                                              <a:dgm id="{BC662DDA-F4F9-4FBA-87EF-0BF7C44AF1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0" presetID="19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1" dur="500" fill="hold"/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2" dur="500" fill="hold"/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3" dur="500" fill="hold"/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4" dur="500" fill="hold"/>
                                        <p:tgtEl>
                                          <p:spTgt spid="3">
                                            <p:graphicEl>
                                              <a:dgm id="{1050BB41-DD41-4878-B4CB-175E270F8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9" presetClass="emph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6" dur="500" fill="hold"/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7" dur="500" fill="hold"/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8" dur="500" fill="hold"/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500" fill="hold"/>
                                        <p:tgtEl>
                                          <p:spTgt spid="3">
                                            <p:graphicEl>
                                              <a:dgm id="{17228814-7A43-486A-9AB1-753DC19A7C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/>
        </p:bldSub>
      </p:bldGraphic>
      <p:bldGraphic spid="3" grpId="1">
        <p:bldSub>
          <a:bldDgm/>
        </p:bldSub>
      </p:bldGraphic>
      <p:bldGraphic spid="3" grpId="2">
        <p:bldSub>
          <a:bldDgm/>
        </p:bldSub>
      </p:bldGraphic>
      <p:bldGraphic spid="3" grpId="3">
        <p:bldSub>
          <a:bldDgm/>
        </p:bldSub>
      </p:bldGraphic>
      <p:bldGraphic spid="3" grpId="4">
        <p:bldSub>
          <a:bldDgm/>
        </p:bldSub>
      </p:bldGraphic>
      <p:bldGraphic spid="3" grpId="5">
        <p:bldSub>
          <a:bldDgm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4B09D96-3029-45BC-96F5-9521C57A44BD}"/>
              </a:ext>
            </a:extLst>
          </p:cNvPr>
          <p:cNvGrpSpPr/>
          <p:nvPr/>
        </p:nvGrpSpPr>
        <p:grpSpPr>
          <a:xfrm>
            <a:off x="6594088" y="3691607"/>
            <a:ext cx="2694878" cy="2745435"/>
            <a:chOff x="-268711" y="2068359"/>
            <a:chExt cx="4880468" cy="494686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A30A4B5-F94A-4517-9D43-64345AA2D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68711" y="2068359"/>
              <a:ext cx="4880468" cy="4946869"/>
            </a:xfrm>
            <a:prstGeom prst="rect">
              <a:avLst/>
            </a:prstGeom>
          </p:spPr>
        </p:pic>
        <p:sp>
          <p:nvSpPr>
            <p:cNvPr id="4" name="TextBox 7">
              <a:extLst>
                <a:ext uri="{FF2B5EF4-FFF2-40B4-BE49-F238E27FC236}">
                  <a16:creationId xmlns:a16="http://schemas.microsoft.com/office/drawing/2014/main" id="{BF6CB8DD-077A-4E98-8856-643045A1A53D}"/>
                </a:ext>
              </a:extLst>
            </p:cNvPr>
            <p:cNvSpPr txBox="1"/>
            <p:nvPr/>
          </p:nvSpPr>
          <p:spPr>
            <a:xfrm>
              <a:off x="556591" y="4989444"/>
              <a:ext cx="13119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Text  book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AC5A342-2E35-47D1-92BF-BD272BDE4E04}"/>
              </a:ext>
            </a:extLst>
          </p:cNvPr>
          <p:cNvGrpSpPr/>
          <p:nvPr/>
        </p:nvGrpSpPr>
        <p:grpSpPr>
          <a:xfrm>
            <a:off x="3630213" y="3819846"/>
            <a:ext cx="2408664" cy="2617196"/>
            <a:chOff x="-268711" y="2068359"/>
            <a:chExt cx="4880468" cy="494686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1A3718E-BE84-48DE-9C56-3C6009FCD7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68711" y="2068359"/>
              <a:ext cx="4880468" cy="4946869"/>
            </a:xfrm>
            <a:prstGeom prst="rect">
              <a:avLst/>
            </a:prstGeom>
          </p:spPr>
        </p:pic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0D5A76B-23CA-4982-8226-886291D693B7}"/>
                </a:ext>
              </a:extLst>
            </p:cNvPr>
            <p:cNvSpPr txBox="1"/>
            <p:nvPr/>
          </p:nvSpPr>
          <p:spPr>
            <a:xfrm>
              <a:off x="556591" y="4989444"/>
              <a:ext cx="13119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Text  book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03E540F6-5A7A-45FE-8D1C-C710F18282D1}"/>
              </a:ext>
            </a:extLst>
          </p:cNvPr>
          <p:cNvSpPr txBox="1"/>
          <p:nvPr/>
        </p:nvSpPr>
        <p:spPr>
          <a:xfrm>
            <a:off x="1916151" y="1634533"/>
            <a:ext cx="93558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Read the letter from your task book</a:t>
            </a:r>
          </a:p>
        </p:txBody>
      </p:sp>
    </p:spTree>
    <p:extLst>
      <p:ext uri="{BB962C8B-B14F-4D97-AF65-F5344CB8AC3E}">
        <p14:creationId xmlns:p14="http://schemas.microsoft.com/office/powerpoint/2010/main" val="687539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0F206B-238B-4AED-8EE7-756D015E96E3}"/>
              </a:ext>
            </a:extLst>
          </p:cNvPr>
          <p:cNvSpPr txBox="1"/>
          <p:nvPr/>
        </p:nvSpPr>
        <p:spPr>
          <a:xfrm>
            <a:off x="2252547" y="1628078"/>
            <a:ext cx="6969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Now try to answer the question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B708D64-99AE-4696-BBD3-865B506351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9238798"/>
              </p:ext>
            </p:extLst>
          </p:nvPr>
        </p:nvGraphicFramePr>
        <p:xfrm>
          <a:off x="2031998" y="2966225"/>
          <a:ext cx="7190061" cy="3412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237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3" grpId="1">
        <p:bldAsOne/>
      </p:bldGraphic>
      <p:bldGraphic spid="3" grpId="2">
        <p:bldAsOne/>
      </p:bldGraphic>
      <p:bldGraphic spid="3" grpId="3">
        <p:bldAsOne/>
      </p:bldGraphic>
      <p:bldGraphic spid="3" grpId="4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24C63B-8471-479A-A5D8-F555566A3B57}"/>
              </a:ext>
            </a:extLst>
          </p:cNvPr>
          <p:cNvSpPr txBox="1"/>
          <p:nvPr/>
        </p:nvSpPr>
        <p:spPr>
          <a:xfrm>
            <a:off x="1139283" y="2321004"/>
            <a:ext cx="99134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FF0000"/>
                </a:solidFill>
              </a:rPr>
              <a:t>Home task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462167-613D-44C5-8B4B-7416B3751BE8}"/>
              </a:ext>
            </a:extLst>
          </p:cNvPr>
          <p:cNvSpPr txBox="1"/>
          <p:nvPr/>
        </p:nvSpPr>
        <p:spPr>
          <a:xfrm>
            <a:off x="594732" y="3645996"/>
            <a:ext cx="7649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You write a capital letter “B” form your task in your paper</a:t>
            </a:r>
            <a:r>
              <a:rPr lang="en-US" sz="2400" dirty="0"/>
              <a:t>.</a:t>
            </a: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FBEFBCE6-54A0-4917-A43D-70D4A49672B0}"/>
              </a:ext>
            </a:extLst>
          </p:cNvPr>
          <p:cNvSpPr/>
          <p:nvPr/>
        </p:nvSpPr>
        <p:spPr>
          <a:xfrm>
            <a:off x="8987883" y="2875002"/>
            <a:ext cx="1802780" cy="1906858"/>
          </a:xfrm>
          <a:prstGeom prst="wedgeEllipseCallou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56A86770-01E7-4D29-8ACF-AFAD6CC26573}"/>
              </a:ext>
            </a:extLst>
          </p:cNvPr>
          <p:cNvSpPr/>
          <p:nvPr/>
        </p:nvSpPr>
        <p:spPr>
          <a:xfrm>
            <a:off x="3456878" y="4391568"/>
            <a:ext cx="1925444" cy="1873405"/>
          </a:xfrm>
          <a:prstGeom prst="wedgeEllipseCallou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6D301E5B-826C-48CD-B785-13E1C3C40DAD}"/>
              </a:ext>
            </a:extLst>
          </p:cNvPr>
          <p:cNvSpPr/>
          <p:nvPr/>
        </p:nvSpPr>
        <p:spPr>
          <a:xfrm>
            <a:off x="5789343" y="5151864"/>
            <a:ext cx="1973765" cy="1182029"/>
          </a:xfrm>
          <a:prstGeom prst="wedgeEllipseCallout">
            <a:avLst>
              <a:gd name="adj1" fmla="val 123145"/>
              <a:gd name="adj2" fmla="val -1412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/>
              <a:t>B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C3FF786D-24E6-400D-B8E3-45B64EC4D9AC}"/>
              </a:ext>
            </a:extLst>
          </p:cNvPr>
          <p:cNvSpPr/>
          <p:nvPr/>
        </p:nvSpPr>
        <p:spPr>
          <a:xfrm>
            <a:off x="362777" y="5201570"/>
            <a:ext cx="1744803" cy="1550969"/>
          </a:xfrm>
          <a:prstGeom prst="wedgeEllipseCallout">
            <a:avLst>
              <a:gd name="adj1" fmla="val 132159"/>
              <a:gd name="adj2" fmla="val -2841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>
                <a:solidFill>
                  <a:srgbClr val="FFFF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9105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CEEA5AC9-675F-445B-8D2A-3B1AC2EA855A}"/>
              </a:ext>
            </a:extLst>
          </p:cNvPr>
          <p:cNvSpPr/>
          <p:nvPr/>
        </p:nvSpPr>
        <p:spPr>
          <a:xfrm rot="10800000" flipH="1" flipV="1">
            <a:off x="334537" y="345688"/>
            <a:ext cx="10459843" cy="5664819"/>
          </a:xfrm>
          <a:prstGeom prst="wedgeEllipseCallout">
            <a:avLst>
              <a:gd name="adj1" fmla="val 42028"/>
              <a:gd name="adj2" fmla="val 21357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9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157</Words>
  <Application>Microsoft Office PowerPoint</Application>
  <PresentationFormat>Widescreen</PresentationFormat>
  <Paragraphs>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20</cp:revision>
  <dcterms:created xsi:type="dcterms:W3CDTF">2018-06-03T04:14:58Z</dcterms:created>
  <dcterms:modified xsi:type="dcterms:W3CDTF">2018-06-03T08:11:40Z</dcterms:modified>
</cp:coreProperties>
</file>