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7" r:id="rId2"/>
    <p:sldId id="258" r:id="rId3"/>
    <p:sldId id="259" r:id="rId4"/>
    <p:sldId id="260" r:id="rId5"/>
    <p:sldId id="261" r:id="rId6"/>
    <p:sldId id="268" r:id="rId7"/>
    <p:sldId id="264" r:id="rId8"/>
    <p:sldId id="263" r:id="rId9"/>
    <p:sldId id="265" r:id="rId10"/>
    <p:sldId id="266" r:id="rId11"/>
    <p:sldId id="267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BF062A4-6722-44DE-A779-026AC2F11FDE}" type="datetimeFigureOut">
              <a:rPr lang="en-US" smtClean="0"/>
              <a:pPr/>
              <a:t>08-Sep-19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56DD296-0CC7-4727-A8C7-3B1A63C9F8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F062A4-6722-44DE-A779-026AC2F11FDE}" type="datetimeFigureOut">
              <a:rPr lang="en-US" smtClean="0"/>
              <a:pPr/>
              <a:t>08-Sep-19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6DD296-0CC7-4727-A8C7-3B1A63C9F8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BF062A4-6722-44DE-A779-026AC2F11FDE}" type="datetimeFigureOut">
              <a:rPr lang="en-US" smtClean="0"/>
              <a:pPr/>
              <a:t>08-Sep-19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56DD296-0CC7-4727-A8C7-3B1A63C9F8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F062A4-6722-44DE-A779-026AC2F11FDE}" type="datetimeFigureOut">
              <a:rPr lang="en-US" smtClean="0"/>
              <a:pPr/>
              <a:t>08-Sep-19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6DD296-0CC7-4727-A8C7-3B1A63C9F8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F062A4-6722-44DE-A779-026AC2F11FDE}" type="datetimeFigureOut">
              <a:rPr lang="en-US" smtClean="0"/>
              <a:pPr/>
              <a:t>08-Sep-19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6DD296-0CC7-4727-A8C7-3B1A63C9F8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F062A4-6722-44DE-A779-026AC2F11FDE}" type="datetimeFigureOut">
              <a:rPr lang="en-US" smtClean="0"/>
              <a:pPr/>
              <a:t>08-Sep-19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6DD296-0CC7-4727-A8C7-3B1A63C9F8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BF062A4-6722-44DE-A779-026AC2F11FDE}" type="datetimeFigureOut">
              <a:rPr lang="en-US" smtClean="0"/>
              <a:pPr/>
              <a:t>08-Sep-19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6DD296-0CC7-4727-A8C7-3B1A63C9F8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F062A4-6722-44DE-A779-026AC2F11FDE}" type="datetimeFigureOut">
              <a:rPr lang="en-US" smtClean="0"/>
              <a:pPr/>
              <a:t>08-Sep-19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6DD296-0CC7-4727-A8C7-3B1A63C9F8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F062A4-6722-44DE-A779-026AC2F11FDE}" type="datetimeFigureOut">
              <a:rPr lang="en-US" smtClean="0"/>
              <a:pPr/>
              <a:t>08-Sep-19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6DD296-0CC7-4727-A8C7-3B1A63C9F8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F062A4-6722-44DE-A779-026AC2F11FDE}" type="datetimeFigureOut">
              <a:rPr lang="en-US" smtClean="0"/>
              <a:pPr/>
              <a:t>08-Sep-19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6DD296-0CC7-4727-A8C7-3B1A63C9F8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BF062A4-6722-44DE-A779-026AC2F11FDE}" type="datetimeFigureOut">
              <a:rPr lang="en-US" smtClean="0"/>
              <a:pPr/>
              <a:t>08-Sep-19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56DD296-0CC7-4727-A8C7-3B1A63C9F8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BF062A4-6722-44DE-A779-026AC2F11FDE}" type="datetimeFigureOut">
              <a:rPr lang="en-US" smtClean="0"/>
              <a:pPr/>
              <a:t>08-Sep-19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56DD296-0CC7-4727-A8C7-3B1A63C9F8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facebook\1237106_171667649692015_364714999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85800"/>
            <a:ext cx="7391400" cy="5562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5600" y="3645654"/>
            <a:ext cx="358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welcome</a:t>
            </a:r>
            <a:endParaRPr lang="en-US" sz="6000" b="1" i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297296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b="1" dirty="0" smtClean="0">
                <a:solidFill>
                  <a:schemeClr val="tx2"/>
                </a:solidFill>
              </a:rPr>
              <a:t>      Presented by</a:t>
            </a:r>
            <a:endParaRPr lang="en-US" sz="54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sz="3600" b="1" dirty="0">
                <a:solidFill>
                  <a:schemeClr val="tx2"/>
                </a:solidFill>
              </a:rPr>
              <a:t> </a:t>
            </a:r>
            <a:r>
              <a:rPr lang="en-US" sz="3600" b="1" dirty="0" smtClean="0">
                <a:solidFill>
                  <a:schemeClr val="tx2"/>
                </a:solidFill>
              </a:rPr>
              <a:t>           </a:t>
            </a:r>
            <a:r>
              <a:rPr lang="en-US" sz="3600" b="1" dirty="0" err="1" smtClean="0">
                <a:solidFill>
                  <a:schemeClr val="tx2"/>
                </a:solidFill>
              </a:rPr>
              <a:t>Md.Mohin</a:t>
            </a:r>
            <a:r>
              <a:rPr lang="en-US" sz="3600" b="1" dirty="0" smtClean="0">
                <a:solidFill>
                  <a:schemeClr val="tx2"/>
                </a:solidFill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</a:rPr>
              <a:t>Uddin</a:t>
            </a:r>
            <a:endParaRPr lang="en-US" sz="36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tx2"/>
                </a:solidFill>
              </a:rPr>
              <a:t>           Assistant Teacher</a:t>
            </a:r>
          </a:p>
          <a:p>
            <a:pPr marL="0" indent="0">
              <a:buNone/>
            </a:pPr>
            <a:endParaRPr lang="en-US" sz="3600" b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sz="3600" b="1" dirty="0" err="1" smtClean="0">
                <a:solidFill>
                  <a:schemeClr val="tx2"/>
                </a:solidFill>
              </a:rPr>
              <a:t>Lalargown</a:t>
            </a:r>
            <a:r>
              <a:rPr lang="en-US" sz="3600" b="1" dirty="0" smtClean="0">
                <a:solidFill>
                  <a:schemeClr val="tx2"/>
                </a:solidFill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</a:rPr>
              <a:t>Govt.Primary</a:t>
            </a:r>
            <a:r>
              <a:rPr lang="en-US" sz="3600" b="1" dirty="0" smtClean="0">
                <a:solidFill>
                  <a:schemeClr val="tx2"/>
                </a:solidFill>
              </a:rPr>
              <a:t> School</a:t>
            </a:r>
          </a:p>
          <a:p>
            <a:pPr marL="0" indent="0" algn="ctr">
              <a:buNone/>
            </a:pPr>
            <a:r>
              <a:rPr lang="en-US" sz="3600" b="1" dirty="0" err="1" smtClean="0">
                <a:solidFill>
                  <a:schemeClr val="tx2"/>
                </a:solidFill>
              </a:rPr>
              <a:t>Bishwamberpur,Sunamgonj</a:t>
            </a:r>
            <a:r>
              <a:rPr lang="en-US" sz="3600" b="1" dirty="0" smtClean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2683258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xagon 2"/>
          <p:cNvSpPr/>
          <p:nvPr/>
        </p:nvSpPr>
        <p:spPr>
          <a:xfrm>
            <a:off x="1849120" y="1143000"/>
            <a:ext cx="4932680" cy="4648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Class : Four</a:t>
            </a:r>
          </a:p>
          <a:p>
            <a:pPr algn="ctr"/>
            <a:endParaRPr lang="en-US" sz="36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Subject : English</a:t>
            </a:r>
            <a:endParaRPr lang="en-US" sz="36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46222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Students will be able to….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Read words, Phrases and sentences in the text with proper pronunciation.</a:t>
            </a:r>
          </a:p>
          <a:p>
            <a:pPr>
              <a:buFont typeface="Wingdings" pitchFamily="2" charset="2"/>
              <a:buChar char="q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Ask and answer WH questions</a:t>
            </a:r>
          </a:p>
          <a:p>
            <a:pPr>
              <a:buFont typeface="Wingdings" pitchFamily="2" charset="2"/>
              <a:buChar char="q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Make sentences</a:t>
            </a:r>
          </a:p>
          <a:p>
            <a:pPr>
              <a:buFont typeface="Wingdings" pitchFamily="2" charset="2"/>
              <a:buChar char="q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Write short composition about the text.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09282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mond 1"/>
          <p:cNvSpPr/>
          <p:nvPr/>
        </p:nvSpPr>
        <p:spPr>
          <a:xfrm>
            <a:off x="1828800" y="685800"/>
            <a:ext cx="5181600" cy="5105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Lets we see some pictures</a:t>
            </a:r>
            <a:endParaRPr lang="en-US" sz="4000" b="1" i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844468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cap="none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What can we see in the picture?</a:t>
            </a:r>
            <a:endParaRPr lang="en-US" dirty="0"/>
          </a:p>
        </p:txBody>
      </p:sp>
      <p:pic>
        <p:nvPicPr>
          <p:cNvPr id="1026" name="Picture 2" descr="C:\Users\User\Desktop\20131028-theHINDU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05000"/>
            <a:ext cx="6048375" cy="40576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684043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Bangladesh-rmg-work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66800"/>
            <a:ext cx="6724650" cy="4800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8138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762000" y="2438400"/>
            <a:ext cx="6934200" cy="27432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Many People works in garments factory</a:t>
            </a:r>
            <a:endParaRPr lang="en-US" sz="3200" b="1" i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22016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1981200"/>
            <a:ext cx="5562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Garments Workers Life</a:t>
            </a:r>
          </a:p>
          <a:p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 am </a:t>
            </a:r>
            <a:r>
              <a:rPr lang="en-US" sz="3200" b="1" dirty="0" err="1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Reshma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……More money.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65660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175328" y="609600"/>
            <a:ext cx="377767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4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alibri" pitchFamily="34" charset="0"/>
                <a:cs typeface="Calibri" pitchFamily="34" charset="0"/>
              </a:rPr>
              <a:t>New Words</a:t>
            </a:r>
            <a:endParaRPr lang="en-US" sz="4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38200" y="1905000"/>
            <a:ext cx="2057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Worker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64163" y="2971800"/>
            <a:ext cx="2879437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Rickshaw puller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922519" y="4650740"/>
            <a:ext cx="2506519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Factory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14784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00200" y="990600"/>
            <a:ext cx="4953000" cy="1752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Teacher reading aloud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Up-Down Arrow 2"/>
          <p:cNvSpPr/>
          <p:nvPr/>
        </p:nvSpPr>
        <p:spPr>
          <a:xfrm flipH="1">
            <a:off x="4080510" y="3048000"/>
            <a:ext cx="266700" cy="129540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2209800" y="4876800"/>
            <a:ext cx="4343400" cy="137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Calibri" pitchFamily="34" charset="0"/>
                <a:cs typeface="Calibri" pitchFamily="34" charset="0"/>
              </a:rPr>
              <a:t>Students listening Carefully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28151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Sequential Access Storage 1"/>
          <p:cNvSpPr/>
          <p:nvPr/>
        </p:nvSpPr>
        <p:spPr>
          <a:xfrm>
            <a:off x="609600" y="685800"/>
            <a:ext cx="1905000" cy="1371600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Group Work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05200" y="13716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WH Questions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62100" y="3124200"/>
            <a:ext cx="56769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What does </a:t>
            </a:r>
            <a:r>
              <a:rPr lang="en-US" sz="3200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R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eshma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do?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Who is Babul?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Who helps </a:t>
            </a:r>
            <a:r>
              <a:rPr lang="en-US" sz="32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Reshma’s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family?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sz="32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8912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miley Face 1"/>
          <p:cNvSpPr/>
          <p:nvPr/>
        </p:nvSpPr>
        <p:spPr>
          <a:xfrm>
            <a:off x="533400" y="457200"/>
            <a:ext cx="2514600" cy="16002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Pair Works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2590800"/>
            <a:ext cx="6901180" cy="3657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In free time </a:t>
            </a:r>
            <a:r>
              <a:rPr lang="en-US" sz="3200" b="1" dirty="0" err="1" smtClean="0">
                <a:latin typeface="Calibri" pitchFamily="34" charset="0"/>
                <a:cs typeface="Calibri" pitchFamily="34" charset="0"/>
              </a:rPr>
              <a:t>Reshma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 like to go to ……….</a:t>
            </a:r>
          </a:p>
          <a:p>
            <a:pPr algn="ctr"/>
            <a:endParaRPr lang="en-US" sz="3200" b="1" dirty="0" smtClean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3200" b="1" dirty="0" err="1" smtClean="0">
                <a:latin typeface="Calibri" pitchFamily="34" charset="0"/>
                <a:cs typeface="Calibri" pitchFamily="34" charset="0"/>
              </a:rPr>
              <a:t>Reshmas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 father died by an………</a:t>
            </a:r>
          </a:p>
          <a:p>
            <a:pPr algn="ctr"/>
            <a:endParaRPr lang="en-US" sz="3200" b="1" dirty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3200" b="1" dirty="0" err="1" smtClean="0">
                <a:latin typeface="Calibri" pitchFamily="34" charset="0"/>
                <a:cs typeface="Calibri" pitchFamily="34" charset="0"/>
              </a:rPr>
              <a:t>Reshma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 lives in a small house at ………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6733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Home work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write a short composition about garments workers.</a:t>
            </a:r>
            <a:endParaRPr lang="en-US" sz="3600" b="1" dirty="0">
              <a:solidFill>
                <a:schemeClr val="accent5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442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457200" y="533400"/>
            <a:ext cx="5334000" cy="19050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atin typeface="Calibri" pitchFamily="34" charset="0"/>
                <a:cs typeface="Calibri" pitchFamily="34" charset="0"/>
              </a:rPr>
              <a:t>Thanks Everyone</a:t>
            </a:r>
            <a:endParaRPr lang="en-US" sz="4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57400" y="3657600"/>
            <a:ext cx="4876800" cy="2133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F:\facebook\IMG_285561135865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429000"/>
            <a:ext cx="5902960" cy="2895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329066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</TotalTime>
  <Words>154</Words>
  <Application>Microsoft Office PowerPoint</Application>
  <PresentationFormat>On-screen Show (4:3)</PresentationFormat>
  <Paragraphs>46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Opulent</vt:lpstr>
      <vt:lpstr>Slide 1</vt:lpstr>
      <vt:lpstr>      Presented by</vt:lpstr>
      <vt:lpstr>Slide 3</vt:lpstr>
      <vt:lpstr>Students will be able to….</vt:lpstr>
      <vt:lpstr>Slide 5</vt:lpstr>
      <vt:lpstr>What can we see in the picture?</vt:lpstr>
      <vt:lpstr>Slide 7</vt:lpstr>
      <vt:lpstr>Slide 8</vt:lpstr>
      <vt:lpstr>Slide 9</vt:lpstr>
      <vt:lpstr>Slide 10</vt:lpstr>
      <vt:lpstr>Slide 11</vt:lpstr>
      <vt:lpstr>Slide 12</vt:lpstr>
      <vt:lpstr>Slide 13</vt:lpstr>
      <vt:lpstr>Home work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Microsoft</cp:lastModifiedBy>
  <cp:revision>19</cp:revision>
  <dcterms:created xsi:type="dcterms:W3CDTF">2017-11-20T10:56:01Z</dcterms:created>
  <dcterms:modified xsi:type="dcterms:W3CDTF">2019-09-08T09:50:13Z</dcterms:modified>
</cp:coreProperties>
</file>