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0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6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98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669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0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9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30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29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76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22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26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3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4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5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8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62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0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FF4F3D-9714-4F5F-A493-68F6FBB2FF2D}" type="datetimeFigureOut">
              <a:rPr lang="en-US" smtClean="0"/>
              <a:pPr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21EC17A-D207-4757-B730-EBCCB240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4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692260-6A7E-4C53-9896-E80CACE2E60D}"/>
              </a:ext>
            </a:extLst>
          </p:cNvPr>
          <p:cNvSpPr txBox="1"/>
          <p:nvPr/>
        </p:nvSpPr>
        <p:spPr>
          <a:xfrm>
            <a:off x="0" y="-106017"/>
            <a:ext cx="12192000" cy="70899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2971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C7010B-6F7F-4C1B-AD5B-13D8900FBD8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3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73C791-97AF-4977-8310-84B20796CAE7}"/>
              </a:ext>
            </a:extLst>
          </p:cNvPr>
          <p:cNvSpPr txBox="1"/>
          <p:nvPr/>
        </p:nvSpPr>
        <p:spPr>
          <a:xfrm>
            <a:off x="2118272" y="481560"/>
            <a:ext cx="716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ছবির লোকটি কে?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AE88DD-B825-4927-BA4F-12A630E6654A}"/>
              </a:ext>
            </a:extLst>
          </p:cNvPr>
          <p:cNvSpPr txBox="1"/>
          <p:nvPr/>
        </p:nvSpPr>
        <p:spPr>
          <a:xfrm>
            <a:off x="1511147" y="1980710"/>
            <a:ext cx="9011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কবি কাজী নজরুল 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0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2F795-6EED-4A2A-B821-6555F11F16A5}"/>
              </a:ext>
            </a:extLst>
          </p:cNvPr>
          <p:cNvSpPr txBox="1"/>
          <p:nvPr/>
        </p:nvSpPr>
        <p:spPr>
          <a:xfrm>
            <a:off x="5234609" y="132522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76F68D-4ED6-43EC-B99B-DD0FECBA1C06}"/>
              </a:ext>
            </a:extLst>
          </p:cNvPr>
          <p:cNvSpPr txBox="1"/>
          <p:nvPr/>
        </p:nvSpPr>
        <p:spPr>
          <a:xfrm>
            <a:off x="0" y="963519"/>
            <a:ext cx="12099234" cy="5433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DC6E3E-CE3D-4041-A163-04AD3DA0BD72}"/>
              </a:ext>
            </a:extLst>
          </p:cNvPr>
          <p:cNvSpPr txBox="1"/>
          <p:nvPr/>
        </p:nvSpPr>
        <p:spPr>
          <a:xfrm>
            <a:off x="2690190" y="198783"/>
            <a:ext cx="7089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চল অনুশীলন করি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EC5814-9D0F-4870-A55D-3CB6EF3D82AA}"/>
              </a:ext>
            </a:extLst>
          </p:cNvPr>
          <p:cNvSpPr txBox="1"/>
          <p:nvPr/>
        </p:nvSpPr>
        <p:spPr>
          <a:xfrm>
            <a:off x="0" y="1669774"/>
            <a:ext cx="12192000" cy="51882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6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9F78CF-5FC4-477B-8572-9AF489E4379B}"/>
              </a:ext>
            </a:extLst>
          </p:cNvPr>
          <p:cNvSpPr txBox="1"/>
          <p:nvPr/>
        </p:nvSpPr>
        <p:spPr>
          <a:xfrm>
            <a:off x="3896140" y="1510746"/>
            <a:ext cx="4094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B4383E-EE01-487F-A705-85C880A4550D}"/>
              </a:ext>
            </a:extLst>
          </p:cNvPr>
          <p:cNvSpPr txBox="1"/>
          <p:nvPr/>
        </p:nvSpPr>
        <p:spPr>
          <a:xfrm>
            <a:off x="901149" y="3803374"/>
            <a:ext cx="1102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১)আমি হব ছড়ার শব্ধার্থ লিখে আনবে।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২) আমি হব কবিতার যুক্ত বর্ণ আলাদা কর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A159BC40-6A01-4AC6-8376-BBA0142CEBD0}"/>
              </a:ext>
            </a:extLst>
          </p:cNvPr>
          <p:cNvSpPr/>
          <p:nvPr/>
        </p:nvSpPr>
        <p:spPr>
          <a:xfrm>
            <a:off x="0" y="1181099"/>
            <a:ext cx="12192000" cy="5789543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121CD-BC41-45A4-9804-B0204CA94CDB}"/>
              </a:ext>
            </a:extLst>
          </p:cNvPr>
          <p:cNvSpPr txBox="1"/>
          <p:nvPr/>
        </p:nvSpPr>
        <p:spPr>
          <a:xfrm>
            <a:off x="4651513" y="0"/>
            <a:ext cx="3896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384C81AA-C7E7-41CD-A077-F78E2D9B0778}"/>
              </a:ext>
            </a:extLst>
          </p:cNvPr>
          <p:cNvSpPr txBox="1">
            <a:spLocks/>
          </p:cNvSpPr>
          <p:nvPr/>
        </p:nvSpPr>
        <p:spPr>
          <a:xfrm>
            <a:off x="2628900" y="972711"/>
            <a:ext cx="6934200" cy="1273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600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4BD2F8-69CC-4EC1-B905-D5785D40DEAA}"/>
              </a:ext>
            </a:extLst>
          </p:cNvPr>
          <p:cNvSpPr>
            <a:spLocks noGrp="1"/>
          </p:cNvSpPr>
          <p:nvPr/>
        </p:nvSpPr>
        <p:spPr>
          <a:xfrm>
            <a:off x="0" y="3183467"/>
            <a:ext cx="12471767" cy="2004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ম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7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89C87C-5236-460B-A772-EBB492ABF28F}"/>
              </a:ext>
            </a:extLst>
          </p:cNvPr>
          <p:cNvSpPr/>
          <p:nvPr/>
        </p:nvSpPr>
        <p:spPr>
          <a:xfrm>
            <a:off x="3750365" y="723900"/>
            <a:ext cx="4876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E7083ECD-6517-481B-92E7-CBE81ACA79EE}"/>
              </a:ext>
            </a:extLst>
          </p:cNvPr>
          <p:cNvSpPr txBox="1"/>
          <p:nvPr/>
        </p:nvSpPr>
        <p:spPr>
          <a:xfrm>
            <a:off x="2432025" y="2207285"/>
            <a:ext cx="732795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শ্রেণিঃ ২য় 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পাঠঃ আমি হব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পাঠ্যাংশঃ আমি হব সকাল বেলার পাখি----রাত পোহাবে তবে।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৩৫ মিনিট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তারিখঃ ০৮/০৬/২০১৮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8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8D332D-BA73-49EA-8F34-2C2CE96AC393}"/>
              </a:ext>
            </a:extLst>
          </p:cNvPr>
          <p:cNvSpPr txBox="1"/>
          <p:nvPr/>
        </p:nvSpPr>
        <p:spPr>
          <a:xfrm>
            <a:off x="2915478" y="477078"/>
            <a:ext cx="6493565" cy="176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B959E7-9FC0-4DC1-B7CC-C443D6E28857}"/>
              </a:ext>
            </a:extLst>
          </p:cNvPr>
          <p:cNvSpPr txBox="1">
            <a:spLocks/>
          </p:cNvSpPr>
          <p:nvPr/>
        </p:nvSpPr>
        <p:spPr>
          <a:xfrm>
            <a:off x="3186733" y="601317"/>
            <a:ext cx="5818533" cy="12457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5C9D47A1-E50E-4A9B-ACCB-DFCA35721B9D}"/>
              </a:ext>
            </a:extLst>
          </p:cNvPr>
          <p:cNvSpPr txBox="1"/>
          <p:nvPr/>
        </p:nvSpPr>
        <p:spPr>
          <a:xfrm>
            <a:off x="1503707" y="31058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209C66-711F-42FA-80C2-6DE6D3A91628}"/>
              </a:ext>
            </a:extLst>
          </p:cNvPr>
          <p:cNvSpPr txBox="1"/>
          <p:nvPr/>
        </p:nvSpPr>
        <p:spPr>
          <a:xfrm>
            <a:off x="3186733" y="4212680"/>
            <a:ext cx="6997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২.১.১। কবিতা শুনে বুঝতে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২,১.১। ছবি দেখে কবির নাম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D6ED67-7BF8-4613-9E1A-28D0989CEC34}"/>
              </a:ext>
            </a:extLst>
          </p:cNvPr>
          <p:cNvSpPr txBox="1"/>
          <p:nvPr/>
        </p:nvSpPr>
        <p:spPr>
          <a:xfrm>
            <a:off x="2133598" y="168029"/>
            <a:ext cx="8242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1A88C2-39C8-486A-BE70-26FC81FA1448}"/>
              </a:ext>
            </a:extLst>
          </p:cNvPr>
          <p:cNvSpPr txBox="1"/>
          <p:nvPr/>
        </p:nvSpPr>
        <p:spPr>
          <a:xfrm>
            <a:off x="-1" y="954159"/>
            <a:ext cx="3617843" cy="29419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FEAB1E-63A9-47CF-B7D1-99199B034CD9}"/>
              </a:ext>
            </a:extLst>
          </p:cNvPr>
          <p:cNvSpPr txBox="1"/>
          <p:nvPr/>
        </p:nvSpPr>
        <p:spPr>
          <a:xfrm>
            <a:off x="4015409" y="954157"/>
            <a:ext cx="3498574" cy="29419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6B2F1A-4F24-417C-BB7D-E98A4D759578}"/>
              </a:ext>
            </a:extLst>
          </p:cNvPr>
          <p:cNvSpPr txBox="1"/>
          <p:nvPr/>
        </p:nvSpPr>
        <p:spPr>
          <a:xfrm>
            <a:off x="7779025" y="894520"/>
            <a:ext cx="3856384" cy="306125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AA0096-1145-47DD-AE91-81965031A326}"/>
              </a:ext>
            </a:extLst>
          </p:cNvPr>
          <p:cNvSpPr txBox="1"/>
          <p:nvPr/>
        </p:nvSpPr>
        <p:spPr>
          <a:xfrm>
            <a:off x="357809" y="4386470"/>
            <a:ext cx="221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সকালের সূর্য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F4DDBE-EC1F-4EBD-BAB5-4DB370F6E4A5}"/>
              </a:ext>
            </a:extLst>
          </p:cNvPr>
          <p:cNvSpPr txBox="1"/>
          <p:nvPr/>
        </p:nvSpPr>
        <p:spPr>
          <a:xfrm>
            <a:off x="4147931" y="436380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ঘুম থেকে উঠছে।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718DF2-FE24-4CDF-A372-D12D3B61CD42}"/>
              </a:ext>
            </a:extLst>
          </p:cNvPr>
          <p:cNvSpPr txBox="1"/>
          <p:nvPr/>
        </p:nvSpPr>
        <p:spPr>
          <a:xfrm>
            <a:off x="8680172" y="4155638"/>
            <a:ext cx="339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সকালের প্রাথনা।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  <p:bldP spid="8" grpId="0" animBg="1"/>
      <p:bldP spid="10" grpId="0" animBg="1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45ACB-1E36-4EBB-9282-C5A6FB6E9CC9}"/>
              </a:ext>
            </a:extLst>
          </p:cNvPr>
          <p:cNvSpPr txBox="1"/>
          <p:nvPr/>
        </p:nvSpPr>
        <p:spPr>
          <a:xfrm>
            <a:off x="-1" y="503583"/>
            <a:ext cx="4784035" cy="3429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EC70D1-2AAD-47B8-ACA6-C8D41CF1CF65}"/>
              </a:ext>
            </a:extLst>
          </p:cNvPr>
          <p:cNvSpPr txBox="1"/>
          <p:nvPr/>
        </p:nvSpPr>
        <p:spPr>
          <a:xfrm>
            <a:off x="5579165" y="503583"/>
            <a:ext cx="6281530" cy="3429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385E55-2B70-4EE0-A951-E225559672A3}"/>
              </a:ext>
            </a:extLst>
          </p:cNvPr>
          <p:cNvSpPr txBox="1"/>
          <p:nvPr/>
        </p:nvSpPr>
        <p:spPr>
          <a:xfrm>
            <a:off x="304799" y="5804452"/>
            <a:ext cx="4479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বাহিরের ছবি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103CB8-A006-4A36-8E46-3048BACACBF7}"/>
              </a:ext>
            </a:extLst>
          </p:cNvPr>
          <p:cNvSpPr txBox="1"/>
          <p:nvPr/>
        </p:nvSpPr>
        <p:spPr>
          <a:xfrm>
            <a:off x="6453809" y="5526156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বাহিরে খেলা ধুলা</a:t>
            </a:r>
            <a:r>
              <a:rPr lang="bn-IN" sz="4800" dirty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2991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3472C6-1360-4EDB-B0D4-E8C23B30738F}"/>
              </a:ext>
            </a:extLst>
          </p:cNvPr>
          <p:cNvSpPr txBox="1"/>
          <p:nvPr/>
        </p:nvSpPr>
        <p:spPr>
          <a:xfrm>
            <a:off x="1616765" y="1046922"/>
            <a:ext cx="93030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ক"/>
                <a:cs typeface="NikoshBAN" panose="02000000000000000000" pitchFamily="2" charset="0"/>
              </a:rPr>
              <a:t>আমি হব </a:t>
            </a:r>
            <a:endParaRPr lang="en-US" sz="16600" dirty="0">
              <a:latin typeface="ক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5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7B467-7868-4BDE-B2C0-12176096E349}"/>
              </a:ext>
            </a:extLst>
          </p:cNvPr>
          <p:cNvSpPr txBox="1"/>
          <p:nvPr/>
        </p:nvSpPr>
        <p:spPr>
          <a:xfrm>
            <a:off x="1716156" y="729734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চল আমরা একটি ভিডিও দেখি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xmlns="" id="{C530447B-7B90-4571-B025-4CCF8BCAF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5733272"/>
              </p:ext>
            </p:extLst>
          </p:nvPr>
        </p:nvGraphicFramePr>
        <p:xfrm>
          <a:off x="3195638" y="2179638"/>
          <a:ext cx="3868737" cy="438150"/>
        </p:xfrm>
        <a:graphic>
          <a:graphicData uri="http://schemas.openxmlformats.org/presentationml/2006/ole">
            <p:oleObj spid="_x0000_s1034" name="Packager Shell Object" showAsIcon="1" r:id="rId3" imgW="3868200" imgH="437760" progId="Package">
              <p:embed/>
            </p:oleObj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22394C-6AA9-42E8-ABB0-AD389ABDD945}"/>
              </a:ext>
            </a:extLst>
          </p:cNvPr>
          <p:cNvSpPr txBox="1"/>
          <p:nvPr/>
        </p:nvSpPr>
        <p:spPr>
          <a:xfrm>
            <a:off x="1961322" y="2915478"/>
            <a:ext cx="622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ছবিতে তোমরা কি কি দেখছো?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AFAF0B-1991-4E92-B67F-29678BD695E9}"/>
              </a:ext>
            </a:extLst>
          </p:cNvPr>
          <p:cNvSpPr txBox="1"/>
          <p:nvPr/>
        </p:nvSpPr>
        <p:spPr>
          <a:xfrm>
            <a:off x="1961322" y="3467167"/>
            <a:ext cx="734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ছেলে বিছানায় ঘুমাচ্ছে আর মা ডাকছে।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49D0C1-F6A8-4DD7-A3F7-7DC19C0D7460}"/>
              </a:ext>
            </a:extLst>
          </p:cNvPr>
          <p:cNvSpPr txBox="1"/>
          <p:nvPr/>
        </p:nvSpPr>
        <p:spPr>
          <a:xfrm>
            <a:off x="1547191" y="3987893"/>
            <a:ext cx="8169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 ভিডিওতে কোন সময়ের কথা বলা হয়েছে?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227EE3-8FC9-4BDA-8724-79E5F399666C}"/>
              </a:ext>
            </a:extLst>
          </p:cNvPr>
          <p:cNvSpPr txBox="1"/>
          <p:nvPr/>
        </p:nvSpPr>
        <p:spPr>
          <a:xfrm>
            <a:off x="1815548" y="4850296"/>
            <a:ext cx="287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সকালের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8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9441AF-7B48-49C7-B482-23871276EC75}"/>
              </a:ext>
            </a:extLst>
          </p:cNvPr>
          <p:cNvSpPr txBox="1"/>
          <p:nvPr/>
        </p:nvSpPr>
        <p:spPr>
          <a:xfrm>
            <a:off x="3896139" y="-185530"/>
            <a:ext cx="380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6830B1-064B-4F7A-B7D8-97F5AB715422}"/>
              </a:ext>
            </a:extLst>
          </p:cNvPr>
          <p:cNvSpPr txBox="1"/>
          <p:nvPr/>
        </p:nvSpPr>
        <p:spPr>
          <a:xfrm>
            <a:off x="1391477" y="476189"/>
            <a:ext cx="92235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পাঠঃ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62F54A-BB1B-478A-8F62-79E48DE7A4AE}"/>
              </a:ext>
            </a:extLst>
          </p:cNvPr>
          <p:cNvSpPr txBox="1"/>
          <p:nvPr/>
        </p:nvSpPr>
        <p:spPr>
          <a:xfrm>
            <a:off x="0" y="2564296"/>
            <a:ext cx="12192000" cy="42937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9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174</TotalTime>
  <Words>191</Words>
  <Application>Microsoft Office PowerPoint</Application>
  <PresentationFormat>Custom</PresentationFormat>
  <Paragraphs>40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Droplet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30</cp:revision>
  <dcterms:created xsi:type="dcterms:W3CDTF">2018-06-08T06:01:57Z</dcterms:created>
  <dcterms:modified xsi:type="dcterms:W3CDTF">2019-10-16T10:27:26Z</dcterms:modified>
</cp:coreProperties>
</file>