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9" r:id="rId2"/>
    <p:sldId id="270" r:id="rId3"/>
    <p:sldId id="267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73" r:id="rId15"/>
    <p:sldId id="266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0229"/>
    <a:srgbClr val="00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 snapToGrid="0">
      <p:cViewPr varScale="1">
        <p:scale>
          <a:sx n="67" d="100"/>
          <a:sy n="67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5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5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47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41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4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0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3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9869-61E8-479F-9C71-E80DBCD04EBD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E9F461-1ACF-4AE0-8863-34CEC0010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156347"/>
            <a:ext cx="5757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ti noakhali\Pictures\New folder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368" y="1138290"/>
            <a:ext cx="8729663" cy="564947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5514975" y="866828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7962900" y="11382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214812" y="109591"/>
            <a:ext cx="32004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ব্রাউজার ফায়ারফক্স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 noakhali\Pictures\New folder\imagesCAPCPW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896" y="2217396"/>
            <a:ext cx="7996208" cy="4023408"/>
          </a:xfrm>
          <a:prstGeom prst="rect">
            <a:avLst/>
          </a:prstGeom>
          <a:noFill/>
        </p:spPr>
      </p:pic>
      <p:sp>
        <p:nvSpPr>
          <p:cNvPr id="3" name="TextBox 6"/>
          <p:cNvSpPr txBox="1"/>
          <p:nvPr/>
        </p:nvSpPr>
        <p:spPr>
          <a:xfrm>
            <a:off x="2631295" y="162735"/>
            <a:ext cx="2155017" cy="83099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সার্চ বক্স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914775" y="993732"/>
            <a:ext cx="1383521" cy="31286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0"/>
          <p:cNvSpPr txBox="1"/>
          <p:nvPr/>
        </p:nvSpPr>
        <p:spPr>
          <a:xfrm>
            <a:off x="4307696" y="4122396"/>
            <a:ext cx="2743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7030A0"/>
                </a:solidFill>
                <a:hlinkClick r:id="rId3"/>
              </a:rPr>
              <a:t>www.yahoo.com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13"/>
          <p:cNvSpPr txBox="1"/>
          <p:nvPr/>
        </p:nvSpPr>
        <p:spPr>
          <a:xfrm>
            <a:off x="7241396" y="162735"/>
            <a:ext cx="2559829" cy="646331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গুগল  সার্চ ইঞ্জিন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65096" y="809066"/>
            <a:ext cx="2478867" cy="2779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" y="972234"/>
            <a:ext cx="12306300" cy="49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43300" y="210234"/>
            <a:ext cx="4876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থেকে সার্চ করে পাওয়া ছবি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972" y="6023932"/>
            <a:ext cx="519545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ইন্টারনেটে পাওয়া আবহাওয়ার ছবি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752600" y="1674048"/>
            <a:ext cx="8686800" cy="8412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00" y="2838462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প্রশ্নগুলোর সঠিক উত্তর লিখঃ </a:t>
            </a:r>
          </a:p>
          <a:p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দুইটি ব্রাউজিং সফটওয়্যারের নাম লিখ।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একটি সার্চ ইঞ্জিনের নাম লিখ।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350882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3275" y="385762"/>
            <a:ext cx="23114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675" y="2638425"/>
            <a:ext cx="10555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আবিষ্কারের ফলে নতুন কোথাও ভ্রমনের ক্ষেত্রে পথঘাট চিনতে সুবিধা হয়?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রিডার বলতে কী বুঝ?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1" y="5856894"/>
            <a:ext cx="1151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</a:rPr>
              <a:t>প্রাত্যহিক জীবনে তথ্য ও যোগাযোগ প্রযুক্তির বিভিন্ন ব্যবহার </a:t>
            </a:r>
            <a:r>
              <a:rPr lang="bn-BD" sz="3200" b="1" dirty="0" smtClean="0">
                <a:solidFill>
                  <a:srgbClr val="7030A0"/>
                </a:solidFill>
              </a:rPr>
              <a:t>লিখ</a:t>
            </a:r>
            <a:r>
              <a:rPr lang="en-GB" sz="3200" b="1" dirty="0" smtClean="0">
                <a:solidFill>
                  <a:srgbClr val="7030A0"/>
                </a:solidFill>
              </a:rPr>
              <a:t>।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"/>
            <a:ext cx="10958512" cy="5762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2237" y="2058988"/>
            <a:ext cx="354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5E0229"/>
                </a:solidFill>
              </a:rPr>
              <a:t>বাড়ীর কাজ</a:t>
            </a:r>
            <a:endParaRPr lang="en-US" sz="4800" b="1" dirty="0">
              <a:solidFill>
                <a:srgbClr val="5E02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8" y="-177321"/>
            <a:ext cx="7571671" cy="514302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rot="10800000" flipV="1">
            <a:off x="3987800" y="4432926"/>
            <a:ext cx="8445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7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838200" y="2875062"/>
            <a:ext cx="4667250" cy="2152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মোসাঃফরিদা খাতুন(সহকারী শিক্ষক)</a:t>
            </a:r>
          </a:p>
          <a:p>
            <a:r>
              <a:rPr lang="bn-BD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মোল্লাটোলা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 স্কুল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আনোয়ারা,চট্টগ্রাম।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6778" y="1643063"/>
            <a:ext cx="2756694" cy="6444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8297" y="2875062"/>
            <a:ext cx="5300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তারিখ-৫-৪-১৬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98546" y="1518048"/>
            <a:ext cx="24545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6171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1300346" cy="6974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63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2400" y="430212"/>
            <a:ext cx="7327900" cy="255454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জীবনে তথ্য ও যোগাযোগ প্রযুক্তি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পাঠ ১ ও ২ )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২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305301" y="135949"/>
            <a:ext cx="3886200" cy="1476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B050"/>
            </a:solidFill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2"/>
          <p:cNvSpPr>
            <a:spLocks noGrp="1"/>
          </p:cNvSpPr>
          <p:nvPr/>
        </p:nvSpPr>
        <p:spPr>
          <a:xfrm>
            <a:off x="814386" y="3426838"/>
            <a:ext cx="10444163" cy="154737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 - -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মোবাইল ও কম্পিউটারে ইন্টারনেট ব্যবহার করে তথ্য সংগ্রহ  করতে পারবে।      </a:t>
            </a:r>
          </a:p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564574"/>
            <a:ext cx="3558487" cy="236436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7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ti noakhali\Pictures\New folder\compu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775" y="126999"/>
            <a:ext cx="3552826" cy="2407592"/>
          </a:xfrm>
          <a:prstGeom prst="rect">
            <a:avLst/>
          </a:prstGeom>
          <a:noFill/>
        </p:spPr>
      </p:pic>
      <p:pic>
        <p:nvPicPr>
          <p:cNvPr id="5" name="Picture 4" descr="C:\Users\pti noakhali\Pictures\New folder\dbd 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337" y="4546313"/>
            <a:ext cx="2127569" cy="1666875"/>
          </a:xfrm>
          <a:prstGeom prst="rect">
            <a:avLst/>
          </a:prstGeom>
          <a:noFill/>
        </p:spPr>
      </p:pic>
      <p:pic>
        <p:nvPicPr>
          <p:cNvPr id="6" name="Picture 5" descr="C:\Users\pti noakhali\Pictures\New folder\dv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6374" y="126999"/>
            <a:ext cx="2705101" cy="2705101"/>
          </a:xfrm>
          <a:prstGeom prst="rect">
            <a:avLst/>
          </a:prstGeom>
          <a:noFill/>
        </p:spPr>
      </p:pic>
      <p:pic>
        <p:nvPicPr>
          <p:cNvPr id="7" name="Picture 6" descr="C:\Users\pti noakhali\Pictures\New folder\memory c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7287" y="3014663"/>
            <a:ext cx="2531775" cy="2531775"/>
          </a:xfrm>
          <a:prstGeom prst="rect">
            <a:avLst/>
          </a:prstGeom>
          <a:noFill/>
        </p:spPr>
      </p:pic>
      <p:pic>
        <p:nvPicPr>
          <p:cNvPr id="8" name="Picture 7" descr="C:\Users\pti noakhali\Pictures\New folder\pendriv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8137" y="3700463"/>
            <a:ext cx="2814638" cy="2169825"/>
          </a:xfrm>
          <a:prstGeom prst="rect">
            <a:avLst/>
          </a:prstGeom>
          <a:noFill/>
        </p:spPr>
      </p:pic>
      <p:pic>
        <p:nvPicPr>
          <p:cNvPr id="9" name="Picture 8" descr="C:\Users\pti noakhali\Pictures\New folder\pendrive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700" y="42535"/>
            <a:ext cx="3262313" cy="2239078"/>
          </a:xfrm>
          <a:prstGeom prst="rect">
            <a:avLst/>
          </a:prstGeom>
          <a:noFill/>
        </p:spPr>
      </p:pic>
      <p:pic>
        <p:nvPicPr>
          <p:cNvPr id="10" name="Picture 9" descr="C:\Users\pti noakhali\Pictures\New folder\mobil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7737" y="2412713"/>
            <a:ext cx="2619376" cy="1743075"/>
          </a:xfrm>
          <a:prstGeom prst="rect">
            <a:avLst/>
          </a:prstGeom>
          <a:noFill/>
        </p:spPr>
      </p:pic>
      <p:sp>
        <p:nvSpPr>
          <p:cNvPr id="11" name="TextBox 8"/>
          <p:cNvSpPr txBox="1"/>
          <p:nvPr/>
        </p:nvSpPr>
        <p:spPr>
          <a:xfrm>
            <a:off x="1409699" y="218815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/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12" name="TextBox 9"/>
          <p:cNvSpPr txBox="1"/>
          <p:nvPr/>
        </p:nvSpPr>
        <p:spPr>
          <a:xfrm>
            <a:off x="4986337" y="64200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/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13" name="TextBox 10"/>
          <p:cNvSpPr txBox="1"/>
          <p:nvPr/>
        </p:nvSpPr>
        <p:spPr>
          <a:xfrm>
            <a:off x="9772650" y="2869338"/>
            <a:ext cx="190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 ডিস্ক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5138737" y="401291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/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/>
          </a:p>
        </p:txBody>
      </p:sp>
      <p:sp>
        <p:nvSpPr>
          <p:cNvPr id="15" name="TextBox 12"/>
          <p:cNvSpPr txBox="1"/>
          <p:nvPr/>
        </p:nvSpPr>
        <p:spPr>
          <a:xfrm>
            <a:off x="8491537" y="576551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/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4872038" y="6070313"/>
            <a:ext cx="232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/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প্লেয়ার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1671638" y="5460713"/>
            <a:ext cx="209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err="1" smtClean="0">
                <a:solidFill>
                  <a:srgbClr val="FF0000"/>
                </a:solidFill>
              </a:rPr>
              <a:t>মেমোরি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কার্ড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2519363" y="3766691"/>
            <a:ext cx="5867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ব্যবহারের মাধ্যমে তথ্য সংগ্রহ। 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2976563" y="1285429"/>
            <a:ext cx="4953000" cy="917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AF1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আমাদের জীবনে তথ্য</a:t>
            </a:r>
            <a:r>
              <a:rPr kumimoji="0" lang="bn-BD" sz="4800" b="1" i="0" u="none" strike="noStrike" kern="1200" cap="none" spc="0" normalizeH="0" noProof="0" dirty="0" smtClean="0">
                <a:ln>
                  <a:noFill/>
                </a:ln>
                <a:solidFill>
                  <a:srgbClr val="11AF1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1AF1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901279"/>
            <a:ext cx="5963553" cy="396847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rot="16200000" flipV="1">
            <a:off x="4305300" y="2167979"/>
            <a:ext cx="1813560" cy="670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6"/>
          <p:cNvSpPr txBox="1"/>
          <p:nvPr/>
        </p:nvSpPr>
        <p:spPr>
          <a:xfrm>
            <a:off x="3443288" y="1139279"/>
            <a:ext cx="227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সার্চ ইঞ্জিন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7882997" y="1790682"/>
            <a:ext cx="736026" cy="34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8"/>
          <p:cNvSpPr txBox="1"/>
          <p:nvPr/>
        </p:nvSpPr>
        <p:spPr>
          <a:xfrm>
            <a:off x="6858000" y="113927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সেট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3810000" y="5787479"/>
            <a:ext cx="438694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মোবাইলে ইন্টারনেট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71449" y="301079"/>
            <a:ext cx="11872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 ও তথ্য সংগ্রহ  </a:t>
            </a:r>
            <a:endParaRPr lang="en-US" sz="44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mpu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63" y="1443038"/>
            <a:ext cx="9329737" cy="5529262"/>
          </a:xfrm>
          <a:prstGeom prst="rect">
            <a:avLst/>
          </a:prstGeom>
        </p:spPr>
      </p:pic>
      <p:sp>
        <p:nvSpPr>
          <p:cNvPr id="17" name="TextBox 11"/>
          <p:cNvSpPr txBox="1"/>
          <p:nvPr/>
        </p:nvSpPr>
        <p:spPr>
          <a:xfrm>
            <a:off x="4621307" y="269865"/>
            <a:ext cx="282248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3298031" y="3068131"/>
            <a:ext cx="255984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উইকিপিডিয়া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178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NikoshBAN</vt:lpstr>
      <vt:lpstr>Trebuchet MS</vt:lpstr>
      <vt:lpstr>Vrinda</vt:lpstr>
      <vt:lpstr>Wingdings</vt:lpstr>
      <vt:lpstr>Wingdings 2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ismail - [2010]</cp:lastModifiedBy>
  <cp:revision>21</cp:revision>
  <dcterms:created xsi:type="dcterms:W3CDTF">2016-03-18T17:25:47Z</dcterms:created>
  <dcterms:modified xsi:type="dcterms:W3CDTF">2017-03-17T00:23:04Z</dcterms:modified>
</cp:coreProperties>
</file>