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DD391-D5B9-49F0-BEAB-6B5F2DAE561E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89C06-6218-4FDD-853F-E4848F2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3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99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লোকগুলোকে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চিনো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8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dirty="0" smtClean="0"/>
              <a:t> </a:t>
            </a:r>
            <a:r>
              <a:rPr lang="en-US" dirty="0" err="1" smtClean="0"/>
              <a:t>কী-বোর্</a:t>
            </a:r>
            <a:r>
              <a:rPr lang="en-US" baseline="0" dirty="0" err="1" smtClean="0"/>
              <a:t>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ট্রিগার-এর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অক্ষরগুলোতে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সরাসরি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অক্ষরগুলো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মনিটরে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প্রিন্ট</a:t>
            </a:r>
            <a:r>
              <a:rPr lang="en-US" baseline="0" dirty="0" smtClean="0"/>
              <a:t>-এ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প্রিন্ট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পরিচালনা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18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ভিডিওটি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0 ও 1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সংখ্যাকেই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মেশিন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ল্যাংগুয়েজ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30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সবচেয়ে</a:t>
            </a:r>
            <a:r>
              <a:rPr lang="en-US" dirty="0" smtClean="0"/>
              <a:t> </a:t>
            </a:r>
            <a:r>
              <a:rPr lang="en-US" dirty="0" err="1" smtClean="0"/>
              <a:t>জনপ্রিয়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43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63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ক্যামেরা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টিভি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স্মার্টফোন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89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9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3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3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বাড়ীরর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8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04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4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4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16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কম্পিউটার</a:t>
            </a:r>
            <a:r>
              <a:rPr lang="en-US" dirty="0" smtClean="0"/>
              <a:t>/</a:t>
            </a:r>
            <a:r>
              <a:rPr lang="en-US" dirty="0" err="1" smtClean="0"/>
              <a:t>ল্যাপটপ</a:t>
            </a:r>
            <a:r>
              <a:rPr lang="en-US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পরিচালনা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68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ইনপুট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আউটপুট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যন্ত্রের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সমন্বযে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সাধন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প্রসেসর</a:t>
            </a:r>
            <a:r>
              <a:rPr lang="en-US" baseline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84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১। এ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সিদ্ধান্তমূলক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। (২) এ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নির্দেশের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। (৩)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0" dirty="0" err="1" smtClean="0">
                <a:effectLst/>
                <a:latin typeface="NikoshBAN" pitchFamily="2" charset="0"/>
                <a:cs typeface="NikoshBAN" pitchFamily="2" charset="0"/>
              </a:rPr>
              <a:t>দ্রুতগতির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95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এই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ছবিটির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? 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এটিই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প্রথম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মাইক্রোপ্রসেসর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।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এর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ইতিহাস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সহজেই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মনে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রাখার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এই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স্লাইড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হয়েছে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6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2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1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9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3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8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6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0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6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5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7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34BDF-63C2-4DC3-B7BF-AC08EB67394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2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51" y="381000"/>
            <a:ext cx="5610144" cy="427159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3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9200" y="5257800"/>
            <a:ext cx="8754046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3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6600" b="1" spc="-3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b="1" spc="-3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ক্লাসে</a:t>
            </a:r>
            <a:r>
              <a:rPr lang="en-US" sz="6600" b="1" spc="-3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b="1" spc="-3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সবাইকে</a:t>
            </a:r>
            <a:r>
              <a:rPr lang="en-US" sz="6600" b="1" spc="-3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b="1" spc="-3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6600" b="1" spc="-3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39290"/>
            <a:ext cx="2559036" cy="271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914400" y="4903791"/>
            <a:ext cx="2559036" cy="5397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SutonnyOMJ" pitchFamily="2" charset="0"/>
                <a:cs typeface="SutonnyOMJ" pitchFamily="2" charset="0"/>
              </a:rPr>
              <a:t>মাসাতোশি</a:t>
            </a:r>
            <a:r>
              <a:rPr lang="en-US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SutonnyOMJ" pitchFamily="2" charset="0"/>
                <a:cs typeface="SutonnyOMJ" pitchFamily="2" charset="0"/>
              </a:rPr>
              <a:t>শিমা</a:t>
            </a:r>
            <a:endParaRPr lang="en-US" sz="3200" dirty="0">
              <a:ln>
                <a:solidFill>
                  <a:schemeClr val="accent6">
                    <a:lumMod val="75000"/>
                  </a:schemeClr>
                </a:solidFill>
              </a:ln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1456" y="4876801"/>
            <a:ext cx="2424545" cy="5397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ফেডরিকো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ফাগিন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2053768"/>
            <a:ext cx="2424545" cy="270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355673" y="4876801"/>
            <a:ext cx="2145427" cy="5397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স্ট্যান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মেজর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t="4134" r="12801"/>
          <a:stretch/>
        </p:blipFill>
        <p:spPr>
          <a:xfrm>
            <a:off x="6220690" y="2057401"/>
            <a:ext cx="2438400" cy="2715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8"/>
          <a:stretch/>
        </p:blipFill>
        <p:spPr>
          <a:xfrm>
            <a:off x="8839201" y="2057401"/>
            <a:ext cx="2400891" cy="273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9022673" y="4876801"/>
            <a:ext cx="2145427" cy="5397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SutonnyOMJ" pitchFamily="2" charset="0"/>
                <a:cs typeface="SutonnyOMJ" pitchFamily="2" charset="0"/>
              </a:rPr>
              <a:t>টেড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হফ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82019" y="494723"/>
            <a:ext cx="4751765" cy="7504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মাইক্রোপ্রসেসরের</a:t>
            </a:r>
            <a:r>
              <a:rPr lang="en-US" sz="4000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উদ্ভাবক</a:t>
            </a:r>
            <a:endParaRPr lang="en-US" sz="4000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65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400"/>
            <a:ext cx="4371832" cy="342900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6229509" y="4534874"/>
            <a:ext cx="272368" cy="2820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t="5571" r="27196" b="5169"/>
          <a:stretch/>
        </p:blipFill>
        <p:spPr>
          <a:xfrm>
            <a:off x="9029701" y="914401"/>
            <a:ext cx="1596737" cy="2964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5238"/>
          <a:stretch/>
        </p:blipFill>
        <p:spPr>
          <a:xfrm>
            <a:off x="8134007" y="4329944"/>
            <a:ext cx="2895600" cy="15374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51658" y="4737532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Rectangle 8"/>
          <p:cNvSpPr/>
          <p:nvPr/>
        </p:nvSpPr>
        <p:spPr>
          <a:xfrm>
            <a:off x="6607361" y="4741424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63065" y="4723019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63327" y="4180724"/>
            <a:ext cx="831273" cy="5518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40733" y="417932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8004" y="417932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43695" y="418565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07362" y="417932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63065" y="4179328"/>
            <a:ext cx="711730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63791" y="5300356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83450" y="4732585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37104" y="4737531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95955" y="4741424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81401" y="529962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44345" y="5299629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95954" y="5295736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51657" y="5299630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07360" y="5290064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130354" y="2292597"/>
            <a:ext cx="2158787" cy="2040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063551" y="1249682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01751" y="1249682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F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7711440" y="1828801"/>
            <a:ext cx="1417320" cy="3186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149151" y="1254588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09854" y="1249681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44103" y="2008793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G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809854" y="2026980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809854" y="2710774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063551" y="2010738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63211" y="2695535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B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149150" y="2026979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H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063549" y="2679293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149151" y="2710775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5741"/>
          <a:stretch/>
        </p:blipFill>
        <p:spPr>
          <a:xfrm>
            <a:off x="943054" y="2343228"/>
            <a:ext cx="2562146" cy="2423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447802" y="4040548"/>
            <a:ext cx="1523999" cy="13696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3366655" y="914400"/>
            <a:ext cx="556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915400" y="914401"/>
            <a:ext cx="228600" cy="851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971800" y="905766"/>
            <a:ext cx="396240" cy="22329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600200" y="4129644"/>
            <a:ext cx="1231232" cy="11575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A F J 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G L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E B 6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876801" y="228601"/>
            <a:ext cx="2604547" cy="5767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rgbClr val="002060"/>
                  </a:solidFill>
                </a:ln>
                <a:latin typeface="SutonnyOMJ" pitchFamily="2" charset="0"/>
                <a:cs typeface="SutonnyOMJ" pitchFamily="2" charset="0"/>
              </a:rPr>
              <a:t>প্রসেসর-এর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SutonnyOMJ" pitchFamily="2" charset="0"/>
                <a:cs typeface="SutonnyOMJ" pitchFamily="2" charset="0"/>
              </a:rPr>
              <a:t>কাজ</a:t>
            </a:r>
            <a:endParaRPr lang="en-US" sz="3200" dirty="0">
              <a:ln>
                <a:solidFill>
                  <a:srgbClr val="002060"/>
                </a:solidFill>
              </a:ln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2435" y="2511092"/>
            <a:ext cx="1447800" cy="62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711440" y="1524000"/>
            <a:ext cx="1417320" cy="3048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8074795" y="4180725"/>
            <a:ext cx="688205" cy="583791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Print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074795" y="4766228"/>
            <a:ext cx="687003" cy="5242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end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075998" y="5299630"/>
            <a:ext cx="6870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Ctrl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5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20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20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4 -0.03468 L 0.12746 -0.15306 C 0.14598 -0.16994 0.20168 -0.25595 0.22411 -0.28763 C 0.24653 -0.3193 0.26549 -0.32601 0.26245 -0.34265 C 0.25941 -0.3593 0.2283 -0.37572 0.20559 -0.38705 C 0.18288 -0.39838 0.14844 -0.40786 0.12616 -0.4104 C 0.10388 -0.41294 0.05136 -0.39375 0.07191 -0.40184 L 0.24928 -0.45895 L 0.22932 -0.54774 L 0.20429 -0.54982 L 0.07987 -0.54774 L 0.02952 -0.54566 L -0.01056 -0.5526 L -0.27199 -0.54982 L -0.31163 -0.23907 L -0.3232 -0.24601 " pathEditMode="relative" rAng="0" ptsTypes="FfaaaaFAAAAAAAAF">
                                      <p:cBhvr>
                                        <p:cTn id="88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7" y="-25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6" grpId="0" animBg="1"/>
      <p:bldP spid="37" grpId="0" animBg="1"/>
      <p:bldP spid="44" grpId="0" animBg="1"/>
      <p:bldP spid="45" grpId="0" animBg="1"/>
      <p:bldP spid="29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0" y="4953000"/>
            <a:ext cx="58674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১)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মেশিন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ল্যাংগুয়েজ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457200"/>
            <a:ext cx="8001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ভিডিওটি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দেখে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নিচের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প্রশ্নটির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লিখ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907845" y="2133600"/>
          <a:ext cx="2528711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7845" y="2133600"/>
                        <a:ext cx="2528711" cy="21336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66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7557" y="1676401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A=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2317" y="2700121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B=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7557" y="3690721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?=</a:t>
            </a:r>
          </a:p>
        </p:txBody>
      </p:sp>
      <p:sp>
        <p:nvSpPr>
          <p:cNvPr id="6" name="Rectangle 5"/>
          <p:cNvSpPr/>
          <p:nvPr/>
        </p:nvSpPr>
        <p:spPr>
          <a:xfrm>
            <a:off x="3177557" y="4691040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,=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1940" y="1686120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01000001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1940" y="2623921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01000010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1940" y="3690721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00111111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1940" y="4681321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00101100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0" y="540049"/>
            <a:ext cx="9067800" cy="8015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ASCII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কোড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৮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বিটের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কোড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 এ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কোড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অনুযায়ী</a:t>
            </a:r>
            <a:endParaRPr lang="en-US" sz="4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5627008"/>
            <a:ext cx="8001000" cy="8015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সবচেয়ে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জনপ্রিয়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কোড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Unicode</a:t>
            </a:r>
          </a:p>
        </p:txBody>
      </p:sp>
    </p:spTree>
    <p:extLst>
      <p:ext uri="{BB962C8B-B14F-4D97-AF65-F5344CB8AC3E}">
        <p14:creationId xmlns:p14="http://schemas.microsoft.com/office/powerpoint/2010/main" val="19003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160004" y="667041"/>
            <a:ext cx="3657600" cy="914007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দলীয়</a:t>
            </a:r>
            <a:r>
              <a:rPr lang="en-US" sz="72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b="1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কাজ</a:t>
            </a:r>
            <a:endParaRPr lang="en-US" sz="72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21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702481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0210802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810985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2355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0986" y="5410201"/>
            <a:ext cx="10551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তোমাদের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জানামতে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আর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ডিভাইসে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প্রসেসর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ব্যবহৃত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তার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তালিকা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তৈরি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  <a:endParaRPr lang="bn-BD" sz="3600" b="1" spc="150" dirty="0">
              <a:ln w="11430">
                <a:solidFill>
                  <a:sysClr val="windowText" lastClr="000000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84" y="2590802"/>
            <a:ext cx="3570517" cy="280826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158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7315" y="572870"/>
            <a:ext cx="49221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এসো</a:t>
            </a:r>
            <a:r>
              <a:rPr lang="en-US" sz="44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4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মিলিয়ে</a:t>
            </a:r>
            <a:r>
              <a:rPr lang="en-US" sz="44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দেখি</a:t>
            </a:r>
            <a:r>
              <a:rPr lang="en-US" sz="44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</a:t>
            </a:r>
            <a:endParaRPr lang="bn-BD" sz="4400" b="1" spc="150" dirty="0">
              <a:ln w="11430">
                <a:solidFill>
                  <a:sysClr val="windowText" lastClr="000000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3033712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3" r="25627"/>
          <a:stretch/>
        </p:blipFill>
        <p:spPr>
          <a:xfrm>
            <a:off x="8783353" y="1273166"/>
            <a:ext cx="2182055" cy="4293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 b="12209"/>
          <a:stretch/>
        </p:blipFill>
        <p:spPr>
          <a:xfrm>
            <a:off x="4876801" y="2118977"/>
            <a:ext cx="3252851" cy="260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3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752601" y="2424120"/>
            <a:ext cx="320363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(ক) ২টি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7756" y="1617077"/>
            <a:ext cx="8473044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১।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প্রসেসর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কয়টি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অংশের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সমন্বয়ে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গঠিত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</a:t>
            </a:r>
          </a:p>
        </p:txBody>
      </p:sp>
      <p:sp>
        <p:nvSpPr>
          <p:cNvPr id="17" name="TextBox 1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752601" y="3239870"/>
            <a:ext cx="320363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(গ) ৪টি</a:t>
            </a:r>
          </a:p>
        </p:txBody>
      </p:sp>
      <p:sp>
        <p:nvSpPr>
          <p:cNvPr id="18" name="TextBox 1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856516" y="2421144"/>
            <a:ext cx="335428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(খ) ৩টি</a:t>
            </a:r>
          </a:p>
        </p:txBody>
      </p:sp>
      <p:sp>
        <p:nvSpPr>
          <p:cNvPr id="19" name="Cross 18"/>
          <p:cNvSpPr/>
          <p:nvPr/>
        </p:nvSpPr>
        <p:spPr>
          <a:xfrm>
            <a:off x="3505201" y="157971"/>
            <a:ext cx="3235569" cy="61508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8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02129" y="1143000"/>
            <a:ext cx="10820400" cy="0"/>
          </a:xfrm>
          <a:prstGeom prst="line">
            <a:avLst/>
          </a:prstGeom>
          <a:ln w="3175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870926" y="3239870"/>
            <a:ext cx="333987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(ঘ) ৫টি </a:t>
            </a:r>
          </a:p>
        </p:txBody>
      </p:sp>
      <p:sp>
        <p:nvSpPr>
          <p:cNvPr id="27" name="TextBox 2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761076" y="5065932"/>
            <a:ext cx="318198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(ক)  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1200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টি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37756" y="4267201"/>
            <a:ext cx="8473045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4004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মাইক্রোপ্রসেসরের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ট্রানজিস্টরের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ছিল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?</a:t>
            </a:r>
          </a:p>
        </p:txBody>
      </p:sp>
      <p:sp>
        <p:nvSpPr>
          <p:cNvPr id="30" name="TextBox 29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752601" y="5874842"/>
            <a:ext cx="320363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(গ)  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2300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টি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870926" y="5830670"/>
            <a:ext cx="332523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(ঘ)  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3300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টি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870926" y="5065932"/>
            <a:ext cx="332523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(খ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) 1300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টি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14289" r="5333" b="35962"/>
          <a:stretch/>
        </p:blipFill>
        <p:spPr>
          <a:xfrm>
            <a:off x="7977752" y="200578"/>
            <a:ext cx="3223648" cy="6520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11487" r="4294" b="32493"/>
          <a:stretch/>
        </p:blipFill>
        <p:spPr>
          <a:xfrm>
            <a:off x="7967813" y="228600"/>
            <a:ext cx="3223648" cy="6240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221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625405" y="1973171"/>
            <a:ext cx="393020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(ক)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0111111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5404" y="1317426"/>
            <a:ext cx="903983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ASCII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অনুযায়ী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A=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</a:t>
            </a:r>
          </a:p>
        </p:txBody>
      </p:sp>
      <p:sp>
        <p:nvSpPr>
          <p:cNvPr id="17" name="TextBox 1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625405" y="2651503"/>
            <a:ext cx="393020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(গ)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0101100</a:t>
            </a:r>
          </a:p>
        </p:txBody>
      </p:sp>
      <p:sp>
        <p:nvSpPr>
          <p:cNvPr id="18" name="TextBox 1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818116" y="1970195"/>
            <a:ext cx="384988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(খ)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01000001</a:t>
            </a:r>
          </a:p>
        </p:txBody>
      </p:sp>
      <p:sp>
        <p:nvSpPr>
          <p:cNvPr id="19" name="Cross 18"/>
          <p:cNvSpPr/>
          <p:nvPr/>
        </p:nvSpPr>
        <p:spPr>
          <a:xfrm>
            <a:off x="4038601" y="158531"/>
            <a:ext cx="3235569" cy="74425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8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02129" y="1143000"/>
            <a:ext cx="10820400" cy="0"/>
          </a:xfrm>
          <a:prstGeom prst="line">
            <a:avLst/>
          </a:prstGeom>
          <a:ln w="6350" cap="rnd" cmpd="dbl">
            <a:solidFill>
              <a:srgbClr val="0039FF">
                <a:alpha val="85000"/>
              </a:srgb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832526" y="2651503"/>
            <a:ext cx="383271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(ঘ)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1000010 </a:t>
            </a:r>
          </a:p>
        </p:txBody>
      </p:sp>
      <p:sp>
        <p:nvSpPr>
          <p:cNvPr id="27" name="TextBox 2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625406" y="5401749"/>
            <a:ext cx="39301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(ক)  i ও ii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25404" y="3351511"/>
            <a:ext cx="903983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৪।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প্রসেসর-এর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অংশ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…</a:t>
            </a:r>
          </a:p>
        </p:txBody>
      </p:sp>
      <p:sp>
        <p:nvSpPr>
          <p:cNvPr id="30" name="TextBox 29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832526" y="6060124"/>
            <a:ext cx="383271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(ঘ) i, ii ও iii</a:t>
            </a:r>
          </a:p>
        </p:txBody>
      </p:sp>
      <p:sp>
        <p:nvSpPr>
          <p:cNvPr id="31" name="TextBox 3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625406" y="6083679"/>
            <a:ext cx="39301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(গ)  ii ও iii</a:t>
            </a:r>
          </a:p>
        </p:txBody>
      </p:sp>
      <p:sp>
        <p:nvSpPr>
          <p:cNvPr id="34" name="TextBox 3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832526" y="5401749"/>
            <a:ext cx="383271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(খ) i ও iii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25405" y="4068308"/>
            <a:ext cx="327660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.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গাণিতিক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যুক্তি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অংশ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83007" y="4068308"/>
            <a:ext cx="245015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নিয়ন্ত্রণ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অংশ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50007" y="4068307"/>
            <a:ext cx="271523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রেজিস্টার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স্মৃতি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2009" r="5249" b="41073"/>
          <a:stretch/>
        </p:blipFill>
        <p:spPr>
          <a:xfrm>
            <a:off x="7573107" y="228601"/>
            <a:ext cx="3265375" cy="696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986" r="4878" b="29301"/>
          <a:stretch/>
        </p:blipFill>
        <p:spPr>
          <a:xfrm>
            <a:off x="7543801" y="228600"/>
            <a:ext cx="3575685" cy="743918"/>
          </a:xfrm>
          <a:prstGeom prst="rect">
            <a:avLst/>
          </a:prstGeom>
          <a:ln>
            <a:solidFill>
              <a:srgbClr val="0039FF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625406" y="4732110"/>
            <a:ext cx="903983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নিচের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কোনটি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সঠিক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  </a:t>
            </a:r>
          </a:p>
        </p:txBody>
      </p:sp>
    </p:spTree>
    <p:extLst>
      <p:ext uri="{BB962C8B-B14F-4D97-AF65-F5344CB8AC3E}">
        <p14:creationId xmlns:p14="http://schemas.microsoft.com/office/powerpoint/2010/main" val="285569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4400" y="72259"/>
            <a:ext cx="2587568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নতুন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21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52600" y="1305581"/>
            <a:ext cx="115929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Chip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1" y="1305580"/>
            <a:ext cx="69762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IC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1" y="1305581"/>
            <a:ext cx="540404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Arithmetic and Logic Unit</a:t>
            </a:r>
          </a:p>
        </p:txBody>
      </p:sp>
      <p:sp>
        <p:nvSpPr>
          <p:cNvPr id="9" name="Rectangle 8"/>
          <p:cNvSpPr/>
          <p:nvPr/>
        </p:nvSpPr>
        <p:spPr>
          <a:xfrm>
            <a:off x="8582732" y="1305581"/>
            <a:ext cx="270266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Control Unit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90112" y="3505201"/>
            <a:ext cx="3858749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(Chip)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2201553" y="3925670"/>
            <a:ext cx="795121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IC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ইন্টিগ্রেটেড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সার্কিট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ট্রানজিস্টর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তৈরি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12808" y="2209801"/>
            <a:ext cx="362599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Register Memory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41549" y="2209800"/>
            <a:ext cx="239360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ASCII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05801" y="2207624"/>
            <a:ext cx="180049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Unicode</a:t>
            </a:r>
          </a:p>
        </p:txBody>
      </p:sp>
      <p:sp>
        <p:nvSpPr>
          <p:cNvPr id="23" name="Rectangle 22"/>
          <p:cNvSpPr/>
          <p:nvPr/>
        </p:nvSpPr>
        <p:spPr>
          <a:xfrm flipH="1">
            <a:off x="2057400" y="3506450"/>
            <a:ext cx="8229599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সিদ্ধান্তমূলক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flipH="1">
            <a:off x="2057400" y="3362742"/>
            <a:ext cx="8229599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নিয়ন্ত্রক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নির্দেশের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flipH="1">
            <a:off x="1981201" y="3286542"/>
            <a:ext cx="8229599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7030A0"/>
                </a:solidFill>
              </a:ln>
              <a:solidFill>
                <a:srgbClr val="0070C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flipH="1">
            <a:off x="1752602" y="3582650"/>
            <a:ext cx="8762999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ASCII ( American Standard Code for Information Interchange) </a:t>
            </a:r>
          </a:p>
        </p:txBody>
      </p:sp>
      <p:sp>
        <p:nvSpPr>
          <p:cNvPr id="27" name="Rectangle 26"/>
          <p:cNvSpPr/>
          <p:nvPr/>
        </p:nvSpPr>
        <p:spPr>
          <a:xfrm flipH="1">
            <a:off x="2209801" y="3380126"/>
            <a:ext cx="7053223" cy="34778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বর্তমানে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সর্বাপেক্ষা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জনপ্রিয়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কোড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অসংখ্য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IC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প্রসেসর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তৈরি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আইসি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গুলো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তৈরি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ট্রানজিস্টর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এগুলো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স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cript MT Bold" panose="03040602040607080904" pitchFamily="66" charset="0"/>
                <a:cs typeface="SutonnyOMJ" pitchFamily="2" charset="0"/>
              </a:rPr>
              <a:t>Unicode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63681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2" grpId="0" animBg="1"/>
      <p:bldP spid="13" grpId="0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3276604" y="653514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7200" b="1" spc="-15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ড়ি</a:t>
            </a:r>
            <a:r>
              <a:rPr lang="bn-BD" sz="7200" b="1" spc="-1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 কাজ</a:t>
            </a:r>
            <a:endParaRPr lang="en-US" sz="7200" b="1" spc="-15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2129" y="20574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10608137" y="163284"/>
            <a:ext cx="841439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0058404" y="152400"/>
            <a:ext cx="841439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767444" y="152400"/>
            <a:ext cx="745672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235527" y="152400"/>
            <a:ext cx="745672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2133601" y="3048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8001001" y="152400"/>
            <a:ext cx="1973581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81401"/>
            <a:ext cx="3886200" cy="2919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767445" y="2667000"/>
            <a:ext cx="1051015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প্রসেসর</a:t>
            </a:r>
            <a:r>
              <a:rPr lang="en-US" sz="54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কম্পিউটারের</a:t>
            </a:r>
            <a:r>
              <a:rPr lang="en-US" sz="54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মস্তিষ্ক</a:t>
            </a:r>
            <a:r>
              <a:rPr lang="en-US" sz="54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স্বরূপ</a:t>
            </a:r>
            <a:r>
              <a:rPr lang="en-US" sz="54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’ </a:t>
            </a:r>
            <a:r>
              <a:rPr lang="en-US" sz="54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বিশ্লেষণ</a:t>
            </a:r>
            <a:r>
              <a:rPr lang="en-US" sz="54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54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4312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124201"/>
            <a:ext cx="4557252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8756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9801" y="3200401"/>
            <a:ext cx="5267253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শ্রেণি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    : ৭ম</a:t>
            </a: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বিষয়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	    :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তথ্য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যোগাযোগ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প্রযুক্তি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অধ্যায়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	    :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দ্বিতীয়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      : ১৪</a:t>
            </a: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সময়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    :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50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মিনিট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তারিখ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  :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3810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150" dirty="0" err="1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000" b="1" spc="150" dirty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spc="150" dirty="0" err="1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000" b="1" dirty="0">
              <a:ln w="11430">
                <a:solidFill>
                  <a:srgbClr val="002060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381000"/>
            <a:ext cx="4530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3"/>
          <a:srcRect t="-2" r="-180" b="1990"/>
          <a:stretch/>
        </p:blipFill>
        <p:spPr>
          <a:xfrm>
            <a:off x="7980431" y="1447800"/>
            <a:ext cx="1317923" cy="16002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638800" y="614066"/>
            <a:ext cx="0" cy="5634335"/>
          </a:xfrm>
          <a:prstGeom prst="line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7200" y="1143000"/>
            <a:ext cx="4495800" cy="487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SutonnySushreeMJ" pitchFamily="2" charset="0"/>
            </a:endParaRPr>
          </a:p>
          <a:p>
            <a:pPr algn="ctr"/>
            <a:endParaRPr lang="en-US" sz="2400" dirty="0">
              <a:latin typeface="SutonnySushreeMJ" pitchFamily="2" charset="0"/>
            </a:endParaRPr>
          </a:p>
          <a:p>
            <a:pPr algn="ctr"/>
            <a:endParaRPr lang="en-US" sz="3200" dirty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3200" dirty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3200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জাহাঙ্গীর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আলম</a:t>
            </a:r>
            <a:endParaRPr lang="en-US" sz="3600" b="1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সহকারি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ফৈজুন্নেছা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উচ্চ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বিদ্যালয়</a:t>
            </a:r>
            <a:endParaRPr lang="en-US" sz="3600" b="1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36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259806" y="1553764"/>
            <a:ext cx="1550194" cy="1550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628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4402" y="4022228"/>
            <a:ext cx="784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300" dirty="0" err="1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সবাইকে</a:t>
            </a:r>
            <a:r>
              <a:rPr lang="en-US" sz="11500" b="1" spc="-300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11500" b="1" spc="-300" dirty="0" err="1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11500" b="1" spc="-300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01" y="689429"/>
            <a:ext cx="4629603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463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0"/>
          <a:stretch/>
        </p:blipFill>
        <p:spPr>
          <a:xfrm>
            <a:off x="4810152" y="629317"/>
            <a:ext cx="3257497" cy="3826570"/>
          </a:xfrm>
          <a:prstGeom prst="rect">
            <a:avLst/>
          </a:prstGeom>
          <a:ln w="76200" cap="sq">
            <a:solidFill>
              <a:srgbClr val="0039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1219200" y="5341204"/>
            <a:ext cx="982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মানুষের</a:t>
            </a:r>
            <a:r>
              <a:rPr lang="en-US" sz="48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শরীরের</a:t>
            </a:r>
            <a:r>
              <a:rPr lang="en-US" sz="48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সবচেয়ে</a:t>
            </a:r>
            <a:r>
              <a:rPr lang="en-US" sz="48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গুরুত্বপূর্ণ</a:t>
            </a:r>
            <a:r>
              <a:rPr lang="en-US" sz="48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অংশ</a:t>
            </a:r>
            <a:r>
              <a:rPr lang="en-US" sz="48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কোনটি</a:t>
            </a:r>
            <a:r>
              <a:rPr lang="en-US" sz="48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?</a:t>
            </a:r>
            <a:endParaRPr lang="en-US" sz="40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1303" y="5334001"/>
            <a:ext cx="3178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5934201" y="644680"/>
            <a:ext cx="944628" cy="45675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2694" r="11232" b="5555"/>
          <a:stretch/>
        </p:blipFill>
        <p:spPr>
          <a:xfrm flipH="1">
            <a:off x="3581400" y="533401"/>
            <a:ext cx="5090506" cy="43998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1066800" y="5402760"/>
            <a:ext cx="1013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সিস্টেম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ইউনিটের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সবচেয়ে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গুরুত্বপূর্ণ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অংশের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?</a:t>
            </a:r>
            <a:endParaRPr lang="en-US" sz="3600" dirty="0">
              <a:ln w="0"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1303" y="5341204"/>
            <a:ext cx="3178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প্রসেসর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65570" y="949568"/>
            <a:ext cx="1383030" cy="133643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2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2" grpId="0" animBg="1"/>
      <p:bldP spid="2" grpId="1" animBg="1"/>
      <p:bldP spid="9" grpId="0"/>
      <p:bldP spid="9" grpId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9618159">
            <a:off x="410730" y="1357461"/>
            <a:ext cx="4373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4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OMJ" pitchFamily="2" charset="0"/>
                <a:cs typeface="SutonnyOMJ" pitchFamily="2" charset="0"/>
              </a:rPr>
              <a:t>পাঠের</a:t>
            </a:r>
            <a:r>
              <a:rPr lang="en-US" sz="4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OMJ" pitchFamily="2" charset="0"/>
                <a:cs typeface="SutonnyOMJ" pitchFamily="2" charset="0"/>
              </a:rPr>
              <a:t>বিষয়</a:t>
            </a:r>
            <a:endParaRPr lang="en-US" sz="44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1934" y="306050"/>
            <a:ext cx="31728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প্রসেসর</a:t>
            </a:r>
            <a:r>
              <a:rPr lang="bn-BD" sz="88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72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72" y="1981201"/>
            <a:ext cx="5299528" cy="34534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9055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67200" y="152401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842" y="1981200"/>
            <a:ext cx="10846558" cy="42672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9753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85800"/>
            <a:ext cx="5867400" cy="430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600201" y="5359818"/>
            <a:ext cx="9074727" cy="8012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ল্যাপটপের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অংশটি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সবকিছু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পরিচালনা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করছে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36442" y="5294772"/>
            <a:ext cx="3498035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প্রসেসর</a:t>
            </a:r>
            <a:endParaRPr lang="en-US" sz="88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13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20117058" flipV="1">
            <a:off x="6348563" y="1628358"/>
            <a:ext cx="2260301" cy="1232144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 flipV="1">
            <a:off x="2971799" y="1884218"/>
            <a:ext cx="2216727" cy="17318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V="1">
            <a:off x="6788727" y="3886200"/>
            <a:ext cx="1558636" cy="57832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9994888" flipV="1">
            <a:off x="3751570" y="3739288"/>
            <a:ext cx="1981200" cy="73072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/>
          <a:stretch/>
        </p:blipFill>
        <p:spPr>
          <a:xfrm>
            <a:off x="8175523" y="838200"/>
            <a:ext cx="2562946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10660" b="6620"/>
          <a:stretch/>
        </p:blipFill>
        <p:spPr>
          <a:xfrm rot="3710154" flipH="1">
            <a:off x="975470" y="760066"/>
            <a:ext cx="1989492" cy="1502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06" y="1778568"/>
            <a:ext cx="2854494" cy="21076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5741"/>
          <a:stretch/>
        </p:blipFill>
        <p:spPr>
          <a:xfrm>
            <a:off x="7953454" y="2571828"/>
            <a:ext cx="2562146" cy="2423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686658" y="4333651"/>
            <a:ext cx="1212963" cy="11596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800885" y="4480699"/>
            <a:ext cx="954572" cy="8602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1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‍Six\input\mn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"/>
          <a:stretch/>
        </p:blipFill>
        <p:spPr bwMode="auto">
          <a:xfrm>
            <a:off x="1504065" y="2832385"/>
            <a:ext cx="2394426" cy="20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:\‍Six\input\mn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t="6465" r="8521" b="29833"/>
          <a:stretch/>
        </p:blipFill>
        <p:spPr bwMode="auto">
          <a:xfrm>
            <a:off x="1709689" y="2996828"/>
            <a:ext cx="2064328" cy="130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72500" y="2644485"/>
            <a:ext cx="1316182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13449" y="3131004"/>
            <a:ext cx="1259505" cy="105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1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0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4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4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381001"/>
            <a:ext cx="8229600" cy="7588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15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তিনটি</a:t>
            </a:r>
            <a:r>
              <a:rPr lang="en-US" sz="4400" b="1" spc="15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 </a:t>
            </a:r>
            <a:r>
              <a:rPr lang="en-US" sz="4400" b="1" spc="15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ইউনিটের</a:t>
            </a:r>
            <a:r>
              <a:rPr lang="en-US" sz="4400" b="1" spc="15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 </a:t>
            </a:r>
            <a:r>
              <a:rPr lang="en-US" sz="4400" b="1" spc="15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সমন্বয়ে</a:t>
            </a:r>
            <a:r>
              <a:rPr lang="en-US" sz="4400" b="1" spc="15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 </a:t>
            </a:r>
            <a:r>
              <a:rPr lang="en-US" sz="4400" b="1" spc="15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প্রসেসর</a:t>
            </a:r>
            <a:r>
              <a:rPr lang="en-US" sz="4400" b="1" spc="15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 </a:t>
            </a:r>
            <a:r>
              <a:rPr lang="en-US" sz="4400" b="1" spc="15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গঠিত</a:t>
            </a:r>
            <a:r>
              <a:rPr lang="en-US" sz="4400" b="1" spc="15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 </a:t>
            </a:r>
            <a:r>
              <a:rPr lang="en-US" sz="4400" b="1" spc="15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হয়</a:t>
            </a:r>
            <a:endParaRPr lang="en-US" sz="4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0361" y="5662202"/>
            <a:ext cx="3643195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গাণিতিক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যুক্তি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ইউনিট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5653549"/>
            <a:ext cx="2737186" cy="6623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নিয়ন্ত্রণ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অংশ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51050" y="5633319"/>
            <a:ext cx="2488351" cy="662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রেজিস্টার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স্মৃতি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7" t="1991" r="15491" b="529"/>
          <a:stretch/>
        </p:blipFill>
        <p:spPr>
          <a:xfrm>
            <a:off x="4304072" y="1096297"/>
            <a:ext cx="3392129" cy="345916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14600" y="5164392"/>
            <a:ext cx="66806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</p:cNvCxnSpPr>
          <p:nvPr/>
        </p:nvCxnSpPr>
        <p:spPr>
          <a:xfrm>
            <a:off x="6000136" y="4555463"/>
            <a:ext cx="0" cy="63566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19801" y="5146008"/>
            <a:ext cx="1" cy="4780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544589" y="5160756"/>
            <a:ext cx="1" cy="4780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158749" y="5146008"/>
            <a:ext cx="1" cy="4780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41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10" y="1598688"/>
            <a:ext cx="4482790" cy="3485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1143000" y="5313634"/>
            <a:ext cx="9906000" cy="13157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১৯৭১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ইন্টেল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প্রথম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৪০০৪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নামে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মাইক্রোপ্রসেসর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উদ্ভাবন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43200" y="494723"/>
            <a:ext cx="6705600" cy="7504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প্রথম</a:t>
            </a:r>
            <a:r>
              <a:rPr lang="en-US" sz="4000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মাইক্রোপ্রসেসরের</a:t>
            </a:r>
            <a:r>
              <a:rPr lang="en-US" sz="4000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সংক্ষিপ্ত</a:t>
            </a:r>
            <a:r>
              <a:rPr lang="en-US" sz="4000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ইতিহাস</a:t>
            </a:r>
            <a:endParaRPr lang="en-US" sz="4000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2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802</Words>
  <Application>Microsoft Office PowerPoint</Application>
  <PresentationFormat>Widescreen</PresentationFormat>
  <Paragraphs>182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NikoshLightBAN</vt:lpstr>
      <vt:lpstr>Script MT Bold</vt:lpstr>
      <vt:lpstr>SutonnyMJ</vt:lpstr>
      <vt:lpstr>SutonnyOMJ</vt:lpstr>
      <vt:lpstr>SutonnySushreeMJ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ASHFE</dc:creator>
  <cp:lastModifiedBy>Lm Ashab Uddin Ridoy</cp:lastModifiedBy>
  <cp:revision>4</cp:revision>
  <dcterms:created xsi:type="dcterms:W3CDTF">2019-06-26T14:23:20Z</dcterms:created>
  <dcterms:modified xsi:type="dcterms:W3CDTF">2019-10-16T14:31:14Z</dcterms:modified>
</cp:coreProperties>
</file>