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74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75" r:id="rId19"/>
    <p:sldId id="276" r:id="rId20"/>
    <p:sldId id="277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8D3-80AA-4B72-B0A8-D216C848E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29FE7-9DAF-4A53-B095-00ED4F580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95D73-2B38-4A47-B850-5B4A1D83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1C901-DEEE-4EBC-A51C-87204AD3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401DE-2C27-48B1-9B24-E197F22B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0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5CBA-A9C4-4690-AE9E-0EB5CC50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E0B26-BF35-440A-A4EC-4AF386C10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8F64A-F2A9-40A8-AF15-657F9BAB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E4D7A-DA0C-4406-AAE0-526F36A5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2E334-A858-4DCA-8059-334DE9B6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E1EDC-046B-4317-B7F0-CEFC1F8F0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17500-46FD-45E9-83EB-C238EA07E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A7381-6382-4E0A-96BD-B2DB58CB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E00FC-ED7D-41F5-A70A-A2B4E602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EC8BA-6F9B-44D6-81ED-8B42383E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B0F9-78C1-4326-8B71-C4F24137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CFB6-9160-4041-83FA-9A3D98EC1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409DB-4DA7-4247-9A41-B011B4D2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C5A9-3D79-4E9D-B487-9E17C037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9F4C5-EE31-4AC6-9EF1-009699FA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A01C-0FBC-4771-A268-13FF5B50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BC8F4-617C-43C8-ADE1-92ECC5063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058A7-9B4A-4C8E-882D-0BB9804B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9E824-CD47-4AD0-A3C1-BF2147C4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BA3D-CE20-41F6-A8F7-3F3EDD5A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D133-7302-415D-853D-3DD51BD7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A405-A015-4F6E-B54E-2980A5AB3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056A2-42C8-4335-A90B-7A23E0A4D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28A40-798F-4664-A398-B00D6744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EC27F-9125-4239-8DC3-441167D4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A905F-24B6-4498-B7AF-36E231A9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2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D0EB-7544-4057-AAFE-E0680322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2E85A-B7C5-4F3B-BC64-10931CEFA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DAE13-20EB-4920-806C-E2B9DCD64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BDD22-4CD2-41AC-AEF2-9F5012450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9F069-FB4A-4E32-94B0-389F61678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10D62-0D0C-418C-B0F7-5644A663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DBCCA-6D62-4FEE-AD88-82624913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F5CE1-ECAF-4C54-A3B3-A0F8D544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4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DD11-F221-4BFA-AB60-F67061F0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837EF-35A2-495E-94D8-E41170B1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E38C0-D122-4D40-A01E-8E925E45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E702E-0AFA-49F3-8910-1321952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3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E7CF6-ED68-4939-8B28-5FF1DA73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5DA1E-07BD-4A53-8C12-7C07D6C9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0F330-6DE0-4026-8318-D515A8AF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C5CC-D326-49BC-89A7-5DC1DD02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2A22-4563-4F4E-8229-64CC142A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1ADBD-62AF-4965-A5AB-1C0B487D9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61A8E-2FB3-4A5B-9DEC-298EB12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35531-B0D0-4DA7-B6DC-8B0CAE3C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93A17-716E-4C5E-B81B-B000E832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5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7634-5CA6-4968-833B-F72CC664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E015B-5771-4C07-A691-CBD82AF09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B1CB7-8ED5-4D33-A135-3991354F6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B1D35-92E6-465F-B87C-468F0F32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3F2E4-4B26-45A4-9325-53827F02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5EA67-D834-4F37-A513-C4C03CAB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1552C-B5DC-4F70-9306-924D5DA5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DA65B-8DA1-4FCE-BE46-4A7959E0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5DD0-5C31-4D67-A9AB-52D0BA328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4353-4C4E-419C-BB8F-AF1CB10FF473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ED7A0-49F8-4BAF-AD3D-546899913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93CC1-1354-48F4-A134-E7BB756D8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BDD0-5757-4DA5-B15D-EA596703B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7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gif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jpeg"/><Relationship Id="rId7" Type="http://schemas.openxmlformats.org/officeDocument/2006/relationships/image" Target="../media/image5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jpeg"/><Relationship Id="rId7" Type="http://schemas.openxmlformats.org/officeDocument/2006/relationships/image" Target="../media/image65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9.png"/><Relationship Id="rId4" Type="http://schemas.openxmlformats.org/officeDocument/2006/relationships/image" Target="../media/image63.jp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4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2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4.png"/><Relationship Id="rId7" Type="http://schemas.openxmlformats.org/officeDocument/2006/relationships/image" Target="../media/image8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8.png"/><Relationship Id="rId7" Type="http://schemas.openxmlformats.org/officeDocument/2006/relationships/image" Target="../media/image102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25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9" descr="NNNROOS">
            <a:extLst>
              <a:ext uri="{FF2B5EF4-FFF2-40B4-BE49-F238E27FC236}">
                <a16:creationId xmlns:a16="http://schemas.microsoft.com/office/drawing/2014/main" id="{030E4B6F-618B-4BA9-BF07-1F251BE4AD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450" y="2321917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0" descr="NNNROOS">
            <a:extLst>
              <a:ext uri="{FF2B5EF4-FFF2-40B4-BE49-F238E27FC236}">
                <a16:creationId xmlns:a16="http://schemas.microsoft.com/office/drawing/2014/main" id="{66896E0D-7767-412E-B2A7-4BD764FEC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449" y="3601317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1" descr="NNNROOS">
            <a:extLst>
              <a:ext uri="{FF2B5EF4-FFF2-40B4-BE49-F238E27FC236}">
                <a16:creationId xmlns:a16="http://schemas.microsoft.com/office/drawing/2014/main" id="{EBE9375B-6C2F-4BA9-A260-A311B4FE5B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449" y="51621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NNROOS">
            <a:extLst>
              <a:ext uri="{FF2B5EF4-FFF2-40B4-BE49-F238E27FC236}">
                <a16:creationId xmlns:a16="http://schemas.microsoft.com/office/drawing/2014/main" id="{A22DC472-DFB8-4682-92B0-CCFC3262B3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450" y="761134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bre-Optic-Cable-National-Broadband-Network-12499607.jpg">
            <a:extLst>
              <a:ext uri="{FF2B5EF4-FFF2-40B4-BE49-F238E27FC236}">
                <a16:creationId xmlns:a16="http://schemas.microsoft.com/office/drawing/2014/main" id="{2EF0020F-107E-4418-A6BC-178334A3F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94" y="1047860"/>
            <a:ext cx="9141367" cy="5362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9DCFC-1728-4958-B700-367D2138DB83}"/>
              </a:ext>
            </a:extLst>
          </p:cNvPr>
          <p:cNvSpPr txBox="1"/>
          <p:nvPr/>
        </p:nvSpPr>
        <p:spPr>
          <a:xfrm>
            <a:off x="6345382" y="1634836"/>
            <a:ext cx="2299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bre-Optic-Cable-National-Broadband-Network-12499607.jpg">
            <a:extLst>
              <a:ext uri="{FF2B5EF4-FFF2-40B4-BE49-F238E27FC236}">
                <a16:creationId xmlns:a16="http://schemas.microsoft.com/office/drawing/2014/main" id="{8144FF6B-346C-41DD-96AA-FA596A63F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95" y="786245"/>
            <a:ext cx="9124955" cy="52855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A12355ED-7AB0-4717-85E1-BC5E1FA96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38872"/>
              </p:ext>
            </p:extLst>
          </p:nvPr>
        </p:nvGraphicFramePr>
        <p:xfrm>
          <a:off x="6317673" y="1446609"/>
          <a:ext cx="1447800" cy="122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4" imgW="914400" imgH="771525" progId="Package">
                  <p:embed/>
                </p:oleObj>
              </mc:Choice>
              <mc:Fallback>
                <p:oleObj name="Packager Shell Object" showAsIcon="1" r:id="rId4" imgW="914400" imgH="771525" progId="Package">
                  <p:embed/>
                  <p:pic>
                    <p:nvPicPr>
                      <p:cNvPr id="3" name="Content Placeholder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8E6A62F-279C-4B96-BD89-6CB83096D6E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673" y="1446609"/>
                        <a:ext cx="1447800" cy="1221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31121902-6679-4B33-8CEB-2BA3F25FF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8209" y="221673"/>
            <a:ext cx="3449782" cy="6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3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ding-2-2012-3D.jpg">
            <a:extLst>
              <a:ext uri="{FF2B5EF4-FFF2-40B4-BE49-F238E27FC236}">
                <a16:creationId xmlns:a16="http://schemas.microsoft.com/office/drawing/2014/main" id="{4BD34301-1A1A-480E-A9BA-8C8E43C836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491" y="1546698"/>
            <a:ext cx="3962400" cy="2110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8977.gif">
            <a:extLst>
              <a:ext uri="{FF2B5EF4-FFF2-40B4-BE49-F238E27FC236}">
                <a16:creationId xmlns:a16="http://schemas.microsoft.com/office/drawing/2014/main" id="{E2CCB3B5-77AE-4D3C-9616-4883E81725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91" y="4003304"/>
            <a:ext cx="4038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95B1D70-3A90-4CD7-861A-3697DDCF7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5692" y="119745"/>
            <a:ext cx="39104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BF99C08-B1A1-4952-A75A-1A690AA44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909" y="1055591"/>
            <a:ext cx="6244544" cy="6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5AA85EF-4CA4-41D8-AA80-A5A492849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4" y="4961464"/>
            <a:ext cx="5484586" cy="9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2455332-1912-4EF5-88BF-13D4D2836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025" y="2054505"/>
            <a:ext cx="5490029" cy="94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21F0747-610F-420E-B089-DBE4DDAF7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16" y="3004457"/>
            <a:ext cx="5803900" cy="65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D2DA057-41F5-41CF-BA41-26ECFFF45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024" y="4062632"/>
            <a:ext cx="5490029" cy="8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5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085A2F-048E-41DA-857B-58924E4B7B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019" y="1050364"/>
            <a:ext cx="3505200" cy="237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Stock_000012520570XSmall.jpg">
            <a:extLst>
              <a:ext uri="{FF2B5EF4-FFF2-40B4-BE49-F238E27FC236}">
                <a16:creationId xmlns:a16="http://schemas.microsoft.com/office/drawing/2014/main" id="{F5C83B0B-981A-488C-8219-77F45E5C0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082" y="3798538"/>
            <a:ext cx="3543300" cy="261072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4391073-DD35-49B0-B048-4CC101BE7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5692" y="71226"/>
            <a:ext cx="39104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60D6B3E-9108-4313-9804-C84E61DDD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987" y="1024618"/>
            <a:ext cx="6244544" cy="6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B1583D-212A-4560-BAB6-8A70E51A6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55" y="4778831"/>
            <a:ext cx="5980113" cy="70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E49DCA7-3B6E-4450-AC44-1B8C3C486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929" y="1969324"/>
            <a:ext cx="5980113" cy="9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BDE2-E5D8-4CA3-A0ED-5C20A5A3A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55" y="2862943"/>
            <a:ext cx="5980113" cy="5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D236D35-8F1A-4B83-B2C0-970E02FF9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929" y="3926856"/>
            <a:ext cx="5980113" cy="10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8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DF4D65-37D3-4019-B9C1-1DF0EEBDC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12" y="2703732"/>
            <a:ext cx="3424722" cy="171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94C592-4361-419D-9BB5-E25D89D51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912" y="4526618"/>
            <a:ext cx="3352800" cy="193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4103D2-A846-4814-8E39-9CF74FFF4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873" y="925287"/>
            <a:ext cx="3352800" cy="164826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3AD7991-C8A5-49DA-A513-8196698C4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0777" y="46278"/>
            <a:ext cx="39104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6CF3B46-C7C0-4BC0-867A-1D96B2B8D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00164"/>
            <a:ext cx="5638800" cy="47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7CCCF99-D824-4363-A126-C18950DBA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184" y="1850242"/>
            <a:ext cx="3125308" cy="65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4346FD9-F957-4A3D-80EC-98DB4CEB6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300" y="5253879"/>
            <a:ext cx="3570514" cy="5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EE050D9-6743-478C-A555-5E3A0103F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300" y="3477063"/>
            <a:ext cx="5642430" cy="49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A29C4-A998-4523-9201-7CA0040CC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216" y="4006618"/>
            <a:ext cx="3247568" cy="24360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B8392A-39CF-45F3-A204-B4B124BCD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912017"/>
            <a:ext cx="30480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EB4D7B6-8CF8-46F3-B07D-F77C114AB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1209" y="27216"/>
            <a:ext cx="39104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4481983-AF2D-4B82-82B8-5C5A0668F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437" y="1208789"/>
            <a:ext cx="5638800" cy="47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2DA25E5-7B70-470C-8D8B-A7979C6D8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9743" y="2382841"/>
            <a:ext cx="4706257" cy="5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EF8184B-D7E4-4691-9667-49725E6CB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2694" y="4699884"/>
            <a:ext cx="5617029" cy="52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108a_1.gif">
            <a:extLst>
              <a:ext uri="{FF2B5EF4-FFF2-40B4-BE49-F238E27FC236}">
                <a16:creationId xmlns:a16="http://schemas.microsoft.com/office/drawing/2014/main" id="{BA35E180-E6F1-4A7D-996A-E50E0903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60" y="1703797"/>
            <a:ext cx="342314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ADF1FF8-47C3-45F0-8F3D-6CBAB7917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899" y="2066243"/>
            <a:ext cx="4942114" cy="5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9DA3F1C-6B71-4601-B49E-E380B16B5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666" y="2612119"/>
            <a:ext cx="3443514" cy="48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5DAA0-7D06-4083-9A31-5E31C904C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7565" y="4264455"/>
            <a:ext cx="5778425" cy="6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FB3406F-43A1-4F57-81DB-9833A9267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733" y="4901498"/>
            <a:ext cx="5446486" cy="5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E24AD-9124-409E-8C5F-FF199FBB6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0560" y="57145"/>
            <a:ext cx="4800600" cy="6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6606B3B-382A-400D-926A-E64B47F34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1065"/>
            <a:ext cx="8835571" cy="44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051108a_1.gif">
            <a:extLst>
              <a:ext uri="{FF2B5EF4-FFF2-40B4-BE49-F238E27FC236}">
                <a16:creationId xmlns:a16="http://schemas.microsoft.com/office/drawing/2014/main" id="{C488A373-6932-4237-9710-77DEC8978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542" y="4335441"/>
            <a:ext cx="342314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D1B24E-277B-47E2-BDB6-C1C83DA81BF2}"/>
              </a:ext>
            </a:extLst>
          </p:cNvPr>
          <p:cNvCxnSpPr/>
          <p:nvPr/>
        </p:nvCxnSpPr>
        <p:spPr>
          <a:xfrm>
            <a:off x="5758542" y="4359458"/>
            <a:ext cx="3340173" cy="226264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78BC4-2163-4457-8A1F-012B7214C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300514"/>
            <a:ext cx="497114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0E98FD3-6A59-41FE-AF92-FB16D77F7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9082" y="71666"/>
            <a:ext cx="4800600" cy="6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6025AAE0-A68E-4A57-BC0C-51CF6083B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230" y="1003285"/>
            <a:ext cx="8835571" cy="44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iberOpticTrenching250.jpg">
            <a:extLst>
              <a:ext uri="{FF2B5EF4-FFF2-40B4-BE49-F238E27FC236}">
                <a16:creationId xmlns:a16="http://schemas.microsoft.com/office/drawing/2014/main" id="{B3CDB0B2-0EB6-4407-9AB7-CE2454815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6314"/>
            <a:ext cx="4172857" cy="313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9D235-9A58-4CAA-BE1E-0778A3B52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230" y="1606093"/>
            <a:ext cx="9146720" cy="53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EC7A5-2378-4AB4-ABDA-B618ACA753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53" y="3000595"/>
            <a:ext cx="4172857" cy="312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3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F7513939-3B4D-476F-814E-C6BF4AB4B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941" y="4901633"/>
            <a:ext cx="3048000" cy="158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5E35F483-FDA7-4CCB-A96B-AE854204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777" y="2661098"/>
            <a:ext cx="62976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F1C6132-EA85-42CC-9F14-2DE79C21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776" y="3454400"/>
            <a:ext cx="62976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0A2A8F4-AF93-4F2B-86FA-51A5E027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775" y="4131592"/>
            <a:ext cx="62976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4">
            <a:extLst>
              <a:ext uri="{FF2B5EF4-FFF2-40B4-BE49-F238E27FC236}">
                <a16:creationId xmlns:a16="http://schemas.microsoft.com/office/drawing/2014/main" id="{DB8AF5CF-B787-491A-8D3F-2D8F14058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94" y="2583033"/>
            <a:ext cx="2284413" cy="2333625"/>
          </a:xfrm>
          <a:custGeom>
            <a:avLst/>
            <a:gdLst>
              <a:gd name="T0" fmla="*/ 120799663 w 21600"/>
              <a:gd name="T1" fmla="*/ 0 h 21600"/>
              <a:gd name="T2" fmla="*/ 35378578 w 21600"/>
              <a:gd name="T3" fmla="*/ 36919352 h 21600"/>
              <a:gd name="T4" fmla="*/ 0 w 21600"/>
              <a:gd name="T5" fmla="*/ 126060378 h 21600"/>
              <a:gd name="T6" fmla="*/ 35378578 w 21600"/>
              <a:gd name="T7" fmla="*/ 215201256 h 21600"/>
              <a:gd name="T8" fmla="*/ 120799663 w 21600"/>
              <a:gd name="T9" fmla="*/ 252120540 h 21600"/>
              <a:gd name="T10" fmla="*/ 206220603 w 21600"/>
              <a:gd name="T11" fmla="*/ 215201256 h 21600"/>
              <a:gd name="T12" fmla="*/ 241599114 w 21600"/>
              <a:gd name="T13" fmla="*/ 126060378 h 21600"/>
              <a:gd name="T14" fmla="*/ 206220603 w 21600"/>
              <a:gd name="T15" fmla="*/ 369193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17" y="10800"/>
                </a:moveTo>
                <a:cubicBezTo>
                  <a:pt x="8217" y="12227"/>
                  <a:pt x="9373" y="13383"/>
                  <a:pt x="10800" y="13383"/>
                </a:cubicBezTo>
                <a:cubicBezTo>
                  <a:pt x="12227" y="13383"/>
                  <a:pt x="13383" y="12227"/>
                  <a:pt x="13383" y="10800"/>
                </a:cubicBezTo>
                <a:cubicBezTo>
                  <a:pt x="13383" y="9373"/>
                  <a:pt x="12227" y="8217"/>
                  <a:pt x="10800" y="8217"/>
                </a:cubicBezTo>
                <a:cubicBezTo>
                  <a:pt x="9373" y="8217"/>
                  <a:pt x="8217" y="9373"/>
                  <a:pt x="8217" y="10800"/>
                </a:cubicBez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20C17EA-31D4-403A-8549-48C2CD99F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1777" y="107413"/>
            <a:ext cx="3758478" cy="5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E885CD-63FB-485F-9FAE-7AF3BD3D6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6" b="-1"/>
          <a:stretch/>
        </p:blipFill>
        <p:spPr bwMode="auto">
          <a:xfrm>
            <a:off x="694616" y="1049336"/>
            <a:ext cx="5486400" cy="57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A1599F0-578C-4773-966B-E686FEF1E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154" y="1541801"/>
            <a:ext cx="9147628" cy="10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DAB38-8A0D-4403-B652-855123050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1775" y="4868636"/>
            <a:ext cx="3127375" cy="164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0C8E37CB-4791-4CD0-97BD-1323E77CE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2400" y="5167994"/>
            <a:ext cx="3048000" cy="134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7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B8172F27-4836-4B2E-B382-2AF341EAA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7056" y="3824058"/>
            <a:ext cx="3551806" cy="180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9132B-0C00-496A-B6F1-1B85400D6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210628"/>
            <a:ext cx="1752600" cy="58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1FE3317-502E-49AB-ABE5-DAE62FF14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745" y="4238169"/>
            <a:ext cx="5646057" cy="97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9C68A04-78E6-4964-B5E5-6331C74A4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745" y="1857942"/>
            <a:ext cx="5635206" cy="108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E732079-59B9-4D69-BBAC-0991817CD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771" y="2888570"/>
            <a:ext cx="2612571" cy="54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C7C7A1-DA6E-46F1-8D5B-EB3B7ED3A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0446" y="233861"/>
            <a:ext cx="3758478" cy="5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80175C6-EB9F-438D-BEF3-4E3A5862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00" y="1093544"/>
            <a:ext cx="62976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E56EA-51D0-4E7E-B5A5-9C74BC7F4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050" y="1635218"/>
            <a:ext cx="3329818" cy="172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ded-Index-Fiber.gif">
            <a:extLst>
              <a:ext uri="{FF2B5EF4-FFF2-40B4-BE49-F238E27FC236}">
                <a16:creationId xmlns:a16="http://schemas.microsoft.com/office/drawing/2014/main" id="{331E13EA-D5B2-4208-A5C1-CBBB8B15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038600"/>
            <a:ext cx="3581400" cy="175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A80A1D-97AC-478C-A390-EAD473D30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3888" y="166255"/>
            <a:ext cx="3758478" cy="5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484198F-CA0D-4BA0-AAC5-6DD788627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37" y="1125187"/>
            <a:ext cx="62976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B5DF42E-DF30-40C3-A0AD-CB47C8616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7" y="2040764"/>
            <a:ext cx="55601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5414AED-833C-46CD-908F-B47D78F36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57" y="4982028"/>
            <a:ext cx="3659187" cy="62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612A502-8140-4EF3-A50A-80A36A269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8" y="2935513"/>
            <a:ext cx="3240087" cy="4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AAB867E-6B69-4194-B3F3-79BFB32EF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5" y="4047587"/>
            <a:ext cx="5718175" cy="9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BBABB4B-E86B-4CF0-AB93-2256ED942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8963" y="1638290"/>
            <a:ext cx="3526414" cy="185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6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x-fiber.jpg">
            <a:extLst>
              <a:ext uri="{FF2B5EF4-FFF2-40B4-BE49-F238E27FC236}">
                <a16:creationId xmlns:a16="http://schemas.microsoft.com/office/drawing/2014/main" id="{EB2AC0D5-22AD-4C45-9FFA-42F52FF9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08811"/>
            <a:ext cx="4610308" cy="398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0308natural_fiber_rope.jpg">
            <a:extLst>
              <a:ext uri="{FF2B5EF4-FFF2-40B4-BE49-F238E27FC236}">
                <a16:creationId xmlns:a16="http://schemas.microsoft.com/office/drawing/2014/main" id="{C7716105-F5C4-474F-8599-AD59FFFE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330" y="2429552"/>
            <a:ext cx="4422871" cy="393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D103DA2-185E-446D-BE49-28373D0C0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4662030" y="-16752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6590821-5AF7-4AC2-8DE7-1ED74A72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63" y="1253215"/>
            <a:ext cx="1981199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A101494-9DEE-43DB-841C-0EFDE524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99" y="5114982"/>
            <a:ext cx="1442476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6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hhhh-quiet-everyone-study-wallpaper.jpg">
            <a:extLst>
              <a:ext uri="{FF2B5EF4-FFF2-40B4-BE49-F238E27FC236}">
                <a16:creationId xmlns:a16="http://schemas.microsoft.com/office/drawing/2014/main" id="{A64F593A-27A4-4745-832E-2BEB837360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3727" y="1143000"/>
            <a:ext cx="3124200" cy="267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E1F79-627E-4E98-BCE4-6FDF06B3D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4883727" y="20782"/>
            <a:ext cx="297872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055EB74-E1B1-4857-9E2D-8CB6D13C2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8563" y="4000995"/>
            <a:ext cx="7329055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3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25B00C3-DB18-4235-9E63-16D3BA11C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4842163" y="160790"/>
            <a:ext cx="2507673" cy="77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089A12A-501B-4754-97A9-4D96347D7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1108363" y="1720221"/>
            <a:ext cx="2071256" cy="6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9C84B30-1DC5-4F7E-9FC7-C83960207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1305791" y="3160309"/>
            <a:ext cx="1925783" cy="58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765C50B-E9C7-49A7-AA79-F8DB4FD4A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18533" r="37373" b="32858"/>
          <a:stretch/>
        </p:blipFill>
        <p:spPr bwMode="auto">
          <a:xfrm>
            <a:off x="1212273" y="4648199"/>
            <a:ext cx="1967346" cy="75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D110038-6E53-4CEF-B26E-73925D2E1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991" y="3859222"/>
            <a:ext cx="6314394" cy="67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D39F143-0541-4834-9DBF-182933EAF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946" y="5406735"/>
            <a:ext cx="6413954" cy="6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8359C20-6EC8-44A9-8CE8-9AAAA9E78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991" y="2283867"/>
            <a:ext cx="6297839" cy="7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5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85D8CF-232E-43E3-9A3D-AAFEF2952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397191" y="346364"/>
            <a:ext cx="325581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19245C-97C9-4089-A257-CEC9DF8A5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3335" y="5435446"/>
            <a:ext cx="8641983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22A471-44D5-4378-86CA-52A0DD24A488}"/>
              </a:ext>
            </a:extLst>
          </p:cNvPr>
          <p:cNvGrpSpPr/>
          <p:nvPr/>
        </p:nvGrpSpPr>
        <p:grpSpPr>
          <a:xfrm>
            <a:off x="2786744" y="1219201"/>
            <a:ext cx="6133168" cy="4433454"/>
            <a:chOff x="2412244" y="-134075"/>
            <a:chExt cx="7737433" cy="6189946"/>
          </a:xfrm>
        </p:grpSpPr>
        <p:pic>
          <p:nvPicPr>
            <p:cNvPr id="5" name="Picture 4" descr="home-icon.jpg">
              <a:extLst>
                <a:ext uri="{FF2B5EF4-FFF2-40B4-BE49-F238E27FC236}">
                  <a16:creationId xmlns:a16="http://schemas.microsoft.com/office/drawing/2014/main" id="{E8F592AA-EEC9-41CC-B069-64639CD0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12244" y="-134075"/>
              <a:ext cx="7737433" cy="6189946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498157-EE19-4D4A-9564-647BE75E2952}"/>
                </a:ext>
              </a:extLst>
            </p:cNvPr>
            <p:cNvSpPr/>
            <p:nvPr/>
          </p:nvSpPr>
          <p:spPr>
            <a:xfrm>
              <a:off x="2412244" y="-134075"/>
              <a:ext cx="7737433" cy="6189946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16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onnobad-123.gif">
            <a:extLst>
              <a:ext uri="{FF2B5EF4-FFF2-40B4-BE49-F238E27FC236}">
                <a16:creationId xmlns:a16="http://schemas.microsoft.com/office/drawing/2014/main" id="{094F0A4E-3641-4604-A198-D8A73845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62" y="2286001"/>
            <a:ext cx="5984075" cy="297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DCD80D-15E5-4C49-950A-44497825B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20277" r="36037" b="34946"/>
          <a:stretch/>
        </p:blipFill>
        <p:spPr bwMode="auto">
          <a:xfrm>
            <a:off x="4644735" y="304800"/>
            <a:ext cx="2445328" cy="7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cal-fiber-640x480.jpg">
            <a:extLst>
              <a:ext uri="{FF2B5EF4-FFF2-40B4-BE49-F238E27FC236}">
                <a16:creationId xmlns:a16="http://schemas.microsoft.com/office/drawing/2014/main" id="{2986DEF3-BE84-49FE-BC1E-63292791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3" y="1220568"/>
            <a:ext cx="4543864" cy="370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DA95A9-E5B6-4E02-BA8F-62C31C21ED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246" y="2113138"/>
            <a:ext cx="3955366" cy="395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96C61F4-EA83-4AE8-9643-A56CF347A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4970318" y="75869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0CF1E12-F037-4410-B39F-36A503DC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10" y="728838"/>
            <a:ext cx="2743199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40A662C-D139-4D0B-A48B-EB589BD3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05" y="4890513"/>
            <a:ext cx="248126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cal_fiber_cable.jpg">
            <a:extLst>
              <a:ext uri="{FF2B5EF4-FFF2-40B4-BE49-F238E27FC236}">
                <a16:creationId xmlns:a16="http://schemas.microsoft.com/office/drawing/2014/main" id="{4D86A815-5472-4D5D-A900-1F6649CEA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99" y="2632364"/>
            <a:ext cx="894939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9D980D-0F18-40AD-BD17-2AA5075A4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4587242" y="0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FEA208B-5326-4707-83FC-98EEBD82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31" y="872836"/>
            <a:ext cx="24209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ber-optic (1).jpg">
            <a:extLst>
              <a:ext uri="{FF2B5EF4-FFF2-40B4-BE49-F238E27FC236}">
                <a16:creationId xmlns:a16="http://schemas.microsoft.com/office/drawing/2014/main" id="{D7F7A40D-AEA5-48E0-B261-9A68D2890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4" y="789710"/>
            <a:ext cx="9144000" cy="5278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78983-9CCE-4620-83C7-DEF5D4669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4589322" y="72734"/>
            <a:ext cx="3442856" cy="61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8">
            <a:extLst>
              <a:ext uri="{FF2B5EF4-FFF2-40B4-BE49-F238E27FC236}">
                <a16:creationId xmlns:a16="http://schemas.microsoft.com/office/drawing/2014/main" id="{E1E07BFD-D9CA-4F15-AA2A-19DDDB32F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9755" r="19963" b="60275"/>
          <a:stretch/>
        </p:blipFill>
        <p:spPr bwMode="auto">
          <a:xfrm>
            <a:off x="3952178" y="4590182"/>
            <a:ext cx="4717143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9">
            <a:extLst>
              <a:ext uri="{FF2B5EF4-FFF2-40B4-BE49-F238E27FC236}">
                <a16:creationId xmlns:a16="http://schemas.microsoft.com/office/drawing/2014/main" id="{35025125-7846-4AF9-818B-346A10BD7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2585" y="5377582"/>
            <a:ext cx="6636327" cy="10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AEDD3E2B-B42E-4AD2-9168-7F96948B4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908590"/>
              </p:ext>
            </p:extLst>
          </p:nvPr>
        </p:nvGraphicFramePr>
        <p:xfrm>
          <a:off x="-1870360" y="782064"/>
          <a:ext cx="8950036" cy="1615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7" imgW="5805000" imgH="685800" progId="Package">
                  <p:embed/>
                </p:oleObj>
              </mc:Choice>
              <mc:Fallback>
                <p:oleObj name="Packager Shell Object" showAsIcon="1" r:id="rId7" imgW="5805000" imgH="685800" progId="Package">
                  <p:embed/>
                  <p:pic>
                    <p:nvPicPr>
                      <p:cNvPr id="30722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70360" y="782064"/>
                        <a:ext cx="8950036" cy="1615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30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BE66DDE-BDFE-4657-B716-F8F6D595E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2077190" y="1700996"/>
            <a:ext cx="5036130" cy="6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57E4C0B-4ADF-4599-BEBC-AF831FD3F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5399975" y="110839"/>
            <a:ext cx="2313708" cy="65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2954287-899A-4951-8327-369EEBAC9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510" y="4026221"/>
            <a:ext cx="7848930" cy="58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BAB5FF8-F45B-4717-A6EB-E604BF347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179" y="2763456"/>
            <a:ext cx="6823694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325C56-D994-4820-B851-8A440F1C5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179" y="3357883"/>
            <a:ext cx="9241642" cy="58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9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134403-CCC1-4D68-868F-FF98CE91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01" y="3619501"/>
            <a:ext cx="4026499" cy="264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D602C2-3B17-4225-8CF1-BE007B329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1109" y="166096"/>
            <a:ext cx="3449782" cy="6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1E8098D-271A-450A-8602-6B4D0CBFE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7807" y="1894452"/>
            <a:ext cx="5088193" cy="11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7CB0FB5-B9CD-4FE1-B97B-FAFD57124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862" y="5065512"/>
            <a:ext cx="5088193" cy="67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C3E7B0-104B-437A-AA1F-32756526B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862" y="3099821"/>
            <a:ext cx="3262610" cy="56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B1EE1E6-012F-4753-B1EF-B3BE0962B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7807" y="4310971"/>
            <a:ext cx="2881297" cy="57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45FD582-C2FB-4DA5-82E1-D34F31987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5295" y="979999"/>
            <a:ext cx="5091410" cy="74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76407-ACBD-4126-A856-1AD2D8AC96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036" y="931704"/>
            <a:ext cx="4024764" cy="2494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4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58EC55-9D8E-4628-8B32-915E967FE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7097" y="1211023"/>
            <a:ext cx="5091410" cy="74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ber optics internet.jpg">
            <a:extLst>
              <a:ext uri="{FF2B5EF4-FFF2-40B4-BE49-F238E27FC236}">
                <a16:creationId xmlns:a16="http://schemas.microsoft.com/office/drawing/2014/main" id="{9EEE6971-64E4-4949-9B8A-9116745A4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5218" y="1062696"/>
            <a:ext cx="4038600" cy="518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7271275-947F-4A6B-BCF6-647A6DC85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1109" y="158473"/>
            <a:ext cx="3449782" cy="6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CF81E43-4ED6-4DE9-868A-C76C7EB4B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5360" y="2085975"/>
            <a:ext cx="5093147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85170E0-34CD-4B2B-8A61-5691B8717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9928" y="3657600"/>
            <a:ext cx="5065487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.jpg">
            <a:extLst>
              <a:ext uri="{FF2B5EF4-FFF2-40B4-BE49-F238E27FC236}">
                <a16:creationId xmlns:a16="http://schemas.microsoft.com/office/drawing/2014/main" id="{F868C7D0-D6EE-433D-84B5-31BC71051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91" y="3664894"/>
            <a:ext cx="3200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Optical_breakout_cable.jpg">
            <a:extLst>
              <a:ext uri="{FF2B5EF4-FFF2-40B4-BE49-F238E27FC236}">
                <a16:creationId xmlns:a16="http://schemas.microsoft.com/office/drawing/2014/main" id="{6273C135-F636-41E2-B994-ED7504761E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647709" y="840485"/>
            <a:ext cx="3200400" cy="234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6D5E80E-A95A-4F4F-B75E-AAE596215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1109" y="203175"/>
            <a:ext cx="3449782" cy="6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D5EA365-9F0F-4A2E-9FF8-C4324A8CC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13" y="5650235"/>
            <a:ext cx="2204192" cy="53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B9953D1-081C-48E6-84B9-F6DEFADBE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13" y="1769438"/>
            <a:ext cx="4341132" cy="68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0CF56FB-9177-4DE2-B99D-18447A7F1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745" y="2262753"/>
            <a:ext cx="3363073" cy="62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98FD654-CDA2-41D8-99E5-89E4D5B35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13" y="2743437"/>
            <a:ext cx="5545585" cy="42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56FE1FA-2B86-4B4E-92C6-A24E9EB31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13" y="3301885"/>
            <a:ext cx="6079218" cy="6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932AE32-CC01-49FD-9BBC-96C6265D6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745" y="3986495"/>
            <a:ext cx="3579132" cy="47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454ACC2-F197-4335-A538-1231728A5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13" y="4426609"/>
            <a:ext cx="6096000" cy="52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2916FF8-0EB3-4D37-AEDD-A8602CE1E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206" y="5055617"/>
            <a:ext cx="3281735" cy="59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E640E0C-6CC8-4AA2-8E89-A72D8A621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605" y="1154656"/>
            <a:ext cx="5696176" cy="76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6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Masum Ahmed</dc:creator>
  <cp:lastModifiedBy>Masum Ahmed</cp:lastModifiedBy>
  <cp:revision>6</cp:revision>
  <dcterms:created xsi:type="dcterms:W3CDTF">2019-10-15T14:42:44Z</dcterms:created>
  <dcterms:modified xsi:type="dcterms:W3CDTF">2019-10-15T15:19:59Z</dcterms:modified>
</cp:coreProperties>
</file>