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273" r:id="rId3"/>
    <p:sldId id="304" r:id="rId4"/>
    <p:sldId id="274" r:id="rId5"/>
    <p:sldId id="293" r:id="rId6"/>
    <p:sldId id="294" r:id="rId7"/>
    <p:sldId id="295" r:id="rId8"/>
    <p:sldId id="302" r:id="rId9"/>
    <p:sldId id="287" r:id="rId10"/>
    <p:sldId id="290" r:id="rId11"/>
    <p:sldId id="308" r:id="rId12"/>
    <p:sldId id="305" r:id="rId13"/>
    <p:sldId id="284" r:id="rId14"/>
    <p:sldId id="286" r:id="rId15"/>
    <p:sldId id="280" r:id="rId16"/>
    <p:sldId id="285" r:id="rId17"/>
    <p:sldId id="298" r:id="rId18"/>
    <p:sldId id="307" r:id="rId19"/>
    <p:sldId id="306" r:id="rId20"/>
    <p:sldId id="297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0F64E-E21B-441F-8ED6-A1BE1DB23246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933F81-CB6B-494C-872A-F9C62E35C6D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আবু হুরায়রা রাঃ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5ACF0-5F40-4437-8170-D2D586A84E62}" type="parTrans" cxnId="{2B876598-26C7-4DAA-9C38-6698520378A5}">
      <dgm:prSet/>
      <dgm:spPr/>
      <dgm:t>
        <a:bodyPr/>
        <a:lstStyle/>
        <a:p>
          <a:endParaRPr lang="en-US"/>
        </a:p>
      </dgm:t>
    </dgm:pt>
    <dgm:pt modelId="{06F0439A-9D8D-4D9F-A092-3836BDDF9157}" type="sibTrans" cxnId="{2B876598-26C7-4DAA-9C38-6698520378A5}">
      <dgm:prSet/>
      <dgm:spPr/>
      <dgm:t>
        <a:bodyPr/>
        <a:lstStyle/>
        <a:p>
          <a:endParaRPr lang="en-US"/>
        </a:p>
      </dgm:t>
    </dgm:pt>
    <dgm:pt modelId="{B0132A61-0AC6-46D7-8AB9-D018CD294F0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৫১১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খৃঃ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682937-7E84-425F-B542-48D6C8D67F42}" type="parTrans" cxnId="{089DCBAD-485D-40C3-AA7D-F11CF9E1CE8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3F8BEB-3840-4510-946F-55E51E653038}" type="sibTrans" cxnId="{089DCBAD-485D-40C3-AA7D-F11CF9E1CE89}">
      <dgm:prSet/>
      <dgm:spPr/>
      <dgm:t>
        <a:bodyPr/>
        <a:lstStyle/>
        <a:p>
          <a:endParaRPr lang="en-US"/>
        </a:p>
      </dgm:t>
    </dgm:pt>
    <dgm:pt modelId="{0507F798-4C2D-436A-AB2F-23CA2DD0735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গোত্র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আযদ বা দাঊস গোত্র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923BA5-240D-4ED5-9658-8582C16FFB99}" type="parTrans" cxnId="{F0AD0B80-B875-421C-91CE-DE243208247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5E9A9C-7B03-4DFE-B131-B2455E016F94}" type="sibTrans" cxnId="{F0AD0B80-B875-421C-91CE-DE2432082477}">
      <dgm:prSet/>
      <dgm:spPr/>
      <dgm:t>
        <a:bodyPr/>
        <a:lstStyle/>
        <a:p>
          <a:endParaRPr lang="en-US"/>
        </a:p>
      </dgm:t>
    </dgm:pt>
    <dgm:pt modelId="{D99E9C7A-FF67-43FA-AE3D-3356ADF9F107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হাদিস 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৫৩৭৪ টি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2B77C-5365-41C1-9012-701DC8A83BC8}" type="parTrans" cxnId="{B86C70DB-988E-41B9-94FE-E7A09DB728ED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365614-15C0-457D-A29F-B8B0ED5ACA0F}" type="sibTrans" cxnId="{B86C70DB-988E-41B9-94FE-E7A09DB728ED}">
      <dgm:prSet/>
      <dgm:spPr/>
      <dgm:t>
        <a:bodyPr/>
        <a:lstStyle/>
        <a:p>
          <a:endParaRPr lang="en-US"/>
        </a:p>
      </dgm:t>
    </dgm:pt>
    <dgm:pt modelId="{24B2F046-242B-41B7-97EC-2EC625DB1BDA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ইন্তেকাল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৬৭৬সালে/ ৫৭/৫৯ হিজরী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0A4E70-A252-43FB-83F5-6806270989B6}" type="parTrans" cxnId="{55CD1A41-D104-49DF-9079-C65E73BB566F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F4150-3CD4-4EEB-893A-178931B7630B}" type="sibTrans" cxnId="{55CD1A41-D104-49DF-9079-C65E73BB566F}">
      <dgm:prSet/>
      <dgm:spPr/>
      <dgm:t>
        <a:bodyPr/>
        <a:lstStyle/>
        <a:p>
          <a:endParaRPr lang="en-US"/>
        </a:p>
      </dgm:t>
    </dgm:pt>
    <dgm:pt modelId="{DF7EB337-5961-4F1C-96FB-45FD7C5E6B37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৬২৬ খৃঃ ৭ম হিঃ ইসলাম গ্রহণ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55A8C7-48D8-431F-9BB3-7B85A6BBFB42}" type="parTrans" cxnId="{5229F0BB-7670-4286-9CCC-10160FAEA14B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E536A5-6AFA-4118-8646-DD616DDC74BF}" type="sibTrans" cxnId="{5229F0BB-7670-4286-9CCC-10160FAEA14B}">
      <dgm:prSet/>
      <dgm:spPr/>
      <dgm:t>
        <a:bodyPr/>
        <a:lstStyle/>
        <a:p>
          <a:endParaRPr lang="en-US"/>
        </a:p>
      </dgm:t>
    </dgm:pt>
    <dgm:pt modelId="{F21C0BF3-150B-479B-A31B-83A76632D162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সাখর/ আমির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DA48C1-8C82-4C23-8BDD-5A1D8987F3A3}" type="parTrans" cxnId="{5BD8DD34-D2B4-46B3-8C21-37AAFD64949C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2051A7-1F0A-4B4B-A573-6861F08248E0}" type="sibTrans" cxnId="{5BD8DD34-D2B4-46B3-8C21-37AAFD64949C}">
      <dgm:prSet/>
      <dgm:spPr/>
      <dgm:t>
        <a:bodyPr/>
        <a:lstStyle/>
        <a:p>
          <a:endParaRPr lang="en-US"/>
        </a:p>
      </dgm:t>
    </dgm:pt>
    <dgm:pt modelId="{55B0AC19-23A3-4317-870E-6E62BDAF7CC0}" type="pres">
      <dgm:prSet presAssocID="{6D30F64E-E21B-441F-8ED6-A1BE1DB232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AD2C6-D46A-460F-89A2-8A8DFE2C12BC}" type="pres">
      <dgm:prSet presAssocID="{A8933F81-CB6B-494C-872A-F9C62E35C6DC}" presName="centerShape" presStyleLbl="node0" presStyleIdx="0" presStyleCnt="1" custScaleX="147998" custScaleY="117998"/>
      <dgm:spPr/>
      <dgm:t>
        <a:bodyPr/>
        <a:lstStyle/>
        <a:p>
          <a:endParaRPr lang="en-US"/>
        </a:p>
      </dgm:t>
    </dgm:pt>
    <dgm:pt modelId="{9940BE7F-42B3-428A-8256-DF9621B213E0}" type="pres">
      <dgm:prSet presAssocID="{DE682937-7E84-425F-B542-48D6C8D67F4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0B81587-85CA-46A9-A3A1-A4938F1FE9DC}" type="pres">
      <dgm:prSet presAssocID="{DE682937-7E84-425F-B542-48D6C8D67F4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770BAE8-5CCE-4EB5-8139-D8C21B5ECD8F}" type="pres">
      <dgm:prSet presAssocID="{B0132A61-0AC6-46D7-8AB9-D018CD294F02}" presName="node" presStyleLbl="node1" presStyleIdx="0" presStyleCnt="6" custScaleX="105815" custScaleY="92542" custRadScaleRad="95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9C8BA-C5F9-4648-9A0A-5C8DC62F5EC5}" type="pres">
      <dgm:prSet presAssocID="{FD923BA5-240D-4ED5-9658-8582C16FFB9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3F76B28-29A6-467E-9C5E-4187487FF4C9}" type="pres">
      <dgm:prSet presAssocID="{FD923BA5-240D-4ED5-9658-8582C16FFB9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06D1A26-F3FB-47FC-AC9F-2AB6860BAC1D}" type="pres">
      <dgm:prSet presAssocID="{0507F798-4C2D-436A-AB2F-23CA2DD07351}" presName="node" presStyleLbl="node1" presStyleIdx="1" presStyleCnt="6" custScaleX="126184" custScaleY="112273" custRadScaleRad="127837" custRadScaleInc="2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EAD0C-DFE2-4391-8015-2C85596F0282}" type="pres">
      <dgm:prSet presAssocID="{6FDA48C1-8C82-4C23-8BDD-5A1D8987F3A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1833AF5-B22F-47C8-A3EE-F8BA37B0146D}" type="pres">
      <dgm:prSet presAssocID="{6FDA48C1-8C82-4C23-8BDD-5A1D8987F3A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25657F9-31E9-4022-8346-156F2FBBC93C}" type="pres">
      <dgm:prSet presAssocID="{F21C0BF3-150B-479B-A31B-83A76632D162}" presName="node" presStyleLbl="node1" presStyleIdx="2" presStyleCnt="6" custScaleX="112341" custScaleY="111759" custRadScaleRad="120563" custRadScaleInc="-18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4DAD3-A8A3-432D-B236-FFDE1532E4E5}" type="pres">
      <dgm:prSet presAssocID="{1E55A8C7-48D8-431F-9BB3-7B85A6BBFB4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1C8A916-A0B7-46CB-9BCE-1CF6FE5FA095}" type="pres">
      <dgm:prSet presAssocID="{1E55A8C7-48D8-431F-9BB3-7B85A6BBFB4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4669DF3-4FF6-43D1-87B5-6458EC5D4A55}" type="pres">
      <dgm:prSet presAssocID="{DF7EB337-5961-4F1C-96FB-45FD7C5E6B37}" presName="node" presStyleLbl="node1" presStyleIdx="3" presStyleCnt="6" custScaleX="112259" custScaleY="115354" custRadScaleRad="88976" custRadScaleInc="-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4811C-B38B-4926-A19A-531F95F35B88}" type="pres">
      <dgm:prSet presAssocID="{1CF2B77C-5365-41C1-9012-701DC8A83BC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534603C-A4B4-424F-8A49-9326E9E4441C}" type="pres">
      <dgm:prSet presAssocID="{1CF2B77C-5365-41C1-9012-701DC8A83B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A5BC31B-FC10-4567-A481-A04E9711F0F8}" type="pres">
      <dgm:prSet presAssocID="{D99E9C7A-FF67-43FA-AE3D-3356ADF9F107}" presName="node" presStyleLbl="node1" presStyleIdx="4" presStyleCnt="6" custScaleX="116521" custScaleY="120358" custRadScaleRad="117927" custRadScaleInc="4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680C4-BD37-4D53-A32A-CD47CB70610E}" type="pres">
      <dgm:prSet presAssocID="{360A4E70-A252-43FB-83F5-6806270989B6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90B188F-C11B-4466-8F7D-8A8B7C9FEC61}" type="pres">
      <dgm:prSet presAssocID="{360A4E70-A252-43FB-83F5-6806270989B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02C4CDD-C67D-4BBE-995C-811794615DC8}" type="pres">
      <dgm:prSet presAssocID="{24B2F046-242B-41B7-97EC-2EC625DB1BDA}" presName="node" presStyleLbl="node1" presStyleIdx="5" presStyleCnt="6" custScaleX="110960" custScaleY="102622" custRadScaleRad="126755" custRadScaleInc="-8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6FE897-EE4C-446C-9E22-1E6C9EA4D9E2}" type="presOf" srcId="{A8933F81-CB6B-494C-872A-F9C62E35C6DC}" destId="{B3EAD2C6-D46A-460F-89A2-8A8DFE2C12BC}" srcOrd="0" destOrd="0" presId="urn:microsoft.com/office/officeart/2005/8/layout/radial5"/>
    <dgm:cxn modelId="{440312F4-2616-4BBD-AE6E-46F2B4D37D57}" type="presOf" srcId="{1E55A8C7-48D8-431F-9BB3-7B85A6BBFB42}" destId="{61C8A916-A0B7-46CB-9BCE-1CF6FE5FA095}" srcOrd="1" destOrd="0" presId="urn:microsoft.com/office/officeart/2005/8/layout/radial5"/>
    <dgm:cxn modelId="{7DA9B742-7220-47CE-9266-DD6C4435FA11}" type="presOf" srcId="{B0132A61-0AC6-46D7-8AB9-D018CD294F02}" destId="{2770BAE8-5CCE-4EB5-8139-D8C21B5ECD8F}" srcOrd="0" destOrd="0" presId="urn:microsoft.com/office/officeart/2005/8/layout/radial5"/>
    <dgm:cxn modelId="{5BD8DD34-D2B4-46B3-8C21-37AAFD64949C}" srcId="{A8933F81-CB6B-494C-872A-F9C62E35C6DC}" destId="{F21C0BF3-150B-479B-A31B-83A76632D162}" srcOrd="2" destOrd="0" parTransId="{6FDA48C1-8C82-4C23-8BDD-5A1D8987F3A3}" sibTransId="{C12051A7-1F0A-4B4B-A573-6861F08248E0}"/>
    <dgm:cxn modelId="{2B876598-26C7-4DAA-9C38-6698520378A5}" srcId="{6D30F64E-E21B-441F-8ED6-A1BE1DB23246}" destId="{A8933F81-CB6B-494C-872A-F9C62E35C6DC}" srcOrd="0" destOrd="0" parTransId="{CC45ACF0-5F40-4437-8170-D2D586A84E62}" sibTransId="{06F0439A-9D8D-4D9F-A092-3836BDDF9157}"/>
    <dgm:cxn modelId="{43C57C90-7584-4C97-8C46-6C004042CD99}" type="presOf" srcId="{DE682937-7E84-425F-B542-48D6C8D67F42}" destId="{40B81587-85CA-46A9-A3A1-A4938F1FE9DC}" srcOrd="1" destOrd="0" presId="urn:microsoft.com/office/officeart/2005/8/layout/radial5"/>
    <dgm:cxn modelId="{7726DD6D-A4E6-4229-8D55-0AC6AA61EA55}" type="presOf" srcId="{DF7EB337-5961-4F1C-96FB-45FD7C5E6B37}" destId="{04669DF3-4FF6-43D1-87B5-6458EC5D4A55}" srcOrd="0" destOrd="0" presId="urn:microsoft.com/office/officeart/2005/8/layout/radial5"/>
    <dgm:cxn modelId="{3D4BC731-1121-4E54-8BCB-ADA886D2D055}" type="presOf" srcId="{6FDA48C1-8C82-4C23-8BDD-5A1D8987F3A3}" destId="{F1833AF5-B22F-47C8-A3EE-F8BA37B0146D}" srcOrd="1" destOrd="0" presId="urn:microsoft.com/office/officeart/2005/8/layout/radial5"/>
    <dgm:cxn modelId="{2A70354D-C958-4B06-ACEA-0FE60E5C4141}" type="presOf" srcId="{FD923BA5-240D-4ED5-9658-8582C16FFB99}" destId="{E3F76B28-29A6-467E-9C5E-4187487FF4C9}" srcOrd="1" destOrd="0" presId="urn:microsoft.com/office/officeart/2005/8/layout/radial5"/>
    <dgm:cxn modelId="{AF7BB493-C371-4526-A1AA-91B58AF0D931}" type="presOf" srcId="{1E55A8C7-48D8-431F-9BB3-7B85A6BBFB42}" destId="{D9F4DAD3-A8A3-432D-B236-FFDE1532E4E5}" srcOrd="0" destOrd="0" presId="urn:microsoft.com/office/officeart/2005/8/layout/radial5"/>
    <dgm:cxn modelId="{DFA06DF2-E04C-4E1F-A9B4-FA44B0D92C9E}" type="presOf" srcId="{DE682937-7E84-425F-B542-48D6C8D67F42}" destId="{9940BE7F-42B3-428A-8256-DF9621B213E0}" srcOrd="0" destOrd="0" presId="urn:microsoft.com/office/officeart/2005/8/layout/radial5"/>
    <dgm:cxn modelId="{20EC0203-8FFE-45F2-BEDB-AD9009200D7A}" type="presOf" srcId="{24B2F046-242B-41B7-97EC-2EC625DB1BDA}" destId="{002C4CDD-C67D-4BBE-995C-811794615DC8}" srcOrd="0" destOrd="0" presId="urn:microsoft.com/office/officeart/2005/8/layout/radial5"/>
    <dgm:cxn modelId="{D5B6C4DA-6C2D-45AA-ADEA-BE2B87DCB731}" type="presOf" srcId="{6FDA48C1-8C82-4C23-8BDD-5A1D8987F3A3}" destId="{134EAD0C-DFE2-4391-8015-2C85596F0282}" srcOrd="0" destOrd="0" presId="urn:microsoft.com/office/officeart/2005/8/layout/radial5"/>
    <dgm:cxn modelId="{FB9DE242-65C0-4939-B0E7-AC1219628CA0}" type="presOf" srcId="{1CF2B77C-5365-41C1-9012-701DC8A83BC8}" destId="{B534603C-A4B4-424F-8A49-9326E9E4441C}" srcOrd="1" destOrd="0" presId="urn:microsoft.com/office/officeart/2005/8/layout/radial5"/>
    <dgm:cxn modelId="{072C2643-3B67-4CF4-A8AD-3571714BFC3A}" type="presOf" srcId="{360A4E70-A252-43FB-83F5-6806270989B6}" destId="{690B188F-C11B-4466-8F7D-8A8B7C9FEC61}" srcOrd="1" destOrd="0" presId="urn:microsoft.com/office/officeart/2005/8/layout/radial5"/>
    <dgm:cxn modelId="{089DCBAD-485D-40C3-AA7D-F11CF9E1CE89}" srcId="{A8933F81-CB6B-494C-872A-F9C62E35C6DC}" destId="{B0132A61-0AC6-46D7-8AB9-D018CD294F02}" srcOrd="0" destOrd="0" parTransId="{DE682937-7E84-425F-B542-48D6C8D67F42}" sibTransId="{B93F8BEB-3840-4510-946F-55E51E653038}"/>
    <dgm:cxn modelId="{D80DA2F5-53D9-46BA-8914-5EF4081AF5CB}" type="presOf" srcId="{D99E9C7A-FF67-43FA-AE3D-3356ADF9F107}" destId="{BA5BC31B-FC10-4567-A481-A04E9711F0F8}" srcOrd="0" destOrd="0" presId="urn:microsoft.com/office/officeart/2005/8/layout/radial5"/>
    <dgm:cxn modelId="{FE24B27F-B1FE-48D2-836C-52CEBA3613FB}" type="presOf" srcId="{360A4E70-A252-43FB-83F5-6806270989B6}" destId="{C75680C4-BD37-4D53-A32A-CD47CB70610E}" srcOrd="0" destOrd="0" presId="urn:microsoft.com/office/officeart/2005/8/layout/radial5"/>
    <dgm:cxn modelId="{8ABC9A78-7431-420E-876B-C58503711DF9}" type="presOf" srcId="{0507F798-4C2D-436A-AB2F-23CA2DD07351}" destId="{F06D1A26-F3FB-47FC-AC9F-2AB6860BAC1D}" srcOrd="0" destOrd="0" presId="urn:microsoft.com/office/officeart/2005/8/layout/radial5"/>
    <dgm:cxn modelId="{5229F0BB-7670-4286-9CCC-10160FAEA14B}" srcId="{A8933F81-CB6B-494C-872A-F9C62E35C6DC}" destId="{DF7EB337-5961-4F1C-96FB-45FD7C5E6B37}" srcOrd="3" destOrd="0" parTransId="{1E55A8C7-48D8-431F-9BB3-7B85A6BBFB42}" sibTransId="{18E536A5-6AFA-4118-8646-DD616DDC74BF}"/>
    <dgm:cxn modelId="{55CD1A41-D104-49DF-9079-C65E73BB566F}" srcId="{A8933F81-CB6B-494C-872A-F9C62E35C6DC}" destId="{24B2F046-242B-41B7-97EC-2EC625DB1BDA}" srcOrd="5" destOrd="0" parTransId="{360A4E70-A252-43FB-83F5-6806270989B6}" sibTransId="{D58F4150-3CD4-4EEB-893A-178931B7630B}"/>
    <dgm:cxn modelId="{4F137BD2-84E4-4AE5-A8AF-8CFFF1706C18}" type="presOf" srcId="{6D30F64E-E21B-441F-8ED6-A1BE1DB23246}" destId="{55B0AC19-23A3-4317-870E-6E62BDAF7CC0}" srcOrd="0" destOrd="0" presId="urn:microsoft.com/office/officeart/2005/8/layout/radial5"/>
    <dgm:cxn modelId="{B86C70DB-988E-41B9-94FE-E7A09DB728ED}" srcId="{A8933F81-CB6B-494C-872A-F9C62E35C6DC}" destId="{D99E9C7A-FF67-43FA-AE3D-3356ADF9F107}" srcOrd="4" destOrd="0" parTransId="{1CF2B77C-5365-41C1-9012-701DC8A83BC8}" sibTransId="{BA365614-15C0-457D-A29F-B8B0ED5ACA0F}"/>
    <dgm:cxn modelId="{10011356-DD74-49F8-A95E-D422E8592256}" type="presOf" srcId="{FD923BA5-240D-4ED5-9658-8582C16FFB99}" destId="{8BA9C8BA-C5F9-4648-9A0A-5C8DC62F5EC5}" srcOrd="0" destOrd="0" presId="urn:microsoft.com/office/officeart/2005/8/layout/radial5"/>
    <dgm:cxn modelId="{F0AD0B80-B875-421C-91CE-DE2432082477}" srcId="{A8933F81-CB6B-494C-872A-F9C62E35C6DC}" destId="{0507F798-4C2D-436A-AB2F-23CA2DD07351}" srcOrd="1" destOrd="0" parTransId="{FD923BA5-240D-4ED5-9658-8582C16FFB99}" sibTransId="{545E9A9C-7B03-4DFE-B131-B2455E016F94}"/>
    <dgm:cxn modelId="{9E6F276D-D8D8-4BFF-8392-A35C94E04F0E}" type="presOf" srcId="{1CF2B77C-5365-41C1-9012-701DC8A83BC8}" destId="{2584811C-B38B-4926-A19A-531F95F35B88}" srcOrd="0" destOrd="0" presId="urn:microsoft.com/office/officeart/2005/8/layout/radial5"/>
    <dgm:cxn modelId="{F6599B17-C568-4221-B7FC-8ED1D7C64EEF}" type="presOf" srcId="{F21C0BF3-150B-479B-A31B-83A76632D162}" destId="{025657F9-31E9-4022-8346-156F2FBBC93C}" srcOrd="0" destOrd="0" presId="urn:microsoft.com/office/officeart/2005/8/layout/radial5"/>
    <dgm:cxn modelId="{AFDFDFD0-CA57-4306-950A-17424092A7B3}" type="presParOf" srcId="{55B0AC19-23A3-4317-870E-6E62BDAF7CC0}" destId="{B3EAD2C6-D46A-460F-89A2-8A8DFE2C12BC}" srcOrd="0" destOrd="0" presId="urn:microsoft.com/office/officeart/2005/8/layout/radial5"/>
    <dgm:cxn modelId="{5869CAEE-9C8D-4D3B-9D9B-93613503E43C}" type="presParOf" srcId="{55B0AC19-23A3-4317-870E-6E62BDAF7CC0}" destId="{9940BE7F-42B3-428A-8256-DF9621B213E0}" srcOrd="1" destOrd="0" presId="urn:microsoft.com/office/officeart/2005/8/layout/radial5"/>
    <dgm:cxn modelId="{0E5FECA2-B422-4FC1-BEDE-BCB9003B786F}" type="presParOf" srcId="{9940BE7F-42B3-428A-8256-DF9621B213E0}" destId="{40B81587-85CA-46A9-A3A1-A4938F1FE9DC}" srcOrd="0" destOrd="0" presId="urn:microsoft.com/office/officeart/2005/8/layout/radial5"/>
    <dgm:cxn modelId="{2616420C-4CC9-4F6E-A37C-A405F8E2D0B0}" type="presParOf" srcId="{55B0AC19-23A3-4317-870E-6E62BDAF7CC0}" destId="{2770BAE8-5CCE-4EB5-8139-D8C21B5ECD8F}" srcOrd="2" destOrd="0" presId="urn:microsoft.com/office/officeart/2005/8/layout/radial5"/>
    <dgm:cxn modelId="{D71584CC-DB0F-4510-A1A6-29BC5232F35F}" type="presParOf" srcId="{55B0AC19-23A3-4317-870E-6E62BDAF7CC0}" destId="{8BA9C8BA-C5F9-4648-9A0A-5C8DC62F5EC5}" srcOrd="3" destOrd="0" presId="urn:microsoft.com/office/officeart/2005/8/layout/radial5"/>
    <dgm:cxn modelId="{543DF65F-17AB-4684-865F-2221BA98C969}" type="presParOf" srcId="{8BA9C8BA-C5F9-4648-9A0A-5C8DC62F5EC5}" destId="{E3F76B28-29A6-467E-9C5E-4187487FF4C9}" srcOrd="0" destOrd="0" presId="urn:microsoft.com/office/officeart/2005/8/layout/radial5"/>
    <dgm:cxn modelId="{5ECDC4AD-9018-4BAA-AC6C-EC2E10824C1B}" type="presParOf" srcId="{55B0AC19-23A3-4317-870E-6E62BDAF7CC0}" destId="{F06D1A26-F3FB-47FC-AC9F-2AB6860BAC1D}" srcOrd="4" destOrd="0" presId="urn:microsoft.com/office/officeart/2005/8/layout/radial5"/>
    <dgm:cxn modelId="{303E62AD-D383-4721-A85C-B86E5BB002EF}" type="presParOf" srcId="{55B0AC19-23A3-4317-870E-6E62BDAF7CC0}" destId="{134EAD0C-DFE2-4391-8015-2C85596F0282}" srcOrd="5" destOrd="0" presId="urn:microsoft.com/office/officeart/2005/8/layout/radial5"/>
    <dgm:cxn modelId="{258679AC-9932-41A6-AF1D-5E350B557B35}" type="presParOf" srcId="{134EAD0C-DFE2-4391-8015-2C85596F0282}" destId="{F1833AF5-B22F-47C8-A3EE-F8BA37B0146D}" srcOrd="0" destOrd="0" presId="urn:microsoft.com/office/officeart/2005/8/layout/radial5"/>
    <dgm:cxn modelId="{211FAB2B-1A24-495E-AD4E-C6F00BD71944}" type="presParOf" srcId="{55B0AC19-23A3-4317-870E-6E62BDAF7CC0}" destId="{025657F9-31E9-4022-8346-156F2FBBC93C}" srcOrd="6" destOrd="0" presId="urn:microsoft.com/office/officeart/2005/8/layout/radial5"/>
    <dgm:cxn modelId="{2611DEEA-02C5-4727-8745-8225318B1287}" type="presParOf" srcId="{55B0AC19-23A3-4317-870E-6E62BDAF7CC0}" destId="{D9F4DAD3-A8A3-432D-B236-FFDE1532E4E5}" srcOrd="7" destOrd="0" presId="urn:microsoft.com/office/officeart/2005/8/layout/radial5"/>
    <dgm:cxn modelId="{35B568CE-D37B-4FD1-9453-1FA51169BB7E}" type="presParOf" srcId="{D9F4DAD3-A8A3-432D-B236-FFDE1532E4E5}" destId="{61C8A916-A0B7-46CB-9BCE-1CF6FE5FA095}" srcOrd="0" destOrd="0" presId="urn:microsoft.com/office/officeart/2005/8/layout/radial5"/>
    <dgm:cxn modelId="{A6C110BF-64CC-42CF-9E6E-7DA82755F492}" type="presParOf" srcId="{55B0AC19-23A3-4317-870E-6E62BDAF7CC0}" destId="{04669DF3-4FF6-43D1-87B5-6458EC5D4A55}" srcOrd="8" destOrd="0" presId="urn:microsoft.com/office/officeart/2005/8/layout/radial5"/>
    <dgm:cxn modelId="{8E037C88-E41A-42FA-A52C-A533A32AF969}" type="presParOf" srcId="{55B0AC19-23A3-4317-870E-6E62BDAF7CC0}" destId="{2584811C-B38B-4926-A19A-531F95F35B88}" srcOrd="9" destOrd="0" presId="urn:microsoft.com/office/officeart/2005/8/layout/radial5"/>
    <dgm:cxn modelId="{872F0FFD-7A1F-470F-9333-D3ABE5DE7A4B}" type="presParOf" srcId="{2584811C-B38B-4926-A19A-531F95F35B88}" destId="{B534603C-A4B4-424F-8A49-9326E9E4441C}" srcOrd="0" destOrd="0" presId="urn:microsoft.com/office/officeart/2005/8/layout/radial5"/>
    <dgm:cxn modelId="{010258A2-38C9-49A1-B3CA-5F78C229A8C8}" type="presParOf" srcId="{55B0AC19-23A3-4317-870E-6E62BDAF7CC0}" destId="{BA5BC31B-FC10-4567-A481-A04E9711F0F8}" srcOrd="10" destOrd="0" presId="urn:microsoft.com/office/officeart/2005/8/layout/radial5"/>
    <dgm:cxn modelId="{7B4B6E0A-FC34-4591-92B6-C9AF4912A30E}" type="presParOf" srcId="{55B0AC19-23A3-4317-870E-6E62BDAF7CC0}" destId="{C75680C4-BD37-4D53-A32A-CD47CB70610E}" srcOrd="11" destOrd="0" presId="urn:microsoft.com/office/officeart/2005/8/layout/radial5"/>
    <dgm:cxn modelId="{09790948-B09A-406C-90B6-EAE00B6AE726}" type="presParOf" srcId="{C75680C4-BD37-4D53-A32A-CD47CB70610E}" destId="{690B188F-C11B-4466-8F7D-8A8B7C9FEC61}" srcOrd="0" destOrd="0" presId="urn:microsoft.com/office/officeart/2005/8/layout/radial5"/>
    <dgm:cxn modelId="{0421F17F-1BBD-4F61-85BE-6133BB446375}" type="presParOf" srcId="{55B0AC19-23A3-4317-870E-6E62BDAF7CC0}" destId="{002C4CDD-C67D-4BBE-995C-811794615DC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E21F-852E-4689-B10B-BD00EC2EA0C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43B6-0586-45DF-99E3-8E22F7A1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2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bn-BD" baseline="0" smtClean="0"/>
              <a:t> রাবী পরিচয় . </a:t>
            </a:r>
            <a:r>
              <a:rPr lang="bn-BD" dirty="0" smtClean="0"/>
              <a:t>এই স্লাইডে স্মার্টআর্ট এর</a:t>
            </a:r>
            <a:r>
              <a:rPr lang="bn-BD" baseline="0" dirty="0" smtClean="0"/>
              <a:t>  ব্যবহার দেয়া আছে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v"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ট্রিগার এনিমেশন দেয়া আছে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8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/>
              <a:t>আবহ সৃষ্টির</a:t>
            </a:r>
            <a:r>
              <a:rPr lang="bn-BD" baseline="0" dirty="0" smtClean="0"/>
              <a:t> জন্য ভিডিও দেখাব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bn-BD" dirty="0" smtClean="0"/>
              <a:t>এই</a:t>
            </a:r>
            <a:r>
              <a:rPr lang="bn-BD" baseline="0" dirty="0" smtClean="0"/>
              <a:t> আয়াতের বাম দিকে বামদিকে ভিডিও ক্লিপ দায়া আছে।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ছবির</a:t>
            </a:r>
            <a:r>
              <a:rPr lang="bn-BD" baseline="0" dirty="0" smtClean="0"/>
              <a:t> মাধ্যমে মায়ের মর্যাদা প্রদর্শন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9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/>
              <a:t>এই স্লাইডে মায়ের</a:t>
            </a:r>
            <a:r>
              <a:rPr lang="bn-BD" baseline="0" dirty="0" smtClean="0"/>
              <a:t> মর্যাদার দিক দেখাব।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9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D43B6-0586-45DF-99E3-8E22F7A1D9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40" y="1680119"/>
            <a:ext cx="5336243" cy="43743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2774" y="1680119"/>
            <a:ext cx="6319121" cy="4374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75389" y="45169"/>
            <a:ext cx="5113338" cy="153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2628" y="6200414"/>
            <a:ext cx="2483893" cy="4913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 ১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47714" y="6200414"/>
            <a:ext cx="2483893" cy="4913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528591_397720466975938_172411960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" y="2266950"/>
            <a:ext cx="4126253" cy="3446343"/>
          </a:xfrm>
          <a:prstGeom prst="rect">
            <a:avLst/>
          </a:prstGeom>
        </p:spPr>
      </p:pic>
      <p:pic>
        <p:nvPicPr>
          <p:cNvPr id="4" name="Picture 3" descr="obey-paren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674" y="2266951"/>
            <a:ext cx="3577231" cy="3446342"/>
          </a:xfrm>
          <a:prstGeom prst="rect">
            <a:avLst/>
          </a:prstGeom>
        </p:spPr>
      </p:pic>
      <p:pic>
        <p:nvPicPr>
          <p:cNvPr id="5" name="Picture 4" descr="326X235_pitama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385" y="2266951"/>
            <a:ext cx="4228289" cy="344634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33750" y="190500"/>
            <a:ext cx="5638800" cy="1371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দেখি ......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6000749"/>
            <a:ext cx="2190750" cy="6857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-১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9700" y="5981699"/>
            <a:ext cx="2171700" cy="68579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63050" y="5895974"/>
            <a:ext cx="2171700" cy="7905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৩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3657600" y="152405"/>
            <a:ext cx="4678017" cy="21070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747" y="3346178"/>
            <a:ext cx="11456505" cy="28889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কেন সন্তানের পক্ষ হতে খেদমত পাবার অধিক হকদার ৩টি কারণ লিখ?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33" y="-11726"/>
            <a:ext cx="12151057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289" y="3507102"/>
            <a:ext cx="3097831" cy="16176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76347" y="1886134"/>
            <a:ext cx="2954897" cy="15284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48768" y="5167485"/>
            <a:ext cx="3097831" cy="163722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91543" y="197484"/>
            <a:ext cx="3052828" cy="154371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542280" y="114354"/>
            <a:ext cx="3441895" cy="14949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42280" y="1795543"/>
            <a:ext cx="3441895" cy="14949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42280" y="3510043"/>
            <a:ext cx="3441895" cy="14949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বাবা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42280" y="5224543"/>
            <a:ext cx="3441895" cy="14949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তুমার নিকটবর্তী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28897" y="778052"/>
            <a:ext cx="4515730" cy="4346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শব্দার্থ শিখি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86" y="-48292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1510" y="431520"/>
            <a:ext cx="3540021" cy="17332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351" y="2504033"/>
            <a:ext cx="3520180" cy="16923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1510" y="4473456"/>
            <a:ext cx="3540021" cy="198275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25849" y="778052"/>
            <a:ext cx="4515730" cy="43466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শব্দার্থ শিখি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83489" y="518490"/>
            <a:ext cx="3441895" cy="1617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69990" y="2392393"/>
            <a:ext cx="3441895" cy="17972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69990" y="4431889"/>
            <a:ext cx="3441895" cy="194119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হকদার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40" y="2424545"/>
            <a:ext cx="11942618" cy="41563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79427" y="124684"/>
            <a:ext cx="6905767" cy="19460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হাদিস পড়ে নেই।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60652" y="83121"/>
            <a:ext cx="5613010" cy="23111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9570" y="3304309"/>
            <a:ext cx="9795174" cy="28332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পদত্ত হাদিসের বাংলা অনুবাদ খাতায় লিখ।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307102" y="193964"/>
            <a:ext cx="7680960" cy="13534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 বাংলা অনুবাদ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85" y="2770485"/>
            <a:ext cx="11984182" cy="383813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21502" y="1747258"/>
            <a:ext cx="5190978" cy="8271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" y="20784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37046" y="532524"/>
            <a:ext cx="6568226" cy="14166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0994" y="3304311"/>
            <a:ext cx="8187451" cy="18218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১৭ পৃষ্ঠা  বের করে রাবী পরিচয় পড়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9803219"/>
              </p:ext>
            </p:extLst>
          </p:nvPr>
        </p:nvGraphicFramePr>
        <p:xfrm>
          <a:off x="206061" y="103031"/>
          <a:ext cx="11831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39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EAD2C6-D46A-460F-89A2-8A8DFE2C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3EAD2C6-D46A-460F-89A2-8A8DFE2C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3EAD2C6-D46A-460F-89A2-8A8DFE2C1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3EAD2C6-D46A-460F-89A2-8A8DFE2C1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0BE7F-42B3-428A-8256-DF9621B21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940BE7F-42B3-428A-8256-DF9621B21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940BE7F-42B3-428A-8256-DF9621B21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940BE7F-42B3-428A-8256-DF9621B21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0BAE8-5CCE-4EB5-8139-D8C21B5E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770BAE8-5CCE-4EB5-8139-D8C21B5E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770BAE8-5CCE-4EB5-8139-D8C21B5E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770BAE8-5CCE-4EB5-8139-D8C21B5EC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A9C8BA-C5F9-4648-9A0A-5C8DC62F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BA9C8BA-C5F9-4648-9A0A-5C8DC62F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BA9C8BA-C5F9-4648-9A0A-5C8DC62F5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BA9C8BA-C5F9-4648-9A0A-5C8DC62F5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6D1A26-F3FB-47FC-AC9F-2AB6860BA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06D1A26-F3FB-47FC-AC9F-2AB6860BA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06D1A26-F3FB-47FC-AC9F-2AB6860BA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06D1A26-F3FB-47FC-AC9F-2AB6860BA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EAD0C-DFE2-4391-8015-2C85596F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34EAD0C-DFE2-4391-8015-2C85596F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34EAD0C-DFE2-4391-8015-2C85596F0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34EAD0C-DFE2-4391-8015-2C85596F0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5657F9-31E9-4022-8346-156F2FBBC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25657F9-31E9-4022-8346-156F2FBBC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25657F9-31E9-4022-8346-156F2FBBC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25657F9-31E9-4022-8346-156F2FBBC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4DAD3-A8A3-432D-B236-FFDE1532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9F4DAD3-A8A3-432D-B236-FFDE1532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9F4DAD3-A8A3-432D-B236-FFDE1532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9F4DAD3-A8A3-432D-B236-FFDE1532E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669DF3-4FF6-43D1-87B5-6458EC5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04669DF3-4FF6-43D1-87B5-6458EC5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04669DF3-4FF6-43D1-87B5-6458EC5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04669DF3-4FF6-43D1-87B5-6458EC5D4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84811C-B38B-4926-A19A-531F95F3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2584811C-B38B-4926-A19A-531F95F3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584811C-B38B-4926-A19A-531F95F3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2584811C-B38B-4926-A19A-531F95F3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BC31B-FC10-4567-A481-A04E9711F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BA5BC31B-FC10-4567-A481-A04E9711F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BA5BC31B-FC10-4567-A481-A04E9711F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A5BC31B-FC10-4567-A481-A04E9711F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5680C4-BD37-4D53-A32A-CD47CB706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C75680C4-BD37-4D53-A32A-CD47CB706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C75680C4-BD37-4D53-A32A-CD47CB706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75680C4-BD37-4D53-A32A-CD47CB706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2C4CDD-C67D-4BBE-995C-811794615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002C4CDD-C67D-4BBE-995C-811794615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002C4CDD-C67D-4BBE-995C-811794615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002C4CDD-C67D-4BBE-995C-811794615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49281" y="188913"/>
            <a:ext cx="6769100" cy="15843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08454" y="2292325"/>
            <a:ext cx="6575091" cy="416389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মাদরাসা 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০১৭১৮৩৪৯০০৮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53396" y="415630"/>
            <a:ext cx="6485206" cy="21760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9982" y="3186545"/>
            <a:ext cx="9712036" cy="30618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পদত্ত তথ্যের আলোকে হজরত আবু হুরায়রা রাঃ জীবনী লিখ। (৬ লাইনের মধ্যে)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45" y="58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9220" y="-10550"/>
            <a:ext cx="4853354" cy="22930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722" y="2639874"/>
            <a:ext cx="3947718" cy="1237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 পদত্ত হাদিসের নাম্বার কত?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260" y="1290656"/>
            <a:ext cx="3893180" cy="1237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হুরায়রা রাঃ কতটি হাদিস বর্ণনা করেন?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58" y="4000018"/>
            <a:ext cx="3929882" cy="1237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ثم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062" y="5446851"/>
            <a:ext cx="3903378" cy="12379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 م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কত বার এসেছে?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06608" y="5143145"/>
            <a:ext cx="2566337" cy="14065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বার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27585" y="3678222"/>
            <a:ext cx="2566337" cy="13044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06608" y="2342059"/>
            <a:ext cx="2566337" cy="122503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২০৪ নং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48563" y="983673"/>
            <a:ext cx="2566337" cy="12574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৫৩৭৪ 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33530" y="651186"/>
            <a:ext cx="5404033" cy="21048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865" y="3726872"/>
            <a:ext cx="10335491" cy="25769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কোরানের একটি  আয়াত সহ  পিতা মাতার  মর্যাদা ০৮ লাইনের মধ্যে লিখে আনবে।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63040" y="1871003"/>
            <a:ext cx="10002129" cy="423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" y="16888"/>
            <a:ext cx="12192000" cy="68134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2576945" y="1733265"/>
            <a:ext cx="7259782" cy="502775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 শরিফ </a:t>
            </a:r>
          </a:p>
          <a:p>
            <a:pPr algn="ctr">
              <a:defRPr/>
            </a:pPr>
            <a:r>
              <a:rPr lang="ar-SA" sz="4800" b="1" dirty="0" smtClean="0">
                <a:solidFill>
                  <a:schemeClr val="tx1"/>
                </a:solidFill>
                <a:latin typeface="NikoshBAN" pitchFamily="2" charset="0"/>
              </a:rPr>
              <a:t>( </a:t>
            </a:r>
            <a:r>
              <a:rPr lang="ar-SA" sz="4800" b="1" dirty="0">
                <a:solidFill>
                  <a:schemeClr val="tx1"/>
                </a:solidFill>
                <a:latin typeface="NikoshBAN" pitchFamily="2" charset="0"/>
              </a:rPr>
              <a:t>الحَدِيْثُ الشَّرِيْفُ)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১৮০ 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ছাত্র/ছাত্রী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 ৫০জন</a:t>
            </a:r>
          </a:p>
          <a:p>
            <a:pPr algn="ctr" eaLnBrk="1" hangingPunct="1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 eaLnBrk="1" hangingPunct="1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05/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/2019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flipH="1">
            <a:off x="3479411" y="86163"/>
            <a:ext cx="5233180" cy="15486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11990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855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2983" y="144610"/>
            <a:ext cx="5346033" cy="23764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950" y="2636838"/>
            <a:ext cx="6432551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পৃথিবীতে আমাদের আপনজন কে?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475" y="4652963"/>
            <a:ext cx="6415617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পর আমরা কার বেশি আনুগত্য করব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0303" y="2294791"/>
            <a:ext cx="4085231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 বাবা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72315" y="4487863"/>
            <a:ext cx="3839570" cy="13890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পিতার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183005" y="166260"/>
            <a:ext cx="7056437" cy="170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দেখে নেই ...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52" y="2163651"/>
            <a:ext cx="12101848" cy="4694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videoplayback 1_2_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73" y="2163652"/>
            <a:ext cx="12165027" cy="46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48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5260" y="333375"/>
            <a:ext cx="7272338" cy="15827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307" y="2326838"/>
            <a:ext cx="11734593" cy="4392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BD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মাতার প্রতি সদ্যবহার, আত্বীয় স্বজনের সম্পর্ক রক্ষা  অধ্যায় 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9301" y="2565779"/>
            <a:ext cx="7492621" cy="1419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باب البر </a:t>
            </a:r>
            <a:r>
              <a:rPr lang="ar-SA" sz="8000" b="1" dirty="0" smtClean="0">
                <a:solidFill>
                  <a:schemeClr val="tx1"/>
                </a:solidFill>
              </a:rPr>
              <a:t>وإلصلة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74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05373" y="128465"/>
            <a:ext cx="8112334" cy="17846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5373" y="2384148"/>
            <a:ext cx="7994065" cy="40997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 পিতার চেয়ে মাতা কেন অগ্রগণ্য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তা ব্যক্ত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বঙ্গানুবাদসহ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হাদীস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রাবী পরিচিতি বলতে পারবে।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40" y="4602474"/>
            <a:ext cx="11901055" cy="2200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মানুষকে তার পিতা-মাতার প্রতি সদাচরণের নির্দেশ দিয়েছি। জননী সন্তানকে কষ্টের পর কষ্ট করে গর্ভে ধারণ করেন এবং তার দুধ ছাড়ানো হয় দুই বছরে; সুতরাং আমার (আল্লাহর) প্রতি এবং তোমার পিতা-মাতার প্রতি কৃতজ্ঞ হও। প্রত্যাবর্তন তো আমারই কাছে।’ (সুরা-৩১ লুকমান, আয়াত: ১৪)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4696" y="1409955"/>
            <a:ext cx="11928764" cy="3137099"/>
            <a:chOff x="0" y="1617780"/>
            <a:chExt cx="12191999" cy="3137099"/>
          </a:xfrm>
        </p:grpSpPr>
        <p:sp>
          <p:nvSpPr>
            <p:cNvPr id="4" name="Rectangle 3"/>
            <p:cNvSpPr/>
            <p:nvPr/>
          </p:nvSpPr>
          <p:spPr>
            <a:xfrm>
              <a:off x="3559126" y="1617780"/>
              <a:ext cx="8632873" cy="31370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/>
                <a:t>وَوَصَّيْنَا الإِنسَانَ بِوَالِدَيْهِ حَمَلَتْهُ اُمُّهُ وَهْناً عَلَي وَهْنٍ وَفِصَالُهُ فِي عَامَيْنِ أَنِ اشْكُرْ لِي وَلِوَالِدَيْكَ إِلَيَّ الْمَصِيرُ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Surah Luqman - Mishary Rashid al Efasy سورة لقمان - مشاري العفاسي_1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0" y="1617780"/>
              <a:ext cx="3685734" cy="313709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1589612" y="96976"/>
            <a:ext cx="8814532" cy="11499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আয়াত শুনবো ও পড়বো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0111" y="4035766"/>
            <a:ext cx="11715763" cy="2669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আমি (আল্লাহ) মানবজাতিকে নির্দেশ দিয়েছি তারা যেন তাদের পিতা-মাতার সঙ্গে সুন্দর আচরণ করে; তার মা তাকে অতিকষ্টে গর্ভে ধারণ করেছেন ও অতিকষ্টে প্রসব করেছেন এবং লালন-পালন করেছেন।’ (সুরা-৪৬ আহকাফ, আয়াত: ১৫)।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93522" y="0"/>
            <a:ext cx="5894360" cy="17021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কোরআনের আয়াত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116" y="1898073"/>
            <a:ext cx="11693236" cy="19424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وَوَ</a:t>
            </a:r>
            <a:r>
              <a:rPr lang="ar-SA" sz="4000" b="1" dirty="0">
                <a:solidFill>
                  <a:schemeClr val="tx1"/>
                </a:solidFill>
              </a:rPr>
              <a:t>صَّيْنَا الْأِنْسَانَ بِوَالِدَيْهِ إِحْسَاناً حَمَلَتْهُ اُمُّهُ كُرْهاً وَوَضَعَتْهُ كُرْها</a:t>
            </a:r>
            <a:r>
              <a:rPr lang="ar-SA" sz="2000" b="1" dirty="0">
                <a:solidFill>
                  <a:schemeClr val="tx1"/>
                </a:solidFill>
              </a:rPr>
              <a:t>ً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499</Words>
  <Application>Microsoft Office PowerPoint</Application>
  <PresentationFormat>Custom</PresentationFormat>
  <Paragraphs>101</Paragraphs>
  <Slides>23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User</cp:lastModifiedBy>
  <cp:revision>103</cp:revision>
  <dcterms:created xsi:type="dcterms:W3CDTF">2019-05-08T03:21:45Z</dcterms:created>
  <dcterms:modified xsi:type="dcterms:W3CDTF">2019-10-15T14:43:15Z</dcterms:modified>
</cp:coreProperties>
</file>