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1" r:id="rId2"/>
    <p:sldId id="256" r:id="rId3"/>
    <p:sldId id="257" r:id="rId4"/>
    <p:sldId id="258" r:id="rId5"/>
    <p:sldId id="259" r:id="rId6"/>
    <p:sldId id="261" r:id="rId7"/>
    <p:sldId id="262" r:id="rId8"/>
    <p:sldId id="260" r:id="rId9"/>
    <p:sldId id="264" r:id="rId10"/>
    <p:sldId id="265" r:id="rId11"/>
    <p:sldId id="266" r:id="rId12"/>
    <p:sldId id="275" r:id="rId13"/>
    <p:sldId id="267" r:id="rId14"/>
    <p:sldId id="269" r:id="rId15"/>
    <p:sldId id="270" r:id="rId16"/>
    <p:sldId id="268" r:id="rId17"/>
    <p:sldId id="271" r:id="rId18"/>
    <p:sldId id="272" r:id="rId19"/>
    <p:sldId id="273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4" autoAdjust="0"/>
    <p:restoredTop sz="50460" autoAdjust="0"/>
  </p:normalViewPr>
  <p:slideViewPr>
    <p:cSldViewPr snapToGrid="0">
      <p:cViewPr varScale="1">
        <p:scale>
          <a:sx n="36" d="100"/>
          <a:sy n="36" d="100"/>
        </p:scale>
        <p:origin x="193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3FC4B4-3BDA-4C03-9E6A-063B2C6BFA58}" type="doc">
      <dgm:prSet loTypeId="urn:microsoft.com/office/officeart/2005/8/layout/radial6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B5D500D-9858-408A-8303-BDCB6F2D2AF6}">
      <dgm:prSet phldrT="[Text]" custT="1"/>
      <dgm:spPr/>
      <dgm:t>
        <a:bodyPr/>
        <a:lstStyle/>
        <a:p>
          <a:r>
            <a:rPr lang="bn-IN" sz="3600" b="0" dirty="0">
              <a:latin typeface="NikoshBAN" panose="02000000000000000000" pitchFamily="2" charset="0"/>
              <a:cs typeface="NikoshBAN" panose="02000000000000000000" pitchFamily="2" charset="0"/>
            </a:rPr>
            <a:t>অমেরুদন্ডী প্রাণী</a:t>
          </a:r>
          <a:endParaRPr lang="en-US" sz="3600" b="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8044E74-F5AD-4D51-8209-149F1A18D2D8}" type="parTrans" cxnId="{BECA2455-73ED-4300-92D0-7D6EBE2E64ED}">
      <dgm:prSet/>
      <dgm:spPr/>
      <dgm:t>
        <a:bodyPr/>
        <a:lstStyle/>
        <a:p>
          <a:endParaRPr lang="en-US"/>
        </a:p>
      </dgm:t>
    </dgm:pt>
    <dgm:pt modelId="{F059D54D-6D21-48A2-87F8-362121AC3B46}" type="sibTrans" cxnId="{BECA2455-73ED-4300-92D0-7D6EBE2E64ED}">
      <dgm:prSet/>
      <dgm:spPr/>
      <dgm:t>
        <a:bodyPr/>
        <a:lstStyle/>
        <a:p>
          <a:endParaRPr lang="en-US"/>
        </a:p>
      </dgm:t>
    </dgm:pt>
    <dgm:pt modelId="{AAE6CB68-4A38-46C4-92B8-8DD2C4C7D931}">
      <dgm:prSet phldrT="[Text]"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পরিফেরা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80EA6F3-D935-4F7E-9B19-1564027C9171}" type="parTrans" cxnId="{FE676AD1-4757-490B-B101-95FA6945E6F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F74A471-78C1-4F24-A30B-7CA53C5335C8}" type="sibTrans" cxnId="{FE676AD1-4757-490B-B101-95FA6945E6F8}">
      <dgm:prSet/>
      <dgm:spPr/>
      <dgm:t>
        <a:bodyPr/>
        <a:lstStyle/>
        <a:p>
          <a:endParaRPr lang="en-US"/>
        </a:p>
      </dgm:t>
    </dgm:pt>
    <dgm:pt modelId="{26C0DFFC-DE61-4BD6-812D-FEF58718E4C6}">
      <dgm:prSet phldrT="[Text]"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অ্যানিলিডা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F2E4A6A-7D51-49DF-82D7-FCBAF3C80CFF}" type="parTrans" cxnId="{E98C4533-6992-43DD-8453-D71A67F8CAA6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E0AF820-AA3B-457C-946D-7190AE37C7C2}" type="sibTrans" cxnId="{E98C4533-6992-43DD-8453-D71A67F8CAA6}">
      <dgm:prSet/>
      <dgm:spPr/>
      <dgm:t>
        <a:bodyPr/>
        <a:lstStyle/>
        <a:p>
          <a:endParaRPr lang="en-US"/>
        </a:p>
      </dgm:t>
    </dgm:pt>
    <dgm:pt modelId="{FA8209A3-CE95-4EB1-A62C-4FEFB863F6F1}">
      <dgm:prSet phldrT="[Text]"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মলাস্কা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D54D98A-CC92-439D-99DD-A1E737D6A034}" type="parTrans" cxnId="{5AABC012-93F3-48DC-8973-1A988E66109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F3808EE-C15A-487C-B1E9-FDC27828B085}" type="sibTrans" cxnId="{5AABC012-93F3-48DC-8973-1A988E661095}">
      <dgm:prSet/>
      <dgm:spPr/>
      <dgm:t>
        <a:bodyPr/>
        <a:lstStyle/>
        <a:p>
          <a:endParaRPr lang="en-US"/>
        </a:p>
      </dgm:t>
    </dgm:pt>
    <dgm:pt modelId="{122D312A-5FE6-46E6-B511-B4C3997C3C88}">
      <dgm:prSet phldrT="[Text]" custT="1"/>
      <dgm:spPr/>
      <dgm:t>
        <a:bodyPr/>
        <a:lstStyle/>
        <a:p>
          <a:r>
            <a:rPr lang="bn-IN" sz="2800" dirty="0">
              <a:latin typeface="NikoshBAN" panose="02000000000000000000" pitchFamily="2" charset="0"/>
              <a:cs typeface="NikoshBAN" panose="02000000000000000000" pitchFamily="2" charset="0"/>
            </a:rPr>
            <a:t>এ্যাকাইনোডার্মাটা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CEDE19A-F93F-4F4A-914F-95D684942F55}" type="parTrans" cxnId="{2EC6A694-7821-4FF9-A86F-9D0AE5B0BAD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3A518A-E603-474F-B98E-CAD12A7EA1EE}" type="sibTrans" cxnId="{2EC6A694-7821-4FF9-A86F-9D0AE5B0BAD5}">
      <dgm:prSet/>
      <dgm:spPr/>
      <dgm:t>
        <a:bodyPr/>
        <a:lstStyle/>
        <a:p>
          <a:endParaRPr lang="en-US"/>
        </a:p>
      </dgm:t>
    </dgm:pt>
    <dgm:pt modelId="{09F8F3A8-4EA2-482D-98E3-BF6CE86113F3}">
      <dgm:prSet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আর্থ্রোপোডা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76F7561-D84D-4D16-89BD-26DFC1D09F35}" type="parTrans" cxnId="{34BCD4A1-C480-4625-B26C-38A71364953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39E4FB3-27EF-44D9-8AD3-704831D5353F}" type="sibTrans" cxnId="{34BCD4A1-C480-4625-B26C-38A713649533}">
      <dgm:prSet/>
      <dgm:spPr/>
      <dgm:t>
        <a:bodyPr/>
        <a:lstStyle/>
        <a:p>
          <a:endParaRPr lang="en-US"/>
        </a:p>
      </dgm:t>
    </dgm:pt>
    <dgm:pt modelId="{3708F97E-EEA7-4CCF-9BDC-B8B55D2399E3}">
      <dgm:prSet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নিডারিয়া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4FDEE6A-5CE8-43CC-981F-80A47429FDD7}" type="parTrans" cxnId="{4D78ADEE-9332-4918-9DF8-101C1BD06750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B49564-E8DA-4BF2-BB61-5670CA7160A6}" type="sibTrans" cxnId="{4D78ADEE-9332-4918-9DF8-101C1BD06750}">
      <dgm:prSet/>
      <dgm:spPr/>
      <dgm:t>
        <a:bodyPr/>
        <a:lstStyle/>
        <a:p>
          <a:endParaRPr lang="en-US"/>
        </a:p>
      </dgm:t>
    </dgm:pt>
    <dgm:pt modelId="{4696DD87-974B-4BF9-866B-6383396D310C}">
      <dgm:prSet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নেমাটোডা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0A14B25-9F0D-4CF6-A7A3-B44E4E127B38}" type="parTrans" cxnId="{2A9E3811-6974-4EC4-A349-2DC903E8A9C7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066B560-7AF8-4EA8-BA48-C3DD436C4749}" type="sibTrans" cxnId="{2A9E3811-6974-4EC4-A349-2DC903E8A9C7}">
      <dgm:prSet/>
      <dgm:spPr/>
      <dgm:t>
        <a:bodyPr/>
        <a:lstStyle/>
        <a:p>
          <a:endParaRPr lang="en-US"/>
        </a:p>
      </dgm:t>
    </dgm:pt>
    <dgm:pt modelId="{D794C00E-84C2-4233-A00B-81CC5F0325E7}">
      <dgm:prSet custT="1"/>
      <dgm:spPr/>
      <dgm:t>
        <a:bodyPr/>
        <a:lstStyle/>
        <a:p>
          <a:r>
            <a:rPr lang="bn-IN" sz="2800" dirty="0">
              <a:latin typeface="NikoshBAN" panose="02000000000000000000" pitchFamily="2" charset="0"/>
              <a:cs typeface="NikoshBAN" panose="02000000000000000000" pitchFamily="2" charset="0"/>
            </a:rPr>
            <a:t>প্লাটিহেলমেনথিস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57458C5-2C7A-4325-A247-C932097B1E86}" type="parTrans" cxnId="{4459B1BD-9DD5-40CE-AAE9-E60554CB50C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20F915E-9EB3-4B70-B694-946FF9E5DEFE}" type="sibTrans" cxnId="{4459B1BD-9DD5-40CE-AAE9-E60554CB50CF}">
      <dgm:prSet/>
      <dgm:spPr/>
      <dgm:t>
        <a:bodyPr/>
        <a:lstStyle/>
        <a:p>
          <a:endParaRPr lang="en-US"/>
        </a:p>
      </dgm:t>
    </dgm:pt>
    <dgm:pt modelId="{137B4F9F-D168-46D3-BE7E-52F63A9075AC}" type="pres">
      <dgm:prSet presAssocID="{C63FC4B4-3BDA-4C03-9E6A-063B2C6BFA5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EB9ABAF-3250-4999-971A-604B96BAAA91}" type="pres">
      <dgm:prSet presAssocID="{5B5D500D-9858-408A-8303-BDCB6F2D2AF6}" presName="centerShape" presStyleLbl="node0" presStyleIdx="0" presStyleCnt="1" custScaleX="150153" custScaleY="214847" custLinFactNeighborX="2582" custLinFactNeighborY="199"/>
      <dgm:spPr/>
    </dgm:pt>
    <dgm:pt modelId="{4F378D7C-841C-4170-9539-CDDE5D85030A}" type="pres">
      <dgm:prSet presAssocID="{AAE6CB68-4A38-46C4-92B8-8DD2C4C7D931}" presName="node" presStyleLbl="node1" presStyleIdx="0" presStyleCnt="8" custScaleX="155788">
        <dgm:presLayoutVars>
          <dgm:bulletEnabled val="1"/>
        </dgm:presLayoutVars>
      </dgm:prSet>
      <dgm:spPr/>
    </dgm:pt>
    <dgm:pt modelId="{42EBDB34-C8CF-4C93-948D-5C50E303E3C3}" type="pres">
      <dgm:prSet presAssocID="{AAE6CB68-4A38-46C4-92B8-8DD2C4C7D931}" presName="dummy" presStyleCnt="0"/>
      <dgm:spPr/>
    </dgm:pt>
    <dgm:pt modelId="{D4E9FE58-631E-4B6B-B971-577F1E794F3D}" type="pres">
      <dgm:prSet presAssocID="{BF74A471-78C1-4F24-A30B-7CA53C5335C8}" presName="sibTrans" presStyleLbl="sibTrans2D1" presStyleIdx="0" presStyleCnt="8"/>
      <dgm:spPr/>
    </dgm:pt>
    <dgm:pt modelId="{6294B491-1095-41F8-BF75-5DEBF6EC7489}" type="pres">
      <dgm:prSet presAssocID="{3708F97E-EEA7-4CCF-9BDC-B8B55D2399E3}" presName="node" presStyleLbl="node1" presStyleIdx="1" presStyleCnt="8" custScaleX="156188">
        <dgm:presLayoutVars>
          <dgm:bulletEnabled val="1"/>
        </dgm:presLayoutVars>
      </dgm:prSet>
      <dgm:spPr/>
    </dgm:pt>
    <dgm:pt modelId="{79236933-7752-4D88-8AEB-B670ADA9EA41}" type="pres">
      <dgm:prSet presAssocID="{3708F97E-EEA7-4CCF-9BDC-B8B55D2399E3}" presName="dummy" presStyleCnt="0"/>
      <dgm:spPr/>
    </dgm:pt>
    <dgm:pt modelId="{B8112366-A669-4CC6-B0F7-141312CA4412}" type="pres">
      <dgm:prSet presAssocID="{55B49564-E8DA-4BF2-BB61-5670CA7160A6}" presName="sibTrans" presStyleLbl="sibTrans2D1" presStyleIdx="1" presStyleCnt="8"/>
      <dgm:spPr/>
    </dgm:pt>
    <dgm:pt modelId="{DD4678A5-5BD5-4266-8CC1-611C3AFCDA5E}" type="pres">
      <dgm:prSet presAssocID="{D794C00E-84C2-4233-A00B-81CC5F0325E7}" presName="node" presStyleLbl="node1" presStyleIdx="2" presStyleCnt="8" custScaleX="229902" custScaleY="95522" custRadScaleRad="112541" custRadScaleInc="-3546">
        <dgm:presLayoutVars>
          <dgm:bulletEnabled val="1"/>
        </dgm:presLayoutVars>
      </dgm:prSet>
      <dgm:spPr/>
    </dgm:pt>
    <dgm:pt modelId="{EED4769F-D13E-4106-A78E-E49D5F914873}" type="pres">
      <dgm:prSet presAssocID="{D794C00E-84C2-4233-A00B-81CC5F0325E7}" presName="dummy" presStyleCnt="0"/>
      <dgm:spPr/>
    </dgm:pt>
    <dgm:pt modelId="{C4B35D86-70AB-4ED2-A049-2078F0482CDA}" type="pres">
      <dgm:prSet presAssocID="{A20F915E-9EB3-4B70-B694-946FF9E5DEFE}" presName="sibTrans" presStyleLbl="sibTrans2D1" presStyleIdx="2" presStyleCnt="8"/>
      <dgm:spPr/>
    </dgm:pt>
    <dgm:pt modelId="{4A27AB02-7425-41FB-9003-1B45A2EF4E58}" type="pres">
      <dgm:prSet presAssocID="{4696DD87-974B-4BF9-866B-6383396D310C}" presName="node" presStyleLbl="node1" presStyleIdx="3" presStyleCnt="8" custScaleX="208554" custRadScaleRad="105874" custRadScaleInc="-67924">
        <dgm:presLayoutVars>
          <dgm:bulletEnabled val="1"/>
        </dgm:presLayoutVars>
      </dgm:prSet>
      <dgm:spPr/>
    </dgm:pt>
    <dgm:pt modelId="{BA26542E-1319-4545-89CE-7F6C7E5E1029}" type="pres">
      <dgm:prSet presAssocID="{4696DD87-974B-4BF9-866B-6383396D310C}" presName="dummy" presStyleCnt="0"/>
      <dgm:spPr/>
    </dgm:pt>
    <dgm:pt modelId="{6EAD754A-0C18-42C9-9C34-80077768DDD8}" type="pres">
      <dgm:prSet presAssocID="{4066B560-7AF8-4EA8-BA48-C3DD436C4749}" presName="sibTrans" presStyleLbl="sibTrans2D1" presStyleIdx="3" presStyleCnt="8"/>
      <dgm:spPr/>
    </dgm:pt>
    <dgm:pt modelId="{D6C9B226-F2E0-4CB0-B9C4-ACEC46DCFC11}" type="pres">
      <dgm:prSet presAssocID="{26C0DFFC-DE61-4BD6-812D-FEF58718E4C6}" presName="node" presStyleLbl="node1" presStyleIdx="4" presStyleCnt="8" custScaleX="190218" custScaleY="76830">
        <dgm:presLayoutVars>
          <dgm:bulletEnabled val="1"/>
        </dgm:presLayoutVars>
      </dgm:prSet>
      <dgm:spPr/>
    </dgm:pt>
    <dgm:pt modelId="{6523B5B2-2D19-42E1-A752-B53ABEBA8370}" type="pres">
      <dgm:prSet presAssocID="{26C0DFFC-DE61-4BD6-812D-FEF58718E4C6}" presName="dummy" presStyleCnt="0"/>
      <dgm:spPr/>
    </dgm:pt>
    <dgm:pt modelId="{75BB8CE6-DE17-4EA1-A816-C42043AF966E}" type="pres">
      <dgm:prSet presAssocID="{2E0AF820-AA3B-457C-946D-7190AE37C7C2}" presName="sibTrans" presStyleLbl="sibTrans2D1" presStyleIdx="4" presStyleCnt="8"/>
      <dgm:spPr/>
    </dgm:pt>
    <dgm:pt modelId="{673C52EB-9E6D-4191-A6A8-11B76BDACAA3}" type="pres">
      <dgm:prSet presAssocID="{09F8F3A8-4EA2-482D-98E3-BF6CE86113F3}" presName="node" presStyleLbl="node1" presStyleIdx="5" presStyleCnt="8" custScaleX="197294" custRadScaleRad="97870" custRadScaleInc="40350">
        <dgm:presLayoutVars>
          <dgm:bulletEnabled val="1"/>
        </dgm:presLayoutVars>
      </dgm:prSet>
      <dgm:spPr/>
    </dgm:pt>
    <dgm:pt modelId="{785B7566-6966-4750-84D4-15F0144B7C82}" type="pres">
      <dgm:prSet presAssocID="{09F8F3A8-4EA2-482D-98E3-BF6CE86113F3}" presName="dummy" presStyleCnt="0"/>
      <dgm:spPr/>
    </dgm:pt>
    <dgm:pt modelId="{0EC02C6D-9A3F-402C-BEBA-9EF9045A4AED}" type="pres">
      <dgm:prSet presAssocID="{B39E4FB3-27EF-44D9-8AD3-704831D5353F}" presName="sibTrans" presStyleLbl="sibTrans2D1" presStyleIdx="5" presStyleCnt="8"/>
      <dgm:spPr/>
    </dgm:pt>
    <dgm:pt modelId="{E295E93C-3EF9-4317-9288-76772C352A10}" type="pres">
      <dgm:prSet presAssocID="{FA8209A3-CE95-4EB1-A62C-4FEFB863F6F1}" presName="node" presStyleLbl="node1" presStyleIdx="6" presStyleCnt="8" custScaleX="162970">
        <dgm:presLayoutVars>
          <dgm:bulletEnabled val="1"/>
        </dgm:presLayoutVars>
      </dgm:prSet>
      <dgm:spPr/>
    </dgm:pt>
    <dgm:pt modelId="{E6F07292-7FEE-446A-AAEB-507E41462162}" type="pres">
      <dgm:prSet presAssocID="{FA8209A3-CE95-4EB1-A62C-4FEFB863F6F1}" presName="dummy" presStyleCnt="0"/>
      <dgm:spPr/>
    </dgm:pt>
    <dgm:pt modelId="{AE19997F-7213-4C9D-B75E-BAE9B06203C1}" type="pres">
      <dgm:prSet presAssocID="{DF3808EE-C15A-487C-B1E9-FDC27828B085}" presName="sibTrans" presStyleLbl="sibTrans2D1" presStyleIdx="6" presStyleCnt="8"/>
      <dgm:spPr/>
    </dgm:pt>
    <dgm:pt modelId="{85FE2D8C-04EA-4731-99A0-CB2465CC9E7F}" type="pres">
      <dgm:prSet presAssocID="{122D312A-5FE6-46E6-B511-B4C3997C3C88}" presName="node" presStyleLbl="node1" presStyleIdx="7" presStyleCnt="8" custScaleX="232536" custRadScaleRad="100075" custRadScaleInc="-36526">
        <dgm:presLayoutVars>
          <dgm:bulletEnabled val="1"/>
        </dgm:presLayoutVars>
      </dgm:prSet>
      <dgm:spPr/>
    </dgm:pt>
    <dgm:pt modelId="{9FD759C3-217A-448F-9BE7-00DA28C6BB84}" type="pres">
      <dgm:prSet presAssocID="{122D312A-5FE6-46E6-B511-B4C3997C3C88}" presName="dummy" presStyleCnt="0"/>
      <dgm:spPr/>
    </dgm:pt>
    <dgm:pt modelId="{9B08F426-925B-4460-A984-8425FE995E0E}" type="pres">
      <dgm:prSet presAssocID="{0C3A518A-E603-474F-B98E-CAD12A7EA1EE}" presName="sibTrans" presStyleLbl="sibTrans2D1" presStyleIdx="7" presStyleCnt="8"/>
      <dgm:spPr/>
    </dgm:pt>
  </dgm:ptLst>
  <dgm:cxnLst>
    <dgm:cxn modelId="{2A9E3811-6974-4EC4-A349-2DC903E8A9C7}" srcId="{5B5D500D-9858-408A-8303-BDCB6F2D2AF6}" destId="{4696DD87-974B-4BF9-866B-6383396D310C}" srcOrd="3" destOrd="0" parTransId="{20A14B25-9F0D-4CF6-A7A3-B44E4E127B38}" sibTransId="{4066B560-7AF8-4EA8-BA48-C3DD436C4749}"/>
    <dgm:cxn modelId="{5AABC012-93F3-48DC-8973-1A988E661095}" srcId="{5B5D500D-9858-408A-8303-BDCB6F2D2AF6}" destId="{FA8209A3-CE95-4EB1-A62C-4FEFB863F6F1}" srcOrd="6" destOrd="0" parTransId="{9D54D98A-CC92-439D-99DD-A1E737D6A034}" sibTransId="{DF3808EE-C15A-487C-B1E9-FDC27828B085}"/>
    <dgm:cxn modelId="{4A9B7316-188F-4314-B85F-1624169EC7D9}" type="presOf" srcId="{09F8F3A8-4EA2-482D-98E3-BF6CE86113F3}" destId="{673C52EB-9E6D-4191-A6A8-11B76BDACAA3}" srcOrd="0" destOrd="0" presId="urn:microsoft.com/office/officeart/2005/8/layout/radial6"/>
    <dgm:cxn modelId="{0A3E3F1A-54A5-4DCE-A440-399363CD17DB}" type="presOf" srcId="{5B5D500D-9858-408A-8303-BDCB6F2D2AF6}" destId="{1EB9ABAF-3250-4999-971A-604B96BAAA91}" srcOrd="0" destOrd="0" presId="urn:microsoft.com/office/officeart/2005/8/layout/radial6"/>
    <dgm:cxn modelId="{34CEAF2B-766A-4897-97C7-55BAA209F801}" type="presOf" srcId="{FA8209A3-CE95-4EB1-A62C-4FEFB863F6F1}" destId="{E295E93C-3EF9-4317-9288-76772C352A10}" srcOrd="0" destOrd="0" presId="urn:microsoft.com/office/officeart/2005/8/layout/radial6"/>
    <dgm:cxn modelId="{E98C4533-6992-43DD-8453-D71A67F8CAA6}" srcId="{5B5D500D-9858-408A-8303-BDCB6F2D2AF6}" destId="{26C0DFFC-DE61-4BD6-812D-FEF58718E4C6}" srcOrd="4" destOrd="0" parTransId="{AF2E4A6A-7D51-49DF-82D7-FCBAF3C80CFF}" sibTransId="{2E0AF820-AA3B-457C-946D-7190AE37C7C2}"/>
    <dgm:cxn modelId="{BE12533E-2721-4902-81E6-C684B0FF3FF9}" type="presOf" srcId="{0C3A518A-E603-474F-B98E-CAD12A7EA1EE}" destId="{9B08F426-925B-4460-A984-8425FE995E0E}" srcOrd="0" destOrd="0" presId="urn:microsoft.com/office/officeart/2005/8/layout/radial6"/>
    <dgm:cxn modelId="{A31C805D-8694-48E2-9BE6-739AE9E28993}" type="presOf" srcId="{55B49564-E8DA-4BF2-BB61-5670CA7160A6}" destId="{B8112366-A669-4CC6-B0F7-141312CA4412}" srcOrd="0" destOrd="0" presId="urn:microsoft.com/office/officeart/2005/8/layout/radial6"/>
    <dgm:cxn modelId="{FD67865F-E678-42C4-85D4-E618EEEFA041}" type="presOf" srcId="{122D312A-5FE6-46E6-B511-B4C3997C3C88}" destId="{85FE2D8C-04EA-4731-99A0-CB2465CC9E7F}" srcOrd="0" destOrd="0" presId="urn:microsoft.com/office/officeart/2005/8/layout/radial6"/>
    <dgm:cxn modelId="{10744861-2375-4D4F-A693-3BFFEB3BB269}" type="presOf" srcId="{D794C00E-84C2-4233-A00B-81CC5F0325E7}" destId="{DD4678A5-5BD5-4266-8CC1-611C3AFCDA5E}" srcOrd="0" destOrd="0" presId="urn:microsoft.com/office/officeart/2005/8/layout/radial6"/>
    <dgm:cxn modelId="{AC12F062-DE3A-48E0-951A-7CE79C1059DB}" type="presOf" srcId="{AAE6CB68-4A38-46C4-92B8-8DD2C4C7D931}" destId="{4F378D7C-841C-4170-9539-CDDE5D85030A}" srcOrd="0" destOrd="0" presId="urn:microsoft.com/office/officeart/2005/8/layout/radial6"/>
    <dgm:cxn modelId="{BECA2455-73ED-4300-92D0-7D6EBE2E64ED}" srcId="{C63FC4B4-3BDA-4C03-9E6A-063B2C6BFA58}" destId="{5B5D500D-9858-408A-8303-BDCB6F2D2AF6}" srcOrd="0" destOrd="0" parTransId="{68044E74-F5AD-4D51-8209-149F1A18D2D8}" sibTransId="{F059D54D-6D21-48A2-87F8-362121AC3B46}"/>
    <dgm:cxn modelId="{950E0D7B-D00B-4C0E-A8AF-07B0D4282D61}" type="presOf" srcId="{4696DD87-974B-4BF9-866B-6383396D310C}" destId="{4A27AB02-7425-41FB-9003-1B45A2EF4E58}" srcOrd="0" destOrd="0" presId="urn:microsoft.com/office/officeart/2005/8/layout/radial6"/>
    <dgm:cxn modelId="{45EB9A81-C281-405E-882F-9C47995D9011}" type="presOf" srcId="{C63FC4B4-3BDA-4C03-9E6A-063B2C6BFA58}" destId="{137B4F9F-D168-46D3-BE7E-52F63A9075AC}" srcOrd="0" destOrd="0" presId="urn:microsoft.com/office/officeart/2005/8/layout/radial6"/>
    <dgm:cxn modelId="{0217EF81-3305-48F8-855C-BC59C8474167}" type="presOf" srcId="{3708F97E-EEA7-4CCF-9BDC-B8B55D2399E3}" destId="{6294B491-1095-41F8-BF75-5DEBF6EC7489}" srcOrd="0" destOrd="0" presId="urn:microsoft.com/office/officeart/2005/8/layout/radial6"/>
    <dgm:cxn modelId="{2EC6A694-7821-4FF9-A86F-9D0AE5B0BAD5}" srcId="{5B5D500D-9858-408A-8303-BDCB6F2D2AF6}" destId="{122D312A-5FE6-46E6-B511-B4C3997C3C88}" srcOrd="7" destOrd="0" parTransId="{DCEDE19A-F93F-4F4A-914F-95D684942F55}" sibTransId="{0C3A518A-E603-474F-B98E-CAD12A7EA1EE}"/>
    <dgm:cxn modelId="{823C729D-489E-4863-AB89-8C91912697ED}" type="presOf" srcId="{26C0DFFC-DE61-4BD6-812D-FEF58718E4C6}" destId="{D6C9B226-F2E0-4CB0-B9C4-ACEC46DCFC11}" srcOrd="0" destOrd="0" presId="urn:microsoft.com/office/officeart/2005/8/layout/radial6"/>
    <dgm:cxn modelId="{34BCD4A1-C480-4625-B26C-38A713649533}" srcId="{5B5D500D-9858-408A-8303-BDCB6F2D2AF6}" destId="{09F8F3A8-4EA2-482D-98E3-BF6CE86113F3}" srcOrd="5" destOrd="0" parTransId="{B76F7561-D84D-4D16-89BD-26DFC1D09F35}" sibTransId="{B39E4FB3-27EF-44D9-8AD3-704831D5353F}"/>
    <dgm:cxn modelId="{4CCD56AF-898F-4672-BCD3-6789E3A7F85B}" type="presOf" srcId="{BF74A471-78C1-4F24-A30B-7CA53C5335C8}" destId="{D4E9FE58-631E-4B6B-B971-577F1E794F3D}" srcOrd="0" destOrd="0" presId="urn:microsoft.com/office/officeart/2005/8/layout/radial6"/>
    <dgm:cxn modelId="{4459B1BD-9DD5-40CE-AAE9-E60554CB50CF}" srcId="{5B5D500D-9858-408A-8303-BDCB6F2D2AF6}" destId="{D794C00E-84C2-4233-A00B-81CC5F0325E7}" srcOrd="2" destOrd="0" parTransId="{957458C5-2C7A-4325-A247-C932097B1E86}" sibTransId="{A20F915E-9EB3-4B70-B694-946FF9E5DEFE}"/>
    <dgm:cxn modelId="{EF841AC4-5C78-48F9-A7D6-9B11A08F1C53}" type="presOf" srcId="{B39E4FB3-27EF-44D9-8AD3-704831D5353F}" destId="{0EC02C6D-9A3F-402C-BEBA-9EF9045A4AED}" srcOrd="0" destOrd="0" presId="urn:microsoft.com/office/officeart/2005/8/layout/radial6"/>
    <dgm:cxn modelId="{33B8E0CB-EE7D-4309-BC1E-C6538BB8BBD2}" type="presOf" srcId="{4066B560-7AF8-4EA8-BA48-C3DD436C4749}" destId="{6EAD754A-0C18-42C9-9C34-80077768DDD8}" srcOrd="0" destOrd="0" presId="urn:microsoft.com/office/officeart/2005/8/layout/radial6"/>
    <dgm:cxn modelId="{FE676AD1-4757-490B-B101-95FA6945E6F8}" srcId="{5B5D500D-9858-408A-8303-BDCB6F2D2AF6}" destId="{AAE6CB68-4A38-46C4-92B8-8DD2C4C7D931}" srcOrd="0" destOrd="0" parTransId="{B80EA6F3-D935-4F7E-9B19-1564027C9171}" sibTransId="{BF74A471-78C1-4F24-A30B-7CA53C5335C8}"/>
    <dgm:cxn modelId="{B7869CD6-CD14-4356-B3FB-EB78C52053CE}" type="presOf" srcId="{A20F915E-9EB3-4B70-B694-946FF9E5DEFE}" destId="{C4B35D86-70AB-4ED2-A049-2078F0482CDA}" srcOrd="0" destOrd="0" presId="urn:microsoft.com/office/officeart/2005/8/layout/radial6"/>
    <dgm:cxn modelId="{C8AAC8E4-CC76-4D77-808B-64DE14722130}" type="presOf" srcId="{2E0AF820-AA3B-457C-946D-7190AE37C7C2}" destId="{75BB8CE6-DE17-4EA1-A816-C42043AF966E}" srcOrd="0" destOrd="0" presId="urn:microsoft.com/office/officeart/2005/8/layout/radial6"/>
    <dgm:cxn modelId="{E133B2E6-DB4F-4669-B36A-EBE89E9C8826}" type="presOf" srcId="{DF3808EE-C15A-487C-B1E9-FDC27828B085}" destId="{AE19997F-7213-4C9D-B75E-BAE9B06203C1}" srcOrd="0" destOrd="0" presId="urn:microsoft.com/office/officeart/2005/8/layout/radial6"/>
    <dgm:cxn modelId="{4D78ADEE-9332-4918-9DF8-101C1BD06750}" srcId="{5B5D500D-9858-408A-8303-BDCB6F2D2AF6}" destId="{3708F97E-EEA7-4CCF-9BDC-B8B55D2399E3}" srcOrd="1" destOrd="0" parTransId="{F4FDEE6A-5CE8-43CC-981F-80A47429FDD7}" sibTransId="{55B49564-E8DA-4BF2-BB61-5670CA7160A6}"/>
    <dgm:cxn modelId="{240710C1-D2AD-470F-9EA0-9151F0CF0C2F}" type="presParOf" srcId="{137B4F9F-D168-46D3-BE7E-52F63A9075AC}" destId="{1EB9ABAF-3250-4999-971A-604B96BAAA91}" srcOrd="0" destOrd="0" presId="urn:microsoft.com/office/officeart/2005/8/layout/radial6"/>
    <dgm:cxn modelId="{5056C6C3-CC12-4F2D-AF00-2070CF014CA8}" type="presParOf" srcId="{137B4F9F-D168-46D3-BE7E-52F63A9075AC}" destId="{4F378D7C-841C-4170-9539-CDDE5D85030A}" srcOrd="1" destOrd="0" presId="urn:microsoft.com/office/officeart/2005/8/layout/radial6"/>
    <dgm:cxn modelId="{7F820F2E-1101-4B29-B9C7-0DBFEEC85513}" type="presParOf" srcId="{137B4F9F-D168-46D3-BE7E-52F63A9075AC}" destId="{42EBDB34-C8CF-4C93-948D-5C50E303E3C3}" srcOrd="2" destOrd="0" presId="urn:microsoft.com/office/officeart/2005/8/layout/radial6"/>
    <dgm:cxn modelId="{6512E4CB-841A-4633-8882-D02303E052AD}" type="presParOf" srcId="{137B4F9F-D168-46D3-BE7E-52F63A9075AC}" destId="{D4E9FE58-631E-4B6B-B971-577F1E794F3D}" srcOrd="3" destOrd="0" presId="urn:microsoft.com/office/officeart/2005/8/layout/radial6"/>
    <dgm:cxn modelId="{35B2937B-9DDB-4591-95CE-00903ED10D2C}" type="presParOf" srcId="{137B4F9F-D168-46D3-BE7E-52F63A9075AC}" destId="{6294B491-1095-41F8-BF75-5DEBF6EC7489}" srcOrd="4" destOrd="0" presId="urn:microsoft.com/office/officeart/2005/8/layout/radial6"/>
    <dgm:cxn modelId="{F1DBA6EC-C586-4E7E-B5AC-167B5ABA7C7B}" type="presParOf" srcId="{137B4F9F-D168-46D3-BE7E-52F63A9075AC}" destId="{79236933-7752-4D88-8AEB-B670ADA9EA41}" srcOrd="5" destOrd="0" presId="urn:microsoft.com/office/officeart/2005/8/layout/radial6"/>
    <dgm:cxn modelId="{8325D213-00F2-4B2A-90DB-922E17C26E91}" type="presParOf" srcId="{137B4F9F-D168-46D3-BE7E-52F63A9075AC}" destId="{B8112366-A669-4CC6-B0F7-141312CA4412}" srcOrd="6" destOrd="0" presId="urn:microsoft.com/office/officeart/2005/8/layout/radial6"/>
    <dgm:cxn modelId="{DB1627DF-80B9-4D8A-9F52-3CDC50FB114B}" type="presParOf" srcId="{137B4F9F-D168-46D3-BE7E-52F63A9075AC}" destId="{DD4678A5-5BD5-4266-8CC1-611C3AFCDA5E}" srcOrd="7" destOrd="0" presId="urn:microsoft.com/office/officeart/2005/8/layout/radial6"/>
    <dgm:cxn modelId="{69ACE3C6-2937-4CAD-81E2-28A9C915B90F}" type="presParOf" srcId="{137B4F9F-D168-46D3-BE7E-52F63A9075AC}" destId="{EED4769F-D13E-4106-A78E-E49D5F914873}" srcOrd="8" destOrd="0" presId="urn:microsoft.com/office/officeart/2005/8/layout/radial6"/>
    <dgm:cxn modelId="{EB638C16-22B1-46A3-81FE-F677B056FC44}" type="presParOf" srcId="{137B4F9F-D168-46D3-BE7E-52F63A9075AC}" destId="{C4B35D86-70AB-4ED2-A049-2078F0482CDA}" srcOrd="9" destOrd="0" presId="urn:microsoft.com/office/officeart/2005/8/layout/radial6"/>
    <dgm:cxn modelId="{14F3E482-A48A-4103-81CA-967FD1F240A5}" type="presParOf" srcId="{137B4F9F-D168-46D3-BE7E-52F63A9075AC}" destId="{4A27AB02-7425-41FB-9003-1B45A2EF4E58}" srcOrd="10" destOrd="0" presId="urn:microsoft.com/office/officeart/2005/8/layout/radial6"/>
    <dgm:cxn modelId="{45578262-7E2C-4CAC-A4F1-E9032F4BEAC6}" type="presParOf" srcId="{137B4F9F-D168-46D3-BE7E-52F63A9075AC}" destId="{BA26542E-1319-4545-89CE-7F6C7E5E1029}" srcOrd="11" destOrd="0" presId="urn:microsoft.com/office/officeart/2005/8/layout/radial6"/>
    <dgm:cxn modelId="{DFF3CF86-F943-468B-8988-3D25D0955A72}" type="presParOf" srcId="{137B4F9F-D168-46D3-BE7E-52F63A9075AC}" destId="{6EAD754A-0C18-42C9-9C34-80077768DDD8}" srcOrd="12" destOrd="0" presId="urn:microsoft.com/office/officeart/2005/8/layout/radial6"/>
    <dgm:cxn modelId="{6D2B3177-F10B-4BF8-BE70-7DE7459B4999}" type="presParOf" srcId="{137B4F9F-D168-46D3-BE7E-52F63A9075AC}" destId="{D6C9B226-F2E0-4CB0-B9C4-ACEC46DCFC11}" srcOrd="13" destOrd="0" presId="urn:microsoft.com/office/officeart/2005/8/layout/radial6"/>
    <dgm:cxn modelId="{4257E5C8-878B-4909-801E-4CF0B7D91FAB}" type="presParOf" srcId="{137B4F9F-D168-46D3-BE7E-52F63A9075AC}" destId="{6523B5B2-2D19-42E1-A752-B53ABEBA8370}" srcOrd="14" destOrd="0" presId="urn:microsoft.com/office/officeart/2005/8/layout/radial6"/>
    <dgm:cxn modelId="{F85B0D69-1B00-418D-AE2A-FA836377830A}" type="presParOf" srcId="{137B4F9F-D168-46D3-BE7E-52F63A9075AC}" destId="{75BB8CE6-DE17-4EA1-A816-C42043AF966E}" srcOrd="15" destOrd="0" presId="urn:microsoft.com/office/officeart/2005/8/layout/radial6"/>
    <dgm:cxn modelId="{86AB9EFD-1EC9-41AF-944E-AA8924CB6D2C}" type="presParOf" srcId="{137B4F9F-D168-46D3-BE7E-52F63A9075AC}" destId="{673C52EB-9E6D-4191-A6A8-11B76BDACAA3}" srcOrd="16" destOrd="0" presId="urn:microsoft.com/office/officeart/2005/8/layout/radial6"/>
    <dgm:cxn modelId="{2DDB2753-10E7-4070-B19A-4CE35EFB0190}" type="presParOf" srcId="{137B4F9F-D168-46D3-BE7E-52F63A9075AC}" destId="{785B7566-6966-4750-84D4-15F0144B7C82}" srcOrd="17" destOrd="0" presId="urn:microsoft.com/office/officeart/2005/8/layout/radial6"/>
    <dgm:cxn modelId="{ECC0A225-9E67-4380-BFC1-CBBA1ADBDBA3}" type="presParOf" srcId="{137B4F9F-D168-46D3-BE7E-52F63A9075AC}" destId="{0EC02C6D-9A3F-402C-BEBA-9EF9045A4AED}" srcOrd="18" destOrd="0" presId="urn:microsoft.com/office/officeart/2005/8/layout/radial6"/>
    <dgm:cxn modelId="{C64831DF-C60D-4AF3-88C1-2DA16F638786}" type="presParOf" srcId="{137B4F9F-D168-46D3-BE7E-52F63A9075AC}" destId="{E295E93C-3EF9-4317-9288-76772C352A10}" srcOrd="19" destOrd="0" presId="urn:microsoft.com/office/officeart/2005/8/layout/radial6"/>
    <dgm:cxn modelId="{F2DE81E2-2302-4934-AE5C-446575412B34}" type="presParOf" srcId="{137B4F9F-D168-46D3-BE7E-52F63A9075AC}" destId="{E6F07292-7FEE-446A-AAEB-507E41462162}" srcOrd="20" destOrd="0" presId="urn:microsoft.com/office/officeart/2005/8/layout/radial6"/>
    <dgm:cxn modelId="{3F36EC8E-7FA8-4F6B-AFB8-B2BBBF6BCDC2}" type="presParOf" srcId="{137B4F9F-D168-46D3-BE7E-52F63A9075AC}" destId="{AE19997F-7213-4C9D-B75E-BAE9B06203C1}" srcOrd="21" destOrd="0" presId="urn:microsoft.com/office/officeart/2005/8/layout/radial6"/>
    <dgm:cxn modelId="{E478BCF9-D498-4498-99F7-3E6866F81364}" type="presParOf" srcId="{137B4F9F-D168-46D3-BE7E-52F63A9075AC}" destId="{85FE2D8C-04EA-4731-99A0-CB2465CC9E7F}" srcOrd="22" destOrd="0" presId="urn:microsoft.com/office/officeart/2005/8/layout/radial6"/>
    <dgm:cxn modelId="{C70B0578-2BD8-4977-A397-FFB4EA927426}" type="presParOf" srcId="{137B4F9F-D168-46D3-BE7E-52F63A9075AC}" destId="{9FD759C3-217A-448F-9BE7-00DA28C6BB84}" srcOrd="23" destOrd="0" presId="urn:microsoft.com/office/officeart/2005/8/layout/radial6"/>
    <dgm:cxn modelId="{A4A4AADF-2747-4924-89A2-3AD941A4D170}" type="presParOf" srcId="{137B4F9F-D168-46D3-BE7E-52F63A9075AC}" destId="{9B08F426-925B-4460-A984-8425FE995E0E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8F426-925B-4460-A984-8425FE995E0E}">
      <dsp:nvSpPr>
        <dsp:cNvPr id="0" name=""/>
        <dsp:cNvSpPr/>
      </dsp:nvSpPr>
      <dsp:spPr>
        <a:xfrm>
          <a:off x="2710617" y="625851"/>
          <a:ext cx="5017332" cy="5017332"/>
        </a:xfrm>
        <a:prstGeom prst="blockArc">
          <a:avLst>
            <a:gd name="adj1" fmla="val 13173391"/>
            <a:gd name="adj2" fmla="val 16203342"/>
            <a:gd name="adj3" fmla="val 3436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E19997F-7213-4C9D-B75E-BAE9B06203C1}">
      <dsp:nvSpPr>
        <dsp:cNvPr id="0" name=""/>
        <dsp:cNvSpPr/>
      </dsp:nvSpPr>
      <dsp:spPr>
        <a:xfrm>
          <a:off x="2713012" y="622946"/>
          <a:ext cx="5017332" cy="5017332"/>
        </a:xfrm>
        <a:prstGeom prst="blockArc">
          <a:avLst>
            <a:gd name="adj1" fmla="val 10795949"/>
            <a:gd name="adj2" fmla="val 13168143"/>
            <a:gd name="adj3" fmla="val 3436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EC02C6D-9A3F-402C-BEBA-9EF9045A4AED}">
      <dsp:nvSpPr>
        <dsp:cNvPr id="0" name=""/>
        <dsp:cNvSpPr/>
      </dsp:nvSpPr>
      <dsp:spPr>
        <a:xfrm>
          <a:off x="2711586" y="541953"/>
          <a:ext cx="5017332" cy="5017332"/>
        </a:xfrm>
        <a:prstGeom prst="blockArc">
          <a:avLst>
            <a:gd name="adj1" fmla="val 8370909"/>
            <a:gd name="adj2" fmla="val 10682997"/>
            <a:gd name="adj3" fmla="val 343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5BB8CE6-DE17-4EA1-A816-C42043AF966E}">
      <dsp:nvSpPr>
        <dsp:cNvPr id="0" name=""/>
        <dsp:cNvSpPr/>
      </dsp:nvSpPr>
      <dsp:spPr>
        <a:xfrm>
          <a:off x="2780803" y="626784"/>
          <a:ext cx="5017332" cy="5017332"/>
        </a:xfrm>
        <a:prstGeom prst="blockArc">
          <a:avLst>
            <a:gd name="adj1" fmla="val 5494531"/>
            <a:gd name="adj2" fmla="val 8523580"/>
            <a:gd name="adj3" fmla="val 3436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AD754A-0C18-42C9-9C34-80077768DDD8}">
      <dsp:nvSpPr>
        <dsp:cNvPr id="0" name=""/>
        <dsp:cNvSpPr/>
      </dsp:nvSpPr>
      <dsp:spPr>
        <a:xfrm>
          <a:off x="2887324" y="632021"/>
          <a:ext cx="5017332" cy="5017332"/>
        </a:xfrm>
        <a:prstGeom prst="blockArc">
          <a:avLst>
            <a:gd name="adj1" fmla="val 2220400"/>
            <a:gd name="adj2" fmla="val 5643244"/>
            <a:gd name="adj3" fmla="val 3436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B35D86-70AB-4ED2-A049-2078F0482CDA}">
      <dsp:nvSpPr>
        <dsp:cNvPr id="0" name=""/>
        <dsp:cNvSpPr/>
      </dsp:nvSpPr>
      <dsp:spPr>
        <a:xfrm>
          <a:off x="3025849" y="464192"/>
          <a:ext cx="5017332" cy="5017332"/>
        </a:xfrm>
        <a:prstGeom prst="blockArc">
          <a:avLst>
            <a:gd name="adj1" fmla="val 189583"/>
            <a:gd name="adj2" fmla="val 2523919"/>
            <a:gd name="adj3" fmla="val 3436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8112366-A669-4CC6-B0F7-141312CA4412}">
      <dsp:nvSpPr>
        <dsp:cNvPr id="0" name=""/>
        <dsp:cNvSpPr/>
      </dsp:nvSpPr>
      <dsp:spPr>
        <a:xfrm>
          <a:off x="3040519" y="900900"/>
          <a:ext cx="5017332" cy="5017332"/>
        </a:xfrm>
        <a:prstGeom prst="blockArc">
          <a:avLst>
            <a:gd name="adj1" fmla="val 18302932"/>
            <a:gd name="adj2" fmla="val 21179536"/>
            <a:gd name="adj3" fmla="val 3436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E9FE58-631E-4B6B-B971-577F1E794F3D}">
      <dsp:nvSpPr>
        <dsp:cNvPr id="0" name=""/>
        <dsp:cNvSpPr/>
      </dsp:nvSpPr>
      <dsp:spPr>
        <a:xfrm>
          <a:off x="2713013" y="625852"/>
          <a:ext cx="5017332" cy="5017332"/>
        </a:xfrm>
        <a:prstGeom prst="blockArc">
          <a:avLst>
            <a:gd name="adj1" fmla="val 16200000"/>
            <a:gd name="adj2" fmla="val 18900000"/>
            <a:gd name="adj3" fmla="val 3436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B9ABAF-3250-4999-971A-604B96BAAA91}">
      <dsp:nvSpPr>
        <dsp:cNvPr id="0" name=""/>
        <dsp:cNvSpPr/>
      </dsp:nvSpPr>
      <dsp:spPr>
        <a:xfrm>
          <a:off x="4064997" y="1307109"/>
          <a:ext cx="2568008" cy="367444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600" b="0" kern="1200" dirty="0">
              <a:latin typeface="NikoshBAN" panose="02000000000000000000" pitchFamily="2" charset="0"/>
              <a:cs typeface="NikoshBAN" panose="02000000000000000000" pitchFamily="2" charset="0"/>
            </a:rPr>
            <a:t>অমেরুদন্ডী প্রাণী</a:t>
          </a:r>
          <a:endParaRPr lang="en-US" sz="3600" b="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41073" y="1845219"/>
        <a:ext cx="1815856" cy="2598225"/>
      </dsp:txXfrm>
    </dsp:sp>
    <dsp:sp modelId="{4F378D7C-841C-4170-9539-CDDE5D85030A}">
      <dsp:nvSpPr>
        <dsp:cNvPr id="0" name=""/>
        <dsp:cNvSpPr/>
      </dsp:nvSpPr>
      <dsp:spPr>
        <a:xfrm>
          <a:off x="4289146" y="70359"/>
          <a:ext cx="1865067" cy="119718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পরিফেরা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62279" y="245682"/>
        <a:ext cx="1318801" cy="846536"/>
      </dsp:txXfrm>
    </dsp:sp>
    <dsp:sp modelId="{6294B491-1095-41F8-BF75-5DEBF6EC7489}">
      <dsp:nvSpPr>
        <dsp:cNvPr id="0" name=""/>
        <dsp:cNvSpPr/>
      </dsp:nvSpPr>
      <dsp:spPr>
        <a:xfrm>
          <a:off x="6030172" y="792507"/>
          <a:ext cx="1869856" cy="119718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নিডারিয়া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304006" y="967830"/>
        <a:ext cx="1322188" cy="846536"/>
      </dsp:txXfrm>
    </dsp:sp>
    <dsp:sp modelId="{DD4678A5-5BD5-4266-8CC1-611C3AFCDA5E}">
      <dsp:nvSpPr>
        <dsp:cNvPr id="0" name=""/>
        <dsp:cNvSpPr/>
      </dsp:nvSpPr>
      <dsp:spPr>
        <a:xfrm>
          <a:off x="6620161" y="2536973"/>
          <a:ext cx="2752347" cy="114357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2800" kern="1200" dirty="0">
              <a:latin typeface="NikoshBAN" panose="02000000000000000000" pitchFamily="2" charset="0"/>
              <a:cs typeface="NikoshBAN" panose="02000000000000000000" pitchFamily="2" charset="0"/>
            </a:rPr>
            <a:t>প্লাটিহেলমেনথিস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023233" y="2704445"/>
        <a:ext cx="1946203" cy="808629"/>
      </dsp:txXfrm>
    </dsp:sp>
    <dsp:sp modelId="{4A27AB02-7425-41FB-9003-1B45A2EF4E58}">
      <dsp:nvSpPr>
        <dsp:cNvPr id="0" name=""/>
        <dsp:cNvSpPr/>
      </dsp:nvSpPr>
      <dsp:spPr>
        <a:xfrm>
          <a:off x="6116521" y="4026141"/>
          <a:ext cx="2496772" cy="1197182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নেমাটোডা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482165" y="4201464"/>
        <a:ext cx="1765484" cy="846536"/>
      </dsp:txXfrm>
    </dsp:sp>
    <dsp:sp modelId="{D6C9B226-F2E0-4CB0-B9C4-ACEC46DCFC11}">
      <dsp:nvSpPr>
        <dsp:cNvPr id="0" name=""/>
        <dsp:cNvSpPr/>
      </dsp:nvSpPr>
      <dsp:spPr>
        <a:xfrm>
          <a:off x="4083051" y="5140188"/>
          <a:ext cx="2277257" cy="919795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অ্যানিলিডা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16548" y="5274889"/>
        <a:ext cx="1610263" cy="650393"/>
      </dsp:txXfrm>
    </dsp:sp>
    <dsp:sp modelId="{673C52EB-9E6D-4191-A6A8-11B76BDACAA3}">
      <dsp:nvSpPr>
        <dsp:cNvPr id="0" name=""/>
        <dsp:cNvSpPr/>
      </dsp:nvSpPr>
      <dsp:spPr>
        <a:xfrm>
          <a:off x="2164011" y="4052790"/>
          <a:ext cx="2361970" cy="119718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আর্থ্রোপোডা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09913" y="4228113"/>
        <a:ext cx="1670166" cy="846536"/>
      </dsp:txXfrm>
    </dsp:sp>
    <dsp:sp modelId="{E295E93C-3EF9-4317-9288-76772C352A10}">
      <dsp:nvSpPr>
        <dsp:cNvPr id="0" name=""/>
        <dsp:cNvSpPr/>
      </dsp:nvSpPr>
      <dsp:spPr>
        <a:xfrm>
          <a:off x="1780587" y="2535927"/>
          <a:ext cx="1951049" cy="119718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মলাস্কা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066312" y="2711250"/>
        <a:ext cx="1379599" cy="846536"/>
      </dsp:txXfrm>
    </dsp:sp>
    <dsp:sp modelId="{85FE2D8C-04EA-4731-99A0-CB2465CC9E7F}">
      <dsp:nvSpPr>
        <dsp:cNvPr id="0" name=""/>
        <dsp:cNvSpPr/>
      </dsp:nvSpPr>
      <dsp:spPr>
        <a:xfrm>
          <a:off x="1926398" y="965756"/>
          <a:ext cx="2783881" cy="119718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2800" kern="1200" dirty="0">
              <a:latin typeface="NikoshBAN" panose="02000000000000000000" pitchFamily="2" charset="0"/>
              <a:cs typeface="NikoshBAN" panose="02000000000000000000" pitchFamily="2" charset="0"/>
            </a:rPr>
            <a:t>এ্যাকাইনোডার্মাটা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334088" y="1141079"/>
        <a:ext cx="1968501" cy="846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CD981-5918-4344-89BF-D2A51527DF5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CE273-2EDD-49B8-B44C-523FFF3FC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8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CE273-2EDD-49B8-B44C-523FFF3FC2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9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CE273-2EDD-49B8-B44C-523FFF3FC2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92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0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6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7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06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2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4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7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A372F-FAB6-47FE-A675-BD7922015923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DFE12-4689-4455-92B7-A86DD4D45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1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Relationship Id="rId22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5400" y="5311392"/>
            <a:ext cx="12204700" cy="1635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84150"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 descr="C:\Users\user\Pictures\5th content pic\boost3.GIF"/>
          <p:cNvPicPr>
            <a:picLocks noChangeAspect="1" noChangeArrowheads="1" noCrop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689315">
            <a:off x="15205" y="5402852"/>
            <a:ext cx="1375600" cy="1239402"/>
          </a:xfrm>
          <a:prstGeom prst="rect">
            <a:avLst/>
          </a:prstGeom>
          <a:noFill/>
        </p:spPr>
      </p:pic>
      <p:pic>
        <p:nvPicPr>
          <p:cNvPr id="16" name="Picture 2" descr="C:\Users\user\Pictures\5th content pic\images (1).jp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10636731" y="81638"/>
            <a:ext cx="1457878" cy="935183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000066" y="5704763"/>
            <a:ext cx="1162878" cy="1164606"/>
          </a:xfrm>
          <a:prstGeom prst="rect">
            <a:avLst/>
          </a:prstGeom>
        </p:spPr>
      </p:pic>
      <p:pic>
        <p:nvPicPr>
          <p:cNvPr id="18" name="Picture 4" descr="C:\Users\user\Pictures\Picture1.jpg"/>
          <p:cNvPicPr>
            <a:picLocks noChangeAspect="1" noChangeArrowheads="1"/>
          </p:cNvPicPr>
          <p:nvPr userDrawn="1"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155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836546">
            <a:off x="5554403" y="28227"/>
            <a:ext cx="1190449" cy="882616"/>
          </a:xfrm>
          <a:prstGeom prst="rect">
            <a:avLst/>
          </a:prstGeom>
          <a:noFill/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4000" b="96571" l="9924" r="896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8188" y="5352336"/>
            <a:ext cx="2208210" cy="14647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8655" y="5311392"/>
            <a:ext cx="2327863" cy="155675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8958" y="5389065"/>
            <a:ext cx="1975925" cy="1506317"/>
          </a:xfrm>
          <a:prstGeom prst="rect">
            <a:avLst/>
          </a:prstGeom>
        </p:spPr>
      </p:pic>
      <p:pic>
        <p:nvPicPr>
          <p:cNvPr id="23" name="Picture 2" descr="C:\Users\user\Pictures\5th content pic\images (1).jp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391" y="110214"/>
            <a:ext cx="1457878" cy="935183"/>
          </a:xfrm>
          <a:prstGeom prst="rect">
            <a:avLst/>
          </a:prstGeom>
          <a:noFill/>
        </p:spPr>
      </p:pic>
      <p:pic>
        <p:nvPicPr>
          <p:cNvPr id="12" name="Picture 3" descr="C:\Users\user\Pictures\5th content pic\boost3.GIF"/>
          <p:cNvPicPr>
            <a:picLocks noChangeAspect="1" noChangeArrowheads="1" noCrop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910685" flipH="1">
            <a:off x="10751455" y="5416436"/>
            <a:ext cx="1375600" cy="123940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 userDrawn="1"/>
        </p:nvSpPr>
        <p:spPr>
          <a:xfrm>
            <a:off x="78039" y="82918"/>
            <a:ext cx="12030218" cy="6706842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635873" y="6401410"/>
            <a:ext cx="3469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Dwibyendranath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Saha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 (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Toton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6227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openxmlformats.org/officeDocument/2006/relationships/image" Target="../media/image21.jpg"/><Relationship Id="rId3" Type="http://schemas.microsoft.com/office/2007/relationships/media" Target="../media/media2.m4a"/><Relationship Id="rId21" Type="http://schemas.openxmlformats.org/officeDocument/2006/relationships/slideLayout" Target="../slideLayouts/slideLayout7.xml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openxmlformats.org/officeDocument/2006/relationships/image" Target="../media/image20.jpeg"/><Relationship Id="rId33" Type="http://schemas.openxmlformats.org/officeDocument/2006/relationships/image" Target="../media/image28.jpe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audio" Target="../media/media10.m4a"/><Relationship Id="rId29" Type="http://schemas.openxmlformats.org/officeDocument/2006/relationships/image" Target="../media/image24.jp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19.jpeg"/><Relationship Id="rId32" Type="http://schemas.openxmlformats.org/officeDocument/2006/relationships/image" Target="../media/image27.pn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18.jpg"/><Relationship Id="rId28" Type="http://schemas.openxmlformats.org/officeDocument/2006/relationships/image" Target="../media/image23.jpeg"/><Relationship Id="rId10" Type="http://schemas.openxmlformats.org/officeDocument/2006/relationships/audio" Target="../media/media5.m4a"/><Relationship Id="rId19" Type="http://schemas.microsoft.com/office/2007/relationships/media" Target="../media/media10.m4a"/><Relationship Id="rId31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notesSlide" Target="../notesSlides/notesSlide1.xml"/><Relationship Id="rId27" Type="http://schemas.openxmlformats.org/officeDocument/2006/relationships/image" Target="../media/image22.jpeg"/><Relationship Id="rId30" Type="http://schemas.openxmlformats.org/officeDocument/2006/relationships/image" Target="../media/image2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2" y="85723"/>
            <a:ext cx="12044363" cy="53149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01D411-F595-4F8A-B9BD-03B61F251A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" y="5400675"/>
            <a:ext cx="1201103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4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391" y="1549730"/>
            <a:ext cx="7102607" cy="41413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4288422" y="382847"/>
            <a:ext cx="6443793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10000" b="1" dirty="0">
                <a:ln w="2857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</a:p>
          <a:p>
            <a:endParaRPr lang="bn-IN" sz="10000" b="1" dirty="0">
              <a:ln w="28575">
                <a:solidFill>
                  <a:srgbClr val="FFFF00"/>
                </a:solidFill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10000" b="1" dirty="0">
              <a:ln w="28575">
                <a:solidFill>
                  <a:srgbClr val="FFFF00"/>
                </a:solidFill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10000" b="1" dirty="0">
              <a:ln w="28575">
                <a:solidFill>
                  <a:srgbClr val="FFFF00"/>
                </a:solidFill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10000" b="1" dirty="0">
                <a:ln w="28575">
                  <a:solidFill>
                    <a:srgbClr val="FFFF00"/>
                  </a:solidFill>
                </a:ln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0000" dirty="0">
              <a:ln w="28575">
                <a:solidFill>
                  <a:srgbClr val="FFFF00"/>
                </a:solidFill>
              </a:ln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642C12-2BD5-477F-93D0-06563F8E4C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6061166"/>
            <a:ext cx="12192000" cy="7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95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7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018" y="2879615"/>
            <a:ext cx="71424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মোঃআমির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হসেন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IN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্ষক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পাল্লা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মাহবুব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পাল্লা-চাটখিল-নোয়াখালী</a:t>
            </a:r>
            <a:endParaRPr lang="en-US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মোবাঃ-০১৭১২৯০৬৯৬৫</a:t>
            </a:r>
          </a:p>
          <a:p>
            <a:endParaRPr lang="bn-IN" sz="28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78849" y="3653856"/>
            <a:ext cx="31214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8ম</a:t>
            </a:r>
          </a:p>
          <a:p>
            <a:r>
              <a:rPr lang="en-US" sz="2800" dirty="0" err="1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সময়ঃ</a:t>
            </a:r>
            <a:r>
              <a:rPr lang="en-US" sz="2800" dirty="0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 ৫০ </a:t>
            </a:r>
            <a:r>
              <a:rPr lang="en-US" sz="2800" dirty="0" err="1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মিনিট</a:t>
            </a:r>
            <a:r>
              <a:rPr lang="en-US" sz="2800" dirty="0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তারিখঃ</a:t>
            </a:r>
            <a:r>
              <a:rPr lang="en-US" sz="2800" dirty="0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 </a:t>
            </a:r>
            <a:r>
              <a:rPr lang="bn-IN" sz="2800" dirty="0">
                <a:ln w="11430"/>
                <a:solidFill>
                  <a:srgbClr val="000000"/>
                </a:solidFill>
                <a:latin typeface="Andalus" pitchFamily="18" charset="-78"/>
                <a:cs typeface="NikoshBAN" pitchFamily="2" charset="0"/>
              </a:rPr>
              <a:t> 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551950" y="815430"/>
            <a:ext cx="7592112" cy="1815883"/>
            <a:chOff x="2530089" y="438955"/>
            <a:chExt cx="7592112" cy="2838427"/>
          </a:xfrm>
        </p:grpSpPr>
        <p:grpSp>
          <p:nvGrpSpPr>
            <p:cNvPr id="5" name="Group 4"/>
            <p:cNvGrpSpPr/>
            <p:nvPr/>
          </p:nvGrpSpPr>
          <p:grpSpPr>
            <a:xfrm>
              <a:off x="2530089" y="438955"/>
              <a:ext cx="6900514" cy="2838427"/>
              <a:chOff x="2974928" y="1091855"/>
              <a:chExt cx="6122234" cy="2838427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7" name="Bent Arrow 6"/>
              <p:cNvSpPr/>
              <p:nvPr/>
            </p:nvSpPr>
            <p:spPr>
              <a:xfrm rot="5400000">
                <a:off x="7945102" y="982198"/>
                <a:ext cx="763325" cy="1540794"/>
              </a:xfrm>
              <a:prstGeom prst="bentArrow">
                <a:avLst>
                  <a:gd name="adj1" fmla="val 18671"/>
                  <a:gd name="adj2" fmla="val 25000"/>
                  <a:gd name="adj3" fmla="val 25000"/>
                  <a:gd name="adj4" fmla="val 39953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Bent Arrow 7"/>
              <p:cNvSpPr/>
              <p:nvPr/>
            </p:nvSpPr>
            <p:spPr>
              <a:xfrm rot="16200000" flipH="1">
                <a:off x="3905953" y="1082074"/>
                <a:ext cx="763325" cy="1348852"/>
              </a:xfrm>
              <a:prstGeom prst="bentArrow">
                <a:avLst>
                  <a:gd name="adj1" fmla="val 18671"/>
                  <a:gd name="adj2" fmla="val 25000"/>
                  <a:gd name="adj3" fmla="val 25000"/>
                  <a:gd name="adj4" fmla="val 39953"/>
                </a:avLst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4903504" y="1091855"/>
                <a:ext cx="2815757" cy="801458"/>
              </a:xfrm>
              <a:prstGeom prst="round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 err="1">
                    <a:latin typeface="NikoshBAN" pitchFamily="2" charset="0"/>
                    <a:cs typeface="NikoshBAN" pitchFamily="2" charset="0"/>
                  </a:rPr>
                  <a:t>পরিচিতি</a:t>
                </a:r>
                <a:r>
                  <a:rPr lang="en-US" sz="4400" b="1" dirty="0">
                    <a:latin typeface="NikoshBAN" pitchFamily="2" charset="0"/>
                    <a:cs typeface="NikoshBAN" pitchFamily="2" charset="0"/>
                  </a:rPr>
                  <a:t> </a:t>
                </a: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2974928" y="1935758"/>
                <a:ext cx="1574169" cy="1994524"/>
              </a:xfrm>
              <a:prstGeom prst="roundRect">
                <a:avLst>
                  <a:gd name="adj" fmla="val 3400"/>
                </a:avLst>
              </a:prstGeom>
              <a:blipFill dpi="0" rotWithShape="1">
                <a:blip r:embed="rId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</a:endParaRP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0659" y="1283275"/>
              <a:ext cx="1801542" cy="199410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11272F2-0E53-42E8-903A-7BDC484D1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36776" cy="28796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66A41A-82D8-4C26-BAC0-4E30496501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" y="5510928"/>
            <a:ext cx="12011030" cy="134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47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60059" y="1026942"/>
            <a:ext cx="9921922" cy="5414663"/>
          </a:xfrm>
          <a:prstGeom prst="roundRect">
            <a:avLst/>
          </a:prstGeom>
          <a:solidFill>
            <a:schemeClr val="tx1"/>
          </a:solidFill>
          <a:ln w="152400" cap="rnd" cmpd="thickThin">
            <a:solidFill>
              <a:srgbClr val="00B0F0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387" y="1419651"/>
            <a:ext cx="8372475" cy="451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4782" y="1419650"/>
            <a:ext cx="8372476" cy="451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7384" y="1419651"/>
            <a:ext cx="8372477" cy="451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383" y="1419651"/>
            <a:ext cx="8372478" cy="451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7381" y="1419651"/>
            <a:ext cx="8372479" cy="4516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7486" y="1419650"/>
            <a:ext cx="8372480" cy="451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7486" y="1419648"/>
            <a:ext cx="8339772" cy="4516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380" y="1419648"/>
            <a:ext cx="8339773" cy="4516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642704" y="379988"/>
            <a:ext cx="309864" cy="309864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034111" y="445270"/>
            <a:ext cx="282677" cy="282677"/>
          </a:xfrm>
          <a:prstGeom prst="rect">
            <a:avLst/>
          </a:prstGeom>
        </p:spPr>
      </p:pic>
      <p:pic>
        <p:nvPicPr>
          <p:cNvPr id="25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398331" y="367317"/>
            <a:ext cx="322535" cy="322535"/>
          </a:xfrm>
          <a:prstGeom prst="rect">
            <a:avLst/>
          </a:prstGeom>
        </p:spPr>
      </p:pic>
      <p:pic>
        <p:nvPicPr>
          <p:cNvPr id="26" name="Recorded Sound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17073" y="326843"/>
            <a:ext cx="327785" cy="327785"/>
          </a:xfrm>
          <a:prstGeom prst="rect">
            <a:avLst/>
          </a:prstGeom>
        </p:spPr>
      </p:pic>
      <p:pic>
        <p:nvPicPr>
          <p:cNvPr id="27" name="Recorded Sound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295297" y="344105"/>
            <a:ext cx="354892" cy="354892"/>
          </a:xfrm>
          <a:prstGeom prst="rect">
            <a:avLst/>
          </a:prstGeom>
        </p:spPr>
      </p:pic>
      <p:pic>
        <p:nvPicPr>
          <p:cNvPr id="29" name="Recorded Sound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5823437" y="326843"/>
            <a:ext cx="336410" cy="336410"/>
          </a:xfrm>
          <a:prstGeom prst="rect">
            <a:avLst/>
          </a:prstGeom>
        </p:spPr>
      </p:pic>
      <p:pic>
        <p:nvPicPr>
          <p:cNvPr id="30" name="Recorded Sound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6294776" y="326843"/>
            <a:ext cx="391949" cy="391949"/>
          </a:xfrm>
          <a:prstGeom prst="rect">
            <a:avLst/>
          </a:prstGeom>
        </p:spPr>
      </p:pic>
      <p:pic>
        <p:nvPicPr>
          <p:cNvPr id="31" name="Recorded Sound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6976047" y="381785"/>
            <a:ext cx="293598" cy="293598"/>
          </a:xfrm>
          <a:prstGeom prst="rect">
            <a:avLst/>
          </a:prstGeom>
        </p:spPr>
      </p:pic>
      <p:pic>
        <p:nvPicPr>
          <p:cNvPr id="38" name="Recorded Sound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507789" y="344105"/>
            <a:ext cx="439467" cy="43946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716" y="1449916"/>
            <a:ext cx="8231100" cy="336853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751451" y="4788553"/>
            <a:ext cx="8816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অ্যানিমেলিয়া জগতের প্রাণীদেরকে নয়টি পর্বে ভাগ করা হয়েছে। এই নয়টি পর্বের প্রথম আটটি পর্বের প্রাণীরা অমেরুদণ্ডী।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05369" y="2970045"/>
            <a:ext cx="7069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একনজরে অ্যানিমেলিয়া জগতের শ্রেণিবিন্যাস 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4" name="Recorded Sound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036108" y="388679"/>
            <a:ext cx="368647" cy="3686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19822" y="161399"/>
            <a:ext cx="5205046" cy="707886"/>
          </a:xfrm>
          <a:prstGeom prst="rect">
            <a:avLst/>
          </a:prstGeom>
          <a:solidFill>
            <a:srgbClr val="CCFF33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LightBAN" pitchFamily="2" charset="0"/>
                <a:cs typeface="NikoshLightBAN" pitchFamily="2" charset="0"/>
              </a:rPr>
              <a:t>এসো</a:t>
            </a:r>
            <a:r>
              <a:rPr lang="en-US" sz="4000" b="1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b="1" dirty="0" err="1">
                <a:latin typeface="NikoshLightBAN" pitchFamily="2" charset="0"/>
                <a:cs typeface="NikoshLightBAN" pitchFamily="2" charset="0"/>
              </a:rPr>
              <a:t>আম</a:t>
            </a:r>
            <a:r>
              <a:rPr lang="bn-IN" sz="4000" b="1" dirty="0">
                <a:latin typeface="NikoshLightBAN" pitchFamily="2" charset="0"/>
                <a:cs typeface="NikoshLightBAN" pitchFamily="2" charset="0"/>
              </a:rPr>
              <a:t>রা একটি ভিডিও দেখি</a:t>
            </a:r>
            <a:endParaRPr lang="en-US" sz="4000" b="1" dirty="0"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7A6A81C-55FF-4082-A1F5-47F4F33529AA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" y="6338584"/>
            <a:ext cx="12011030" cy="51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179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02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278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778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22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999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4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499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45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954"/>
                            </p:stCondLst>
                            <p:childTnLst>
                              <p:par>
                                <p:cTn id="54" presetID="42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454"/>
                            </p:stCondLst>
                            <p:childTnLst>
                              <p:par>
                                <p:cTn id="6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9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398"/>
                            </p:stCondLst>
                            <p:childTnLst>
                              <p:par>
                                <p:cTn id="68" presetID="42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898"/>
                            </p:stCondLst>
                            <p:childTnLst>
                              <p:par>
                                <p:cTn id="7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248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3386"/>
                            </p:stCondLst>
                            <p:childTnLst>
                              <p:par>
                                <p:cTn id="82" presetID="42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136"/>
                            </p:stCondLst>
                            <p:childTnLst>
                              <p:par>
                                <p:cTn id="8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78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918"/>
                            </p:stCondLst>
                            <p:childTnLst>
                              <p:par>
                                <p:cTn id="96" presetID="42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168"/>
                            </p:stCondLst>
                            <p:childTnLst>
                              <p:par>
                                <p:cTn id="10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78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950"/>
                            </p:stCondLst>
                            <p:childTnLst>
                              <p:par>
                                <p:cTn id="110" presetID="42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1200"/>
                            </p:stCondLst>
                            <p:childTnLst>
                              <p:par>
                                <p:cTn id="1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204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3247"/>
                            </p:stCondLst>
                            <p:childTnLst>
                              <p:par>
                                <p:cTn id="124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3997"/>
                            </p:stCondLst>
                            <p:childTnLst>
                              <p:par>
                                <p:cTn id="1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185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848"/>
                            </p:stCondLst>
                            <p:childTnLst>
                              <p:par>
                                <p:cTn id="138" presetID="42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7598"/>
                            </p:stCondLst>
                            <p:childTnLst>
                              <p:par>
                                <p:cTn id="14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89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9496"/>
                            </p:stCondLst>
                            <p:childTnLst>
                              <p:par>
                                <p:cTn id="15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3" grpId="0" animBg="1"/>
      <p:bldP spid="41" grpId="0"/>
      <p:bldP spid="41" grpId="1"/>
      <p:bldP spid="42" grpId="0"/>
      <p:bldP spid="4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31507" y="2087710"/>
            <a:ext cx="6734524" cy="182310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3600" b="1" dirty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অমেরুদন্ডী প্রাণীর শ্রেণিবিভাগ</a:t>
            </a:r>
            <a:endParaRPr lang="en-US" sz="36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58673" y="717238"/>
            <a:ext cx="8697914" cy="6387159"/>
            <a:chOff x="1419641" y="341187"/>
            <a:chExt cx="8697914" cy="6387159"/>
          </a:xfrm>
        </p:grpSpPr>
        <p:sp>
          <p:nvSpPr>
            <p:cNvPr id="5" name="Rounded Rectangle 4"/>
            <p:cNvSpPr/>
            <p:nvPr/>
          </p:nvSpPr>
          <p:spPr>
            <a:xfrm>
              <a:off x="1419641" y="341187"/>
              <a:ext cx="8697914" cy="4408227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Down Arrow 5"/>
            <p:cNvSpPr/>
            <p:nvPr/>
          </p:nvSpPr>
          <p:spPr>
            <a:xfrm>
              <a:off x="2995378" y="4749414"/>
              <a:ext cx="1549331" cy="1978932"/>
            </a:xfrm>
            <a:prstGeom prst="downArrow">
              <a:avLst>
                <a:gd name="adj1" fmla="val 58809"/>
                <a:gd name="adj2" fmla="val 0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7528708" y="4749414"/>
              <a:ext cx="1549331" cy="1978932"/>
            </a:xfrm>
            <a:prstGeom prst="downArrow">
              <a:avLst>
                <a:gd name="adj1" fmla="val 58809"/>
                <a:gd name="adj2" fmla="val 0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328511" y="784132"/>
            <a:ext cx="2829946" cy="71711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1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1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F7624A-11A1-4097-83D3-9B5AA3E18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73868"/>
            <a:ext cx="12192000" cy="78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0720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952690" y="647352"/>
            <a:ext cx="2369128" cy="794010"/>
            <a:chOff x="4959927" y="240314"/>
            <a:chExt cx="2369128" cy="79401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180786" y="240314"/>
              <a:ext cx="1148269" cy="761561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H="1">
              <a:off x="4959927" y="246971"/>
              <a:ext cx="1242467" cy="787353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ounded Rectangle 4"/>
          <p:cNvSpPr/>
          <p:nvPr/>
        </p:nvSpPr>
        <p:spPr>
          <a:xfrm>
            <a:off x="1551090" y="1371571"/>
            <a:ext cx="9172329" cy="4794532"/>
          </a:xfrm>
          <a:prstGeom prst="roundRect">
            <a:avLst>
              <a:gd name="adj" fmla="val 5508"/>
            </a:avLst>
          </a:prstGeom>
          <a:solidFill>
            <a:schemeClr val="tx1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29434" y="2711954"/>
            <a:ext cx="6421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অমেরুদন্ডী প্রাণীর </a:t>
            </a:r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ন্যাস</a:t>
            </a:r>
            <a:r>
              <a:rPr lang="bn-BD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করতে পারবে</a:t>
            </a:r>
            <a:r>
              <a:rPr lang="bn-IN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 </a:t>
            </a:r>
            <a:endParaRPr lang="bn-BD" sz="3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9433" y="4837400"/>
            <a:ext cx="681608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অমেরুদন্ডী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এদের 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পর্ব ভুক্ত করতে পারবে।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9433" y="3716812"/>
            <a:ext cx="6421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পরিফেরা পর্বের বৈশিষ্ট্য বর্ণনা করতে পারবে</a:t>
            </a:r>
            <a:r>
              <a:rPr lang="bn-IN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 </a:t>
            </a:r>
            <a:endParaRPr lang="en-US" sz="3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2910" y="1653975"/>
            <a:ext cx="5745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</a:t>
            </a:r>
            <a:r>
              <a: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 2"/>
              </a:rPr>
              <a:t> 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  <a:sym typeface="Wingdings 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06850" y="2359900"/>
            <a:ext cx="1397842" cy="144732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06849" y="3411744"/>
            <a:ext cx="1397842" cy="144732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52613" y="4520541"/>
            <a:ext cx="1397842" cy="144732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3" name="Oval 12"/>
          <p:cNvSpPr/>
          <p:nvPr/>
        </p:nvSpPr>
        <p:spPr>
          <a:xfrm>
            <a:off x="5924993" y="484943"/>
            <a:ext cx="540327" cy="54032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AF7FBD-0DC8-4C0B-886C-679F8D9339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" y="5943125"/>
            <a:ext cx="12011030" cy="80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3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115" y="1913385"/>
            <a:ext cx="2554129" cy="2658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906" y="1913385"/>
            <a:ext cx="2554129" cy="2658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7907" y="1913385"/>
            <a:ext cx="2619375" cy="2658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153" y="1913385"/>
            <a:ext cx="2473015" cy="2658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489906" y="392417"/>
            <a:ext cx="5200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লক্ষ্য কর: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728304"/>
            <a:ext cx="12243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আধুনিক শ্রেণিবিন্যাসে সকল প্রাণী অ্যানিম্যালিয়া জগতের অন্তর্ভুক্ত। অ্যানিম্যালিয়া জগতের প্রাণীদেরকে নয়টি পর্বে ভাগ করা হয়েছে। এই নয়টি পর্বের প্রথম আটটি পর্বের প্রাণীরা অমেরুদন্ডী।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89906" y="4846473"/>
            <a:ext cx="586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অমেরুদন্ডী প্রাণী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7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3138925"/>
              </p:ext>
            </p:extLst>
          </p:nvPr>
        </p:nvGraphicFramePr>
        <p:xfrm>
          <a:off x="746976" y="321972"/>
          <a:ext cx="10844010" cy="6130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6F57AAC-F30B-4638-9429-ACF6C1C89F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1" y="6452316"/>
            <a:ext cx="12192000" cy="40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52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B9ABAF-3250-4999-971A-604B96BA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1EB9ABAF-3250-4999-971A-604B96BA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378D7C-841C-4170-9539-CDDE5D850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4F378D7C-841C-4170-9539-CDDE5D8503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E9FE58-631E-4B6B-B971-577F1E794F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D4E9FE58-631E-4B6B-B971-577F1E794F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94B491-1095-41F8-BF75-5DEBF6EC74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6294B491-1095-41F8-BF75-5DEBF6EC74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112366-A669-4CC6-B0F7-141312CA4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8112366-A669-4CC6-B0F7-141312CA44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4678A5-5BD5-4266-8CC1-611C3AFCD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DD4678A5-5BD5-4266-8CC1-611C3AFCDA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B35D86-70AB-4ED2-A049-2078F0482C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C4B35D86-70AB-4ED2-A049-2078F0482C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27AB02-7425-41FB-9003-1B45A2EF4E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4A27AB02-7425-41FB-9003-1B45A2EF4E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AD754A-0C18-42C9-9C34-80077768D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6EAD754A-0C18-42C9-9C34-80077768DD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C9B226-F2E0-4CB0-B9C4-ACEC46DCF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D6C9B226-F2E0-4CB0-B9C4-ACEC46DCFC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BB8CE6-DE17-4EA1-A816-C42043AF9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75BB8CE6-DE17-4EA1-A816-C42043AF96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3C52EB-9E6D-4191-A6A8-11B76BDACA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673C52EB-9E6D-4191-A6A8-11B76BDACA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C02C6D-9A3F-402C-BEBA-9EF9045A4A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0EC02C6D-9A3F-402C-BEBA-9EF9045A4A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5E93C-3EF9-4317-9288-76772C352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9" dur="500"/>
                                        <p:tgtEl>
                                          <p:spTgt spid="2">
                                            <p:graphicEl>
                                              <a:dgm id="{E295E93C-3EF9-4317-9288-76772C352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9997F-7213-4C9D-B75E-BAE9B0620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AE19997F-7213-4C9D-B75E-BAE9B0620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FE2D8C-04EA-4731-99A0-CB2465CC9E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85FE2D8C-04EA-4731-99A0-CB2465CC9E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08F426-925B-4460-A984-8425FE995E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9B08F426-925B-4460-A984-8425FE995E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20208275" flipH="1">
            <a:off x="3948015" y="436563"/>
            <a:ext cx="4471196" cy="3146013"/>
            <a:chOff x="8175008" y="155639"/>
            <a:chExt cx="3753134" cy="309804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" name="Explosion 2 2"/>
            <p:cNvSpPr/>
            <p:nvPr/>
          </p:nvSpPr>
          <p:spPr>
            <a:xfrm>
              <a:off x="8175008" y="155639"/>
              <a:ext cx="3753134" cy="3098042"/>
            </a:xfrm>
            <a:prstGeom prst="irregularSeal2">
              <a:avLst/>
            </a:prstGeom>
            <a:solidFill>
              <a:srgbClr val="00B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 rot="20227918">
              <a:off x="8475220" y="1155903"/>
              <a:ext cx="2552132" cy="81832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একক</a:t>
              </a:r>
              <a:r>
                <a:rPr lang="bn-IN" sz="4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কাজ</a:t>
              </a:r>
              <a:endParaRPr lang="en-US" sz="4800" dirty="0">
                <a:solidFill>
                  <a:srgbClr val="C0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20248791">
              <a:off x="8932404" y="1717008"/>
              <a:ext cx="2380949" cy="575858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সময়ঃ ০</a:t>
              </a:r>
              <a:r>
                <a:rPr lang="en-US" sz="32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৩</a:t>
              </a:r>
              <a:r>
                <a:rPr lang="bn-IN" sz="32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মিনিট</a:t>
              </a:r>
              <a:endParaRPr lang="en-US" sz="3200" dirty="0">
                <a:solidFill>
                  <a:srgbClr val="FFFF00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2936193" y="4190532"/>
            <a:ext cx="6851556" cy="769441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অমেরুদণ্ডী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41194" y="3631451"/>
            <a:ext cx="1694817" cy="175481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0EABAC-B352-4581-9E3B-014874484C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" y="5400675"/>
            <a:ext cx="1201103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80794" y="133985"/>
            <a:ext cx="3034493" cy="83099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lvl="0"/>
            <a:r>
              <a:rPr lang="bn-IN" sz="4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পর্ব-পরিফেরাঃ</a:t>
            </a: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94" y="3603763"/>
            <a:ext cx="3582168" cy="2684237"/>
          </a:xfrm>
          <a:prstGeom prst="roundRect">
            <a:avLst>
              <a:gd name="adj" fmla="val 3471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4325405" y="1215236"/>
            <a:ext cx="71474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সরলতম বহুকোষী প্রাণী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দেহপ্রাচীর অসংখ্য ছিদ্রযুক্ত, এ ছিদ্রপথে পানির সাথে অক্সিজেন ও খাদ্য দেহে প্রবেশ করে।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দেহে সুগঠিত কোন কলা, অংগ ও তন্ত্র থাকে না। যেমনঃ স্পঞ্জিলা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94" y="811126"/>
            <a:ext cx="3582167" cy="2546431"/>
          </a:xfrm>
          <a:prstGeom prst="roundRect">
            <a:avLst>
              <a:gd name="adj" fmla="val 2654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10A5D8-4CE4-4455-8A70-FBD1B6B764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620" y="6534206"/>
            <a:ext cx="12367620" cy="57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4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3450" y="291782"/>
            <a:ext cx="3314699" cy="83099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পর্ব-নিডারিয়াঃ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3450" y="1779036"/>
            <a:ext cx="551369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দেহ এক্টোডার্ম ও এন্ডডার্ম নামের দু’টি ভ্রুণীয় কোষস্তর দ্বারা গঠিত।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দেহগহবরকে সিলেন্টেরন বলে।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নিডব্লাস্টের সাহায্যে শিকার ধরা, চলা ও আত্মরক্ষা করে। যেমনঃ হাইড্রা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1905" y="1122778"/>
            <a:ext cx="2559614" cy="2493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905" y="3852331"/>
            <a:ext cx="2559614" cy="2228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B64D6D-9C47-416A-9089-7FBC2983DB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1180"/>
            <a:ext cx="12192000" cy="94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2148" y="4112101"/>
            <a:ext cx="8396353" cy="769441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চিত্রের প্রাণীটি কোন পর্বের? এদের বৈশিষ্ট্য লিখ।  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 rot="1391725">
            <a:off x="549565" y="118579"/>
            <a:ext cx="4471196" cy="3146013"/>
            <a:chOff x="8175008" y="155639"/>
            <a:chExt cx="3753134" cy="3098042"/>
          </a:xfrm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4" name="Explosion 2 3"/>
            <p:cNvSpPr/>
            <p:nvPr/>
          </p:nvSpPr>
          <p:spPr>
            <a:xfrm>
              <a:off x="8175008" y="155639"/>
              <a:ext cx="3753134" cy="3098042"/>
            </a:xfrm>
            <a:prstGeom prst="irregularSeal2">
              <a:avLst/>
            </a:prstGeom>
            <a:solidFill>
              <a:srgbClr val="00B050"/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 rot="20227918">
              <a:off x="8475220" y="1155903"/>
              <a:ext cx="2552132" cy="818326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জোড়ায় কাজ</a:t>
              </a:r>
              <a:endParaRPr lang="en-US" sz="4800" dirty="0">
                <a:solidFill>
                  <a:srgbClr val="C0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20248791">
              <a:off x="8932404" y="1717008"/>
              <a:ext cx="2380949" cy="575858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সময়ঃ ০৭ মিনিট</a:t>
              </a:r>
              <a:endParaRPr lang="en-US" sz="3200" dirty="0">
                <a:solidFill>
                  <a:srgbClr val="FFFF00"/>
                </a:solidFill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0770" y="3580468"/>
            <a:ext cx="1770048" cy="183270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197" y="1301524"/>
            <a:ext cx="5270304" cy="2311270"/>
          </a:xfrm>
          <a:prstGeom prst="roundRect">
            <a:avLst>
              <a:gd name="adj" fmla="val 16667"/>
            </a:avLst>
          </a:prstGeom>
          <a:ln w="57150">
            <a:solidFill>
              <a:srgbClr val="00B0F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460F5A-1DFC-4CE2-A790-F401AFA22F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455"/>
            <a:ext cx="12192000" cy="103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7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86834" y="162007"/>
            <a:ext cx="375714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পর্ব- প্লাটিহেলমেনথেসঃ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9574" y="1167956"/>
            <a:ext cx="5941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দেহ চ্যাপ্টা, উভলিঙ্গ, বহি বা অন্তঃপরজীবী, দেহ পুরু কিউটিকল দ্বারা আবৃত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দেহে চোষক ও আংটা থাকে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শিখা নামক অঙ্গ দিয়ে রেচন সম্পন্ন করে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পৌষ্টিকতন্ত্র অসম্পূর্ণ বা অনুপস্থিত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যকৃত কৃমি, ফিতা কৃমি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49" y="3430114"/>
            <a:ext cx="3471843" cy="2487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49" y="515950"/>
            <a:ext cx="3471843" cy="24701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E71E83-DED2-4F27-80C4-C6845E1B78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8004"/>
            <a:ext cx="12192000" cy="93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8951" y="270145"/>
            <a:ext cx="313779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পর্ব- নেমাটোডাঃ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8951" y="1235206"/>
            <a:ext cx="51872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দেহ নলাকার, পুরু ত্বক দ্বারা আবৃত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পৌষ্টিকনালি, মুখ ও পায়ুছিদ্র উপস্থিত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সাধারণত একলিঙ্গ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 গহবর অনাবৃত, প্রকৃত সিলোম নেই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গোল কৃমি, ফাইলেরিয়া কৃমি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62" y="824962"/>
            <a:ext cx="3827291" cy="2546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61" y="3633787"/>
            <a:ext cx="3827291" cy="2395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B9240E-1553-4440-BBB5-BF2FEFE9E1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29325"/>
            <a:ext cx="12192000" cy="82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7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8772" y="271585"/>
            <a:ext cx="313937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পর্ব- অ্যানিলিডাঃ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09656" y="1610804"/>
            <a:ext cx="52066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 নলাকার ও খন্ডায়িত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নেফ্রিডিয়া নামক রেচন অঙ্গ আছে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প্রতিটি খন্ডে সিটা থাকে, সিটা চলাচলে সহায়তা করে। যেমনঃ কেঁচো, জোঁক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17" y="1041026"/>
            <a:ext cx="2964260" cy="2211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53" y="3643313"/>
            <a:ext cx="2971024" cy="2197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BCD655-C461-4160-BE9B-E7856CF8E6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015" y="5816973"/>
            <a:ext cx="12403015" cy="13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0717" y="343563"/>
            <a:ext cx="3041746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পর্ব- আর্থ্রোপোডাঃ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2636" y="1426966"/>
            <a:ext cx="60902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 বিভিন্ন অঞ্চলে বিভক্ত, সন্ধি উপাঙ্গযুক্ত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একজোড়া পুঞ্জাক্ষি ও এ্যান্টেনা থাকে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 কাইটিন সমৃদ্ধ শক্ত আবরণে আবৃত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দেহে রক্তপূর্ণ গহবর হিমোসিল থাকে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প্রজাপতি, চিংড়ি, তেলাপোকা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859" y="866476"/>
            <a:ext cx="3397866" cy="2589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859" y="3613370"/>
            <a:ext cx="3388981" cy="2486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AFF5B-28D1-4596-9FD6-002FA0DE76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6767"/>
            <a:ext cx="12192000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0281" y="528721"/>
            <a:ext cx="244210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পর্ব- মলাস্কাঃ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0280" y="1693841"/>
            <a:ext cx="60776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নরম দেহ সাধারণতঃ শক্ত খোলস দ্বারা আবৃত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পেশিবহুল পা দিয়ে চলালচল করে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ফুলকা বা ফুসফুসের সাহায্যে শ্বাসকার্য চালায়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শামুক, ঝিনুক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36" y="1056316"/>
            <a:ext cx="3396550" cy="2544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36" y="3789565"/>
            <a:ext cx="3396550" cy="2324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CDAFE5-5672-41DB-A554-C546961756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2780"/>
            <a:ext cx="12192000" cy="79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9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5600" y="205802"/>
            <a:ext cx="3639546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পর্ব- একাইনোডার্মাটাঃ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1579" y="1458128"/>
            <a:ext cx="51792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দেহ কাঁটাযুক্ত, পাঁচটি সমান ভাগে বিভক্ত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পানি সংবহনতন্ত্র থাকে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নালিপদের সাহায্যে চলাচল করে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অঙ্কীয় ও পৃষ্ঠদেশ নির্ণয় করা যায়, মাথা নির্ণয় করা যায় না।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তাঁরামাছ, সমুদ্র শসা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811" y="1209795"/>
            <a:ext cx="3633789" cy="24252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812" y="4016010"/>
            <a:ext cx="3633789" cy="2393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CF63B0-BC3E-48E7-8187-05E887B677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8823"/>
            <a:ext cx="12192000" cy="9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74150" y="2763527"/>
            <a:ext cx="31549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প্রথমে দলে ভাগ হয়ে, পার্শের চিত্রগুলি কোন </a:t>
            </a:r>
            <a:r>
              <a:rPr lang="en-US" sz="3600" dirty="0" err="1"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bn-IN" sz="3600" dirty="0"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তা উল্লেখ করে ২টি করে বৈশিষ্ট্য লিখ। </a:t>
            </a:r>
            <a:endParaRPr lang="en-US" sz="3600" dirty="0"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37441" y="2486938"/>
            <a:ext cx="1397842" cy="144732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grpSp>
        <p:nvGrpSpPr>
          <p:cNvPr id="12" name="Group 11"/>
          <p:cNvGrpSpPr/>
          <p:nvPr/>
        </p:nvGrpSpPr>
        <p:grpSpPr>
          <a:xfrm>
            <a:off x="149764" y="102958"/>
            <a:ext cx="3589360" cy="2833221"/>
            <a:chOff x="8175008" y="155639"/>
            <a:chExt cx="3753134" cy="3098042"/>
          </a:xfrm>
        </p:grpSpPr>
        <p:sp>
          <p:nvSpPr>
            <p:cNvPr id="13" name="Explosion 2 12"/>
            <p:cNvSpPr/>
            <p:nvPr/>
          </p:nvSpPr>
          <p:spPr>
            <a:xfrm>
              <a:off x="8175008" y="155639"/>
              <a:ext cx="3753134" cy="3098042"/>
            </a:xfrm>
            <a:prstGeom prst="irregularSeal2">
              <a:avLst/>
            </a:prstGeom>
            <a:solidFill>
              <a:srgbClr val="00B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 rot="20227918">
              <a:off x="8570795" y="1165044"/>
              <a:ext cx="2552132" cy="8413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দলগত</a:t>
              </a:r>
              <a:r>
                <a:rPr lang="bn-IN" sz="4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কাজ</a:t>
              </a:r>
              <a:endParaRPr lang="en-US" sz="4400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20248791">
              <a:off x="8932404" y="1718873"/>
              <a:ext cx="2380948" cy="572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সময়ঃ ১০ মিনিট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053123"/>
              </p:ext>
            </p:extLst>
          </p:nvPr>
        </p:nvGraphicFramePr>
        <p:xfrm>
          <a:off x="4343727" y="716587"/>
          <a:ext cx="7263238" cy="567154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2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9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365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চিত্র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sz="3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r>
                        <a:rPr lang="bn-IN" sz="36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টি বৈশিষ্ট্য</a:t>
                      </a:r>
                      <a:endParaRPr lang="en-US" sz="4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0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95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8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87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873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0747" y="1389560"/>
            <a:ext cx="1691030" cy="7646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562" y="2174026"/>
            <a:ext cx="1624269" cy="7621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606" y="2962969"/>
            <a:ext cx="1628159" cy="9065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601" y="3893578"/>
            <a:ext cx="1624261" cy="7964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2974" y="4722565"/>
            <a:ext cx="1626576" cy="8179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573" y="5567465"/>
            <a:ext cx="1606290" cy="8063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105079-645D-42B5-8EE9-87995589AB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3" y="6318244"/>
            <a:ext cx="12192000" cy="108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8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864" y="1205733"/>
            <a:ext cx="7554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অ্যানিম্যালিয়া জগতের প্রাণীদেরকে কয়টি পর্বে ভাগ করা হয়েছে?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4910" y="2368574"/>
            <a:ext cx="1325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7104" y="2387371"/>
            <a:ext cx="1836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9409" y="3017732"/>
            <a:ext cx="1665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7104" y="3040461"/>
            <a:ext cx="162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4756" y="4187458"/>
            <a:ext cx="3621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 প্রাণীজগতের বৃহত্তম পর্ব-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30835" y="838055"/>
            <a:ext cx="3134297" cy="367145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160311" y="1276206"/>
            <a:ext cx="2347415" cy="769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15843" y="188467"/>
            <a:ext cx="3029804" cy="94748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7104" y="3029185"/>
            <a:ext cx="131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bn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61456" y="2245463"/>
            <a:ext cx="1982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6685" y="5022643"/>
            <a:ext cx="2357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নেমাটোডা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5456" y="5049776"/>
            <a:ext cx="2342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আর্থ্রোপোডা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03261" y="5863880"/>
            <a:ext cx="2321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পরিফেরা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49622" y="5852149"/>
            <a:ext cx="1978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অ্যানিলিডা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5002" y="5047874"/>
            <a:ext cx="2012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bn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আর্থ্রোপোডা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60424" y="3099112"/>
            <a:ext cx="3029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(খ) আর্থ্রোপোডা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911664C-4F8E-41FD-AB5B-87EAD7AAFA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378" y="6448655"/>
            <a:ext cx="12387840" cy="16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3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1737" y="2337151"/>
            <a:ext cx="5829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চিত্রের প্রাণীটির বৈশিষ্ট্য-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0319" y="3081400"/>
            <a:ext cx="3088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এদের দেহ নলাকার 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40319" y="3678121"/>
            <a:ext cx="3788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এরা একলিঙ্গযুক্ত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6680" y="4301377"/>
            <a:ext cx="403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এরা অধিকাংশই পরজীবী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2090" y="4936579"/>
            <a:ext cx="271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</a:rPr>
              <a:t>নিচের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কোনটি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সঠিক</a:t>
            </a:r>
            <a:r>
              <a:rPr lang="en-US" sz="3200" dirty="0">
                <a:solidFill>
                  <a:srgbClr val="002060"/>
                </a:solidFill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4840" y="5621051"/>
            <a:ext cx="180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99504" y="5621052"/>
            <a:ext cx="2127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26918" y="5633603"/>
            <a:ext cx="271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58338" y="707744"/>
            <a:ext cx="3471043" cy="311611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616245" y="1305435"/>
            <a:ext cx="2347415" cy="769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75027" y="5585130"/>
            <a:ext cx="2715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ii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75027" y="5585131"/>
            <a:ext cx="2715886" cy="597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ii 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20869" y="2457019"/>
            <a:ext cx="2642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(ঘ) </a:t>
            </a:r>
            <a:r>
              <a:rPr lang="en-US" sz="3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ii 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354946" y="606093"/>
            <a:ext cx="2094664" cy="1418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5626" y1="29836" x2="75626" y2="29836"/>
                        <a14:foregroundMark x1="76538" y1="32459" x2="86333" y2="58361"/>
                        <a14:foregroundMark x1="82005" y1="46230" x2="86788" y2="64590"/>
                        <a14:foregroundMark x1="81777" y1="69836" x2="84738" y2="521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9927"/>
          <a:stretch/>
        </p:blipFill>
        <p:spPr>
          <a:xfrm>
            <a:off x="811285" y="384054"/>
            <a:ext cx="2362245" cy="20928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7AAEAF6-5DA1-4066-AA13-F313075D21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" y="6608210"/>
            <a:ext cx="12101515" cy="72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4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0985" y="4680517"/>
            <a:ext cx="91731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n-IN" sz="4000" dirty="0">
                <a:solidFill>
                  <a:srgbClr val="002776"/>
                </a:solidFill>
                <a:latin typeface="NikoshBAN" pitchFamily="2" charset="0"/>
                <a:cs typeface="NikoshBAN" pitchFamily="2" charset="0"/>
              </a:rPr>
              <a:t>তোমার দেখা অমেরুদণ্ডী প্রাণীর একটি তালিকা তৈরি করে  আনবে।</a:t>
            </a:r>
            <a:endParaRPr lang="en-US" sz="4000" dirty="0">
              <a:solidFill>
                <a:srgbClr val="00277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88" y="470173"/>
            <a:ext cx="7256112" cy="4074753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136" y="1692545"/>
            <a:ext cx="3709440" cy="22052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310185">
            <a:off x="1773705" y="604794"/>
            <a:ext cx="3528179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ContrastingRightFacing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66025" y="4355249"/>
            <a:ext cx="1529873" cy="152987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A3DFD-E17B-45FC-B2E6-84F32D154B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9909"/>
            <a:ext cx="12192000" cy="277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3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464" y="831646"/>
            <a:ext cx="9572624" cy="53834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432439" y="680039"/>
            <a:ext cx="5536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 </a:t>
            </a:r>
            <a:endParaRPr lang="en-US" sz="8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1015" y="734218"/>
            <a:ext cx="55366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 </a:t>
            </a:r>
            <a:endParaRPr lang="en-US" sz="8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464" y="3283669"/>
            <a:ext cx="4410179" cy="2931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EB7973-75E7-40CB-B044-F245458FA7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04039"/>
            <a:ext cx="12373484" cy="257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4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21" repeatCount="indefinite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608</Words>
  <Application>Microsoft Office PowerPoint</Application>
  <PresentationFormat>Widescreen</PresentationFormat>
  <Paragraphs>126</Paragraphs>
  <Slides>23</Slides>
  <Notes>2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Andalus</vt:lpstr>
      <vt:lpstr>Arial</vt:lpstr>
      <vt:lpstr>Calibri</vt:lpstr>
      <vt:lpstr>Calibri Light</vt:lpstr>
      <vt:lpstr>Monotype Corsiva</vt:lpstr>
      <vt:lpstr>NikoshBAN</vt:lpstr>
      <vt:lpstr>NikoshLightBAN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amir hossain</cp:lastModifiedBy>
  <cp:revision>137</cp:revision>
  <dcterms:created xsi:type="dcterms:W3CDTF">2019-07-15T04:36:36Z</dcterms:created>
  <dcterms:modified xsi:type="dcterms:W3CDTF">2019-10-15T13:40:23Z</dcterms:modified>
</cp:coreProperties>
</file>