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804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2F6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882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87EA-BD20-4A96-8ACE-CB0CC8A51A60}" type="datetimeFigureOut">
              <a:rPr lang="en-CA" smtClean="0"/>
              <a:pPr/>
              <a:t>16/10/2019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47FFE-B385-41F0-9DF3-94C9646F5AE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47FFE-B385-41F0-9DF3-94C9646F5AE9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0"/>
            <a:ext cx="8382000" cy="1600200"/>
          </a:xfrm>
          <a:prstGeom prst="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</a:p>
        </p:txBody>
      </p:sp>
      <p:pic>
        <p:nvPicPr>
          <p:cNvPr id="5" name="Picture 4" descr="ab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8382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কৃষকঃ </a:t>
            </a:r>
            <a:endParaRPr lang="en-CA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6629400" cy="514301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fisher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4191000" cy="23923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3" name="Picture 2" descr="142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52400"/>
            <a:ext cx="3810000" cy="2499360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352800"/>
            <a:ext cx="4114801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i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3352800"/>
            <a:ext cx="3669558" cy="25899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38200" y="2743200"/>
            <a:ext cx="7924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হাওর-বাঁওড়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এ মাছ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ধরছে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C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6019800"/>
            <a:ext cx="7391400" cy="457200"/>
          </a:xfrm>
          <a:prstGeom prst="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নদী-নালায়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মাছ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ধরছে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C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hg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3962400" cy="2133599"/>
          </a:xfrm>
          <a:prstGeom prst="rect">
            <a:avLst/>
          </a:prstGeom>
        </p:spPr>
      </p:pic>
      <p:pic>
        <p:nvPicPr>
          <p:cNvPr id="3" name="Picture 2" descr="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962400" cy="26884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Rohingya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28600"/>
            <a:ext cx="3733800" cy="21336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3124200"/>
            <a:ext cx="3657600" cy="2667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09600" y="2590800"/>
            <a:ext cx="3352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মাছ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ধরছে</a:t>
            </a:r>
            <a:endParaRPr lang="en-CA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2590800"/>
            <a:ext cx="3276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মাছ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নিচ্ছে</a:t>
            </a:r>
            <a:endParaRPr lang="en-CA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6019800"/>
            <a:ext cx="5791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মাছ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করছে</a:t>
            </a:r>
            <a:endParaRPr lang="en-CA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1447800" cy="457200"/>
          </a:xfrm>
          <a:prstGeom prst="rec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জেলেঃ</a:t>
            </a:r>
            <a:endParaRPr lang="en-CA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212" y="685800"/>
            <a:ext cx="3938588" cy="34194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685800"/>
            <a:ext cx="6324600" cy="15240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পঠনঃ</a:t>
            </a:r>
            <a:endParaRPr lang="en-CA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743200"/>
            <a:ext cx="6781800" cy="76944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২২পৃষ্ঠা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খোলে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lang="en-CA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85800"/>
            <a:ext cx="632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CA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077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জেলেদের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জোড়ায় আলোচনা কর।</a:t>
            </a:r>
            <a:endParaRPr lang="en-CA" sz="4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p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276600"/>
            <a:ext cx="8077200" cy="28549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8600"/>
            <a:ext cx="5486400" cy="10668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C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8686800" cy="15240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জেলের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করবে।অন্য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অভিনয়ের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CA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76600"/>
            <a:ext cx="8763000" cy="3124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914400"/>
            <a:ext cx="5029200" cy="914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CA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জানা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CA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67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২.জেলে কোথায় মাছ ধরেন?</a:t>
            </a:r>
            <a:endParaRPr lang="en-CA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400" y="31242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৩.দাগ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কর-</a:t>
            </a:r>
          </a:p>
          <a:p>
            <a:pPr algn="ctr"/>
            <a:endParaRPr lang="en-CA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3962400"/>
          <a:ext cx="75438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73660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ধান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চাষ</a:t>
                      </a:r>
                      <a:endParaRPr lang="en-CA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জেলে</a:t>
                      </a:r>
                      <a:endParaRPr lang="en-CA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মাছ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ধরে</a:t>
                      </a:r>
                      <a:endParaRPr lang="en-CA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কৃষক</a:t>
                      </a:r>
                      <a:endParaRPr lang="en-CA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কাপর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বুনেন</a:t>
                      </a:r>
                      <a:endParaRPr lang="en-CA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endParaRPr lang="en-CA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981200" y="4343400"/>
            <a:ext cx="2590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57400" y="4343400"/>
            <a:ext cx="2590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CA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76400"/>
            <a:ext cx="91440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১.পাঠের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জানা ৪টি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CA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8077200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CA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lushing Beauty Bas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362200"/>
            <a:ext cx="8084021" cy="39623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57200"/>
            <a:ext cx="51054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CA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1007_1346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35369"/>
            <a:ext cx="3124200" cy="24032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ight Brace 4"/>
          <p:cNvSpPr/>
          <p:nvPr/>
        </p:nvSpPr>
        <p:spPr>
          <a:xfrm>
            <a:off x="10058400" y="12954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1981200" y="4267200"/>
            <a:ext cx="5486400" cy="2057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তাহমিনা আক্তার </a:t>
            </a:r>
          </a:p>
          <a:p>
            <a:pPr algn="ctr"/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বাদে ভূকশিমইল সরকারি প্রাথমিক বিদ্যালয় </a:t>
            </a:r>
          </a:p>
          <a:p>
            <a:pPr algn="ctr"/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কুলাউড়া ,মৌলভীবাজার</a:t>
            </a:r>
          </a:p>
          <a:p>
            <a:pPr algn="ctr"/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838200"/>
            <a:ext cx="6400800" cy="11079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CA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362200"/>
            <a:ext cx="6629400" cy="31700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শিরোনামঃ সমাজের বিভিন্ন পেশা</a:t>
            </a:r>
          </a:p>
          <a:p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৪০মিনিট</a:t>
            </a:r>
            <a:endParaRPr lang="bn-BD" sz="40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 ১৫/১০/২০১৯ </a:t>
            </a:r>
            <a:endParaRPr lang="en-CA" sz="4000" b="1" spc="100" dirty="0" err="1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0"/>
            <a:ext cx="58674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CA" sz="7200" b="1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7848600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৬.১.২ বিভিন্ন ধরনের পেশাজীবীদের কাজের বর্ননা দিতে পারবে।</a:t>
            </a:r>
            <a:endParaRPr lang="en-CA" sz="5400" b="1" dirty="0" err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609600"/>
            <a:ext cx="6248400" cy="1107996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6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6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CA" sz="6600" b="1" dirty="0" err="1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32125"/>
          <a:ext cx="914400" cy="792163"/>
        </p:xfrm>
        <a:graphic>
          <a:graphicData uri="http://schemas.openxmlformats.org/presentationml/2006/ole">
            <p:oleObj spid="_x0000_s1028" name="Packager Shell Object" showAsIcon="1" r:id="rId3" imgW="914400" imgH="7923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6019800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CA" sz="5400" b="1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4343400" cy="3124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76400"/>
            <a:ext cx="3956630" cy="312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5257800"/>
            <a:ext cx="3657600" cy="609600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কৃষকেরা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endParaRPr lang="en-C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5257800"/>
            <a:ext cx="3352800" cy="609600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জেলেরা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মাছ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ধরছে</a:t>
            </a:r>
            <a:endParaRPr lang="en-C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391400" cy="1015663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CA" sz="6000" b="1" spc="200" dirty="0" err="1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819400"/>
            <a:ext cx="7924800" cy="2123658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সমাজের বিভিন্ন পেশা(</a:t>
            </a:r>
            <a:r>
              <a:rPr lang="en-US" sz="44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,জ়েলে)</a:t>
            </a:r>
          </a:p>
          <a:p>
            <a:r>
              <a:rPr lang="en-U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পাঠ্যাংশঃসমাজে নানাধরনের……..আমাদের প্রিয় খাদ্য।</a:t>
            </a:r>
            <a:endParaRPr lang="en-CA" sz="4400" b="1" spc="200" dirty="0" err="1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tx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g_0322-edit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62000"/>
            <a:ext cx="3505200" cy="2336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4" name="Picture 3" descr="imagegf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838200"/>
            <a:ext cx="3389586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Tomato-Farming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657600"/>
            <a:ext cx="3429000" cy="23137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vf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733800"/>
            <a:ext cx="37338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66800" y="3276600"/>
            <a:ext cx="3200400" cy="381000"/>
          </a:xfrm>
          <a:prstGeom prst="rect">
            <a:avLst/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endParaRPr lang="en-US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0"/>
            <a:ext cx="5257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CA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3200400"/>
            <a:ext cx="2895600" cy="381000"/>
          </a:xfrm>
          <a:prstGeom prst="rect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জ়াগ</a:t>
            </a:r>
            <a:endParaRPr lang="en-C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6096000"/>
            <a:ext cx="3048000" cy="457200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কাটছে</a:t>
            </a:r>
            <a:endParaRPr lang="en-C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6096000"/>
            <a:ext cx="3352800" cy="457200"/>
          </a:xfrm>
          <a:prstGeom prst="rect">
            <a:avLst/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endParaRPr lang="en-C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g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4166775" cy="2477155"/>
          </a:xfrm>
          <a:prstGeom prst="rect">
            <a:avLst/>
          </a:prstGeom>
        </p:spPr>
      </p:pic>
      <p:pic>
        <p:nvPicPr>
          <p:cNvPr id="3" name="Picture 2" descr="nbnb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4271" y="1066800"/>
            <a:ext cx="4054929" cy="2438400"/>
          </a:xfrm>
          <a:prstGeom prst="rect">
            <a:avLst/>
          </a:prstGeom>
        </p:spPr>
      </p:pic>
      <p:pic>
        <p:nvPicPr>
          <p:cNvPr id="4" name="Picture 3" descr="Vegeta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86000" y="4114800"/>
            <a:ext cx="4800600" cy="198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3581400"/>
            <a:ext cx="2590800" cy="457200"/>
          </a:xfrm>
          <a:prstGeom prst="rect">
            <a:avLst/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endParaRPr lang="en-C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3581400"/>
            <a:ext cx="2438400" cy="457200"/>
          </a:xfrm>
          <a:prstGeom prst="rect">
            <a:avLst/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লাঊ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endParaRPr lang="en-C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3657600" cy="381000"/>
          </a:xfrm>
          <a:prstGeom prst="rect">
            <a:avLst/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সবজি</a:t>
            </a:r>
            <a:endParaRPr lang="en-C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665</TotalTime>
  <Words>194</Words>
  <Application>Microsoft Office PowerPoint</Application>
  <PresentationFormat>On-screen Show (4:3)</PresentationFormat>
  <Paragraphs>56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Foundry</vt:lpstr>
      <vt:lpstr>Opulent</vt:lpstr>
      <vt:lpstr>Aspect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mowlobibazar</dc:creator>
  <cp:lastModifiedBy>pc</cp:lastModifiedBy>
  <cp:revision>139</cp:revision>
  <dcterms:created xsi:type="dcterms:W3CDTF">2006-08-16T00:00:00Z</dcterms:created>
  <dcterms:modified xsi:type="dcterms:W3CDTF">2019-10-16T14:37:59Z</dcterms:modified>
</cp:coreProperties>
</file>