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81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7" r:id="rId13"/>
    <p:sldId id="265" r:id="rId14"/>
    <p:sldId id="26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onjitkumarpaul@gmail.com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29131-9CFE-433F-947D-6F1F16D81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" y="0"/>
            <a:ext cx="9141143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6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 \panir bebohar\sech kaje p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6858000" cy="4371975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371600" y="5105400"/>
            <a:ext cx="5334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ধান ক্ষেতে পানি সেচ।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4114800"/>
            <a:ext cx="7086600" cy="1219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একটি প্রাকৃতিক সম্পদ । তাই পানি সংরক্ষন করা প্রয়োজন।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 \panir bebohar\Washing_Utensils_And_Vegetabl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4470561" cy="304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543800" cy="1066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819400"/>
            <a:ext cx="3810000" cy="358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দল নং -১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নদী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১।আমরা কোথায় গোসল করি ?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২।আমরা কিভাবে হাত মুখ ধুই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57800" y="2819400"/>
            <a:ext cx="3429000" cy="3657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 -২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পুকুর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১।রান্নার কাজে কি ব্যবহার করি ?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২।ধান ক্ষেতে সেচ দেয় কিভাবে 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24000"/>
            <a:ext cx="6096000" cy="2895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কি কি কাজে পানি ব্যবহার করি ?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কোন  সম্পদ হিসেবে পরিচিত ?</a:t>
            </a:r>
          </a:p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447800"/>
            <a:ext cx="6553200" cy="3124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১।ফসল ফলাতে পানি কিভাবে ব্যবহার করা হয় ?</a:t>
            </a:r>
          </a:p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২।পানির ৫ টি ব্যবহার লেখ 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371600"/>
            <a:ext cx="5334000" cy="3733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rocess 2"/>
          <p:cNvSpPr/>
          <p:nvPr/>
        </p:nvSpPr>
        <p:spPr>
          <a:xfrm>
            <a:off x="2209800" y="1371600"/>
            <a:ext cx="5334000" cy="3713602"/>
          </a:xfrm>
          <a:prstGeom prst="flowChartProcess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accent1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5334000"/>
            <a:ext cx="5181600" cy="1143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447800"/>
            <a:ext cx="4572000" cy="3886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133600" y="5791200"/>
            <a:ext cx="51816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9DCAEED-F34E-4404-8388-4D292A3C55A2}"/>
              </a:ext>
            </a:extLst>
          </p:cNvPr>
          <p:cNvGrpSpPr/>
          <p:nvPr/>
        </p:nvGrpSpPr>
        <p:grpSpPr>
          <a:xfrm>
            <a:off x="1143000" y="855919"/>
            <a:ext cx="6858000" cy="5144832"/>
            <a:chOff x="1524000" y="-1775"/>
            <a:chExt cx="9144000" cy="6859776"/>
          </a:xfrm>
        </p:grpSpPr>
        <p:grpSp>
          <p:nvGrpSpPr>
            <p:cNvPr id="8" name="Group 7"/>
            <p:cNvGrpSpPr/>
            <p:nvPr/>
          </p:nvGrpSpPr>
          <p:grpSpPr>
            <a:xfrm flipH="1">
              <a:off x="1524000" y="6534830"/>
              <a:ext cx="9144000" cy="323171"/>
              <a:chOff x="0" y="0"/>
              <a:chExt cx="9144000" cy="32317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0" y="0"/>
                <a:ext cx="9144000" cy="203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0" y="152400"/>
                <a:ext cx="9144000" cy="1162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0" y="277452"/>
                <a:ext cx="9144000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524000" y="-1775"/>
              <a:ext cx="9144000" cy="323171"/>
              <a:chOff x="0" y="0"/>
              <a:chExt cx="9144000" cy="32317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2032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0" y="152400"/>
                <a:ext cx="9144000" cy="11624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277452"/>
                <a:ext cx="9144000" cy="4571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AU" sz="1350"/>
              </a:p>
            </p:txBody>
          </p: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email">
              <a:lum contrast="1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206845" y="-1074706"/>
              <a:ext cx="5792662" cy="8853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435879" y="1342084"/>
              <a:ext cx="3519531" cy="2585323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87982" t="-57464" r="-168631" b="-143234"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105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AU" sz="450" dirty="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                                                                                                                                                                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5429" y="455738"/>
              <a:ext cx="694190" cy="6941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9835759" y="455738"/>
              <a:ext cx="694190" cy="6941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V="1">
              <a:off x="1675429" y="5748174"/>
              <a:ext cx="694190" cy="6941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 flipV="1">
              <a:off x="9835759" y="5748174"/>
              <a:ext cx="694190" cy="69419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</p:pic>
        <p:sp>
          <p:nvSpPr>
            <p:cNvPr id="17" name="TextBox 16"/>
            <p:cNvSpPr txBox="1"/>
            <p:nvPr/>
          </p:nvSpPr>
          <p:spPr>
            <a:xfrm>
              <a:off x="6080208" y="1343309"/>
              <a:ext cx="3755551" cy="47192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প্রাথমিক বিজ্ঞান</a:t>
              </a:r>
            </a:p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r>
                <a:rPr lang="bn-BD" sz="3200" dirty="0">
                  <a:latin typeface="NikoshBAN" pitchFamily="2" charset="0"/>
                  <a:cs typeface="NikoshBAN" pitchFamily="2" charset="0"/>
                </a:rPr>
                <a:t>শ্রেণিঃতৃতীয়</a:t>
              </a:r>
            </a:p>
            <a:p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অধ্যায়ঃ৪</a:t>
              </a:r>
            </a:p>
            <a:p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সময়ঃ৪০ মিনিট</a:t>
              </a:r>
            </a:p>
            <a:p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endParaRPr lang="en-US" sz="2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5F30326-C501-4CC3-9867-583D414F345E}"/>
                </a:ext>
              </a:extLst>
            </p:cNvPr>
            <p:cNvSpPr/>
            <p:nvPr/>
          </p:nvSpPr>
          <p:spPr>
            <a:xfrm>
              <a:off x="2435879" y="3960108"/>
              <a:ext cx="3578070" cy="20909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00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আমির হোসেন </a:t>
              </a:r>
              <a:endParaRPr lang="en-AU" sz="300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AU" sz="240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</a:p>
            <a:p>
              <a:r>
                <a:rPr lang="en-US" sz="135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নানকরা সরকারি প্রাথমিক বিদ্যালয় </a:t>
              </a:r>
              <a:endParaRPr lang="en-AU" sz="135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AU" sz="135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১৪ গ্রাম , কুমিল্লা।</a:t>
              </a:r>
            </a:p>
            <a:p>
              <a:r>
                <a:rPr lang="en-AU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ইমেইলঃ </a:t>
              </a:r>
              <a:r>
                <a:rPr lang="en-US" sz="120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sonjitkumarpaul@gmail.com</a:t>
              </a:r>
              <a:r>
                <a:rPr lang="en-US" sz="120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AU" sz="1200">
                  <a:solidFill>
                    <a:schemeClr val="accent5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AU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4911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1524000"/>
            <a:ext cx="6248400" cy="373380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:\ \panir bebohar\swim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1698"/>
            <a:ext cx="9144000" cy="567460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1828800"/>
            <a:ext cx="5791200" cy="3429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ঘোষনা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পাঠঃপানির ব্যবহার-১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পৃষ্ঠাঃ২৪-২৫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8305800" cy="5562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১।আমাদের জীবনের জন্য পানি অত্যন্ত প্রয়োজন এ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২।রান্নার কাজে পানি কিভাবে ব্যবহার করতে হয়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৩।ফসল ফলাতে পানির প্রয়োজনীয়তা সম্পর্কে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 \panir bebohar\pani p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19200"/>
            <a:ext cx="5715000" cy="384333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600200" y="5562600"/>
            <a:ext cx="4800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পান করছে।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371600"/>
            <a:ext cx="6858000" cy="411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পিপাসা পেলে আমরা পানি পান করি। পান করা ,রান্না করা,চাষাবাদ করা </a:t>
            </a:r>
          </a:p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ছাড়াও নানা  কাজে মানুষ পানি ব্যবহার করে।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343400"/>
            <a:ext cx="7924800" cy="16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 পরিচ্ছন্নতা এবং ধোয়া মোছার কাজে পানি ব্যবহার করি ।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F:\ \panir bebohar\kapor dhoyey pa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066800"/>
            <a:ext cx="5943600" cy="2819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208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Belal Hossan</cp:lastModifiedBy>
  <cp:revision>55</cp:revision>
  <dcterms:created xsi:type="dcterms:W3CDTF">2006-08-16T00:00:00Z</dcterms:created>
  <dcterms:modified xsi:type="dcterms:W3CDTF">2019-10-16T20:27:10Z</dcterms:modified>
</cp:coreProperties>
</file>