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6" d="100"/>
        <a:sy n="5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85A62E-55DA-404F-8F58-B846951612FC}" type="datetimeFigureOut">
              <a:rPr lang="en-US" smtClean="0"/>
              <a:pPr/>
              <a:t>5/6/2019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8A40BD-1450-4BCB-A87D-D8B04592E33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8A40BD-1450-4BCB-A87D-D8B04592E33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6324" y="274638"/>
            <a:ext cx="6934200" cy="1143000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US" sz="8000" dirty="0" err="1" smtClean="0">
                <a:solidFill>
                  <a:srgbClr val="FF00FF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000" dirty="0">
              <a:solidFill>
                <a:srgbClr val="FF00FF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Content Placeholder 4" descr="index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11803" y="1517456"/>
            <a:ext cx="6010860" cy="45023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পরিচিতি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733800" cy="3951288"/>
          </a:xfrm>
          <a:solidFill>
            <a:schemeClr val="bg2">
              <a:lumMod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নামঃ মাহমুদুল হাসান</a:t>
            </a:r>
          </a:p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প্রভাষক (অর্থনীতি)</a:t>
            </a:r>
          </a:p>
          <a:p>
            <a:pPr algn="ctr">
              <a:buNone/>
            </a:pP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পুম্বাইল এফ.ইউ.ফাজিল মাদরাসা</a:t>
            </a:r>
          </a:p>
          <a:p>
            <a:pPr algn="ctr"/>
            <a:r>
              <a:rPr lang="bn-IN" dirty="0" smtClean="0">
                <a:latin typeface="NikoshBAN" pitchFamily="2" charset="0"/>
                <a:cs typeface="NikoshBAN" pitchFamily="2" charset="0"/>
              </a:rPr>
              <a:t>গৌরীপুর, ময়মনসিংহ।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1" y="2174875"/>
            <a:ext cx="4267200" cy="3951288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algn="ctr"/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pPr algn="ctr">
              <a:buNone/>
            </a:pPr>
            <a:r>
              <a:rPr lang="en-US" sz="3600" dirty="0" err="1" smtClean="0">
                <a:latin typeface="NikoshBAN" pitchFamily="2" charset="0"/>
                <a:cs typeface="NikoshBAN" pitchFamily="2" charset="0"/>
              </a:rPr>
              <a:t>ভোক্তা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ও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উৎপাদকের আচরণ </a:t>
            </a:r>
            <a:endParaRPr lang="en-US" sz="3600" dirty="0" smtClean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অধ্যায়ঃ-দ্বিতীয়</a:t>
            </a:r>
          </a:p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শ্রেণীঃ-একাদশ</a:t>
            </a:r>
          </a:p>
          <a:p>
            <a:pPr lvl="3"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সময়-৫০ মিনিট</a:t>
            </a:r>
          </a:p>
          <a:p>
            <a:pPr lvl="3">
              <a:buNone/>
            </a:pPr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তারিখ-০৬/০৫/১৯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mages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57200"/>
            <a:ext cx="3125521" cy="2895601"/>
          </a:xfrm>
          <a:prstGeom prst="rect">
            <a:avLst/>
          </a:prstGeom>
        </p:spPr>
      </p:pic>
      <p:pic>
        <p:nvPicPr>
          <p:cNvPr id="9" name="Picture 8" descr="ornament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57200"/>
            <a:ext cx="3048000" cy="304800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800600" y="4495800"/>
            <a:ext cx="274320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800" dirty="0" err="1" smtClean="0">
                <a:latin typeface="NikoshBAN" pitchFamily="2" charset="0"/>
                <a:cs typeface="NikoshBAN" pitchFamily="2" charset="0"/>
              </a:rPr>
              <a:t>আকাঙ্ক্ষা</a:t>
            </a:r>
            <a:r>
              <a:rPr lang="bn-IN" sz="28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ca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657600"/>
            <a:ext cx="3141688" cy="2514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oney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1295400"/>
            <a:ext cx="3667135" cy="3505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813540" y="5715000"/>
            <a:ext cx="3886200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সামর্থ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money1es.jpg"/>
          <p:cNvPicPr>
            <a:picLocks noChangeAspect="1"/>
          </p:cNvPicPr>
          <p:nvPr/>
        </p:nvPicPr>
        <p:blipFill>
          <a:blip r:embed="rId2"/>
          <a:srcRect l="27727" r="26061"/>
          <a:stretch>
            <a:fillRect/>
          </a:stretch>
        </p:blipFill>
        <p:spPr>
          <a:xfrm>
            <a:off x="2743200" y="1143000"/>
            <a:ext cx="3293390" cy="3810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590800" y="5715000"/>
            <a:ext cx="3810000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অর্থ ব্যয়ের ইচ্ছা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990600"/>
            <a:ext cx="5791200" cy="221599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13800" dirty="0" smtClean="0">
                <a:latin typeface="NikoshBAN" pitchFamily="2" charset="0"/>
                <a:cs typeface="NikoshBAN" pitchFamily="2" charset="0"/>
              </a:rPr>
              <a:t>চাহিদা </a:t>
            </a:r>
            <a:endParaRPr lang="en-US" sz="13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r>
              <a:rPr lang="bn-IN" sz="5400" dirty="0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এই পাঠ শেষে শিক্ষার্থীরা...</a:t>
            </a:r>
          </a:p>
          <a:p>
            <a:pPr>
              <a:buNone/>
            </a:pP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১। চাহিদা কি তা বলতে পারবে-</a:t>
            </a:r>
          </a:p>
          <a:p>
            <a:pPr>
              <a:buNone/>
            </a:pP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২। চাহিদা বিধিকে সূচী ও রেখার মাধ্যমে বর্ণনা </a:t>
            </a:r>
          </a:p>
          <a:p>
            <a:pPr>
              <a:buNone/>
            </a:pP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   করতে পারবে</a:t>
            </a:r>
          </a:p>
          <a:p>
            <a:pPr>
              <a:buNone/>
            </a:pP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৩। চাহিদার নির্ধারক সমুহ বিশ্লেষণ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ke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965" y="304800"/>
            <a:ext cx="3648635" cy="2819400"/>
          </a:xfrm>
          <a:prstGeom prst="rect">
            <a:avLst/>
          </a:prstGeom>
        </p:spPr>
      </p:pic>
      <p:pic>
        <p:nvPicPr>
          <p:cNvPr id="3" name="Picture 2" descr="market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338796"/>
            <a:ext cx="3780367" cy="2895600"/>
          </a:xfrm>
          <a:prstGeom prst="rect">
            <a:avLst/>
          </a:prstGeom>
        </p:spPr>
      </p:pic>
      <p:pic>
        <p:nvPicPr>
          <p:cNvPr id="4" name="Picture 3" descr="market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271" y="3492296"/>
            <a:ext cx="3561739" cy="2438400"/>
          </a:xfrm>
          <a:prstGeom prst="rect">
            <a:avLst/>
          </a:prstGeom>
        </p:spPr>
      </p:pic>
      <p:pic>
        <p:nvPicPr>
          <p:cNvPr id="5" name="Picture 4" descr="money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2268" y="3522333"/>
            <a:ext cx="3719732" cy="230637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362200" y="6096000"/>
            <a:ext cx="4648200" cy="461665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IN" sz="2400" dirty="0" smtClean="0">
                <a:latin typeface="NikoshBAN" pitchFamily="2" charset="0"/>
                <a:cs typeface="NikoshBAN" pitchFamily="2" charset="0"/>
              </a:rPr>
              <a:t>বাজারে দ্রব্য সরবরাহ এবং ক্রেতা কতৃর্ক দ্রব্য ক্রয়  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457200"/>
            <a:ext cx="7620000" cy="3108543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অর্থনীতিতে চাহিদা বলতে ৩টি বৈশিষ্ট্যকে নির্দেশ করে যথাঃ-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১। কোন দ্রব্য পাওয়ার আকাঙ্ক্ষা 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২। ক্রয় ক্ষমতা</a:t>
            </a:r>
          </a:p>
          <a:p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৩। অর্থ ব্যয়ের ইচ্ছা  </a:t>
            </a: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990600" y="1828800"/>
          <a:ext cx="2286000" cy="2209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1143000"/>
              </a:tblGrid>
              <a:tr h="736600"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দাম </a:t>
                      </a:r>
                      <a:r>
                        <a:rPr lang="en-US" dirty="0" smtClean="0">
                          <a:latin typeface="NikoshBAN" pitchFamily="2" charset="0"/>
                          <a:cs typeface="NikoshBAN" pitchFamily="2" charset="0"/>
                        </a:rPr>
                        <a:t> (p)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পরিমান</a:t>
                      </a:r>
                      <a:endParaRPr lang="en-US" dirty="0" smtClean="0">
                        <a:latin typeface="NikoshBAN" pitchFamily="2" charset="0"/>
                        <a:cs typeface="NikoshBAN" pitchFamily="2" charset="0"/>
                      </a:endParaRPr>
                    </a:p>
                    <a:p>
                      <a:r>
                        <a:rPr lang="en-US" dirty="0" smtClean="0"/>
                        <a:t>(Q)</a:t>
                      </a:r>
                      <a:endParaRPr lang="en-US" dirty="0"/>
                    </a:p>
                  </a:txBody>
                  <a:tcPr/>
                </a:tc>
              </a:tr>
              <a:tr h="736600"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১০ টাকা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 ৫ কেজি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  <a:tr h="736600"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৫ টাকা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১০</a:t>
                      </a:r>
                      <a:r>
                        <a:rPr lang="bn-IN" baseline="0" dirty="0" smtClean="0">
                          <a:latin typeface="NikoshBAN" pitchFamily="2" charset="0"/>
                          <a:cs typeface="NikoshBAN" pitchFamily="2" charset="0"/>
                        </a:rPr>
                        <a:t> কেজি</a:t>
                      </a:r>
                      <a:r>
                        <a:rPr lang="bn-IN" dirty="0" smtClean="0">
                          <a:latin typeface="NikoshBAN" pitchFamily="2" charset="0"/>
                          <a:cs typeface="NikoshBAN" pitchFamily="2" charset="0"/>
                        </a:rPr>
                        <a:t> </a:t>
                      </a:r>
                      <a:endParaRPr lang="en-US" dirty="0">
                        <a:latin typeface="NikoshBAN" pitchFamily="2" charset="0"/>
                        <a:cs typeface="NikoshBAN" pitchFamily="2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cxnSp>
        <p:nvCxnSpPr>
          <p:cNvPr id="6" name="Straight Connector 5"/>
          <p:cNvCxnSpPr/>
          <p:nvPr/>
        </p:nvCxnSpPr>
        <p:spPr>
          <a:xfrm rot="5400000">
            <a:off x="3738564" y="2857500"/>
            <a:ext cx="2209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4828736" y="3962400"/>
            <a:ext cx="210118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4800600" y="2514600"/>
            <a:ext cx="762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rot="5400000">
            <a:off x="4838700" y="3237706"/>
            <a:ext cx="14478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833936" y="3124200"/>
            <a:ext cx="12954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rot="5400000">
            <a:off x="5676503" y="3542903"/>
            <a:ext cx="838200" cy="7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6200000" flipH="1">
            <a:off x="5295900" y="2324100"/>
            <a:ext cx="1295400" cy="1219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257800" y="19050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26" name="TextBox 25"/>
          <p:cNvSpPr txBox="1"/>
          <p:nvPr/>
        </p:nvSpPr>
        <p:spPr>
          <a:xfrm>
            <a:off x="6629400" y="3276601"/>
            <a:ext cx="457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</a:p>
          <a:p>
            <a:endParaRPr lang="en-US" dirty="0"/>
          </a:p>
        </p:txBody>
      </p:sp>
      <p:sp>
        <p:nvSpPr>
          <p:cNvPr id="27" name="TextBox 26"/>
          <p:cNvSpPr txBox="1"/>
          <p:nvPr/>
        </p:nvSpPr>
        <p:spPr>
          <a:xfrm>
            <a:off x="5638800" y="21336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096000" y="28194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29" name="TextBox 28"/>
          <p:cNvSpPr txBox="1"/>
          <p:nvPr/>
        </p:nvSpPr>
        <p:spPr>
          <a:xfrm>
            <a:off x="1371600" y="4572000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চাহিদা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সূচী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029200" y="4648200"/>
            <a:ext cx="1676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চাহিদা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latin typeface="NikoshBAN" pitchFamily="2" charset="0"/>
                <a:cs typeface="NikoshBAN" pitchFamily="2" charset="0"/>
              </a:rPr>
              <a:t>রেখা</a:t>
            </a:r>
            <a:r>
              <a:rPr lang="en-US" sz="20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572000" y="1143000"/>
            <a:ext cx="685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P</a:t>
            </a:r>
            <a:endParaRPr lang="en-US" dirty="0"/>
          </a:p>
        </p:txBody>
      </p:sp>
      <p:sp>
        <p:nvSpPr>
          <p:cNvPr id="32" name="TextBox 31"/>
          <p:cNvSpPr txBox="1"/>
          <p:nvPr/>
        </p:nvSpPr>
        <p:spPr>
          <a:xfrm>
            <a:off x="6934200" y="3886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Q</a:t>
            </a:r>
            <a:endParaRPr lang="en-US" dirty="0"/>
          </a:p>
        </p:txBody>
      </p:sp>
      <p:cxnSp>
        <p:nvCxnSpPr>
          <p:cNvPr id="34" name="Straight Arrow Connector 33"/>
          <p:cNvCxnSpPr/>
          <p:nvPr/>
        </p:nvCxnSpPr>
        <p:spPr>
          <a:xfrm rot="16200000" flipH="1">
            <a:off x="6134100" y="2019300"/>
            <a:ext cx="45720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4191000" y="15240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দাম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7239000" y="4114800"/>
            <a:ext cx="8382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পরিমান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581400" y="23622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    ১০ টাকা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5029200" y="4114800"/>
            <a:ext cx="762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5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কেজি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096000" y="41148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১০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কেজি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3581400" y="3048000"/>
            <a:ext cx="106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    ৫ টাকা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8" presetClass="entr" presetSubtype="12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12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ea 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609600"/>
            <a:ext cx="3027713" cy="2209800"/>
          </a:xfrm>
          <a:prstGeom prst="rect">
            <a:avLst/>
          </a:prstGeom>
        </p:spPr>
      </p:pic>
      <p:pic>
        <p:nvPicPr>
          <p:cNvPr id="3" name="Picture 2" descr="count tak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0800" y="3810000"/>
            <a:ext cx="3352800" cy="2511363"/>
          </a:xfrm>
          <a:prstGeom prst="rect">
            <a:avLst/>
          </a:prstGeom>
        </p:spPr>
      </p:pic>
      <p:pic>
        <p:nvPicPr>
          <p:cNvPr id="4" name="Picture 3" descr="celende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457200"/>
            <a:ext cx="3686592" cy="245326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143000" y="2895600"/>
            <a:ext cx="1524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2000" dirty="0" smtClean="0">
                <a:latin typeface="NikoshBAN" pitchFamily="2" charset="0"/>
                <a:cs typeface="NikoshBAN" pitchFamily="2" charset="0"/>
              </a:rPr>
              <a:t>সর্ম্পকিত দ্রব্য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096000" y="4953000"/>
            <a:ext cx="14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1600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bn-IN" sz="2000" dirty="0" smtClean="0">
                <a:latin typeface="NikoshBAN" pitchFamily="2" charset="0"/>
                <a:cs typeface="NikoshBAN" pitchFamily="2" charset="0"/>
              </a:rPr>
              <a:t>আয়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20684" y="3018516"/>
            <a:ext cx="1828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b="1" dirty="0" smtClean="0">
                <a:latin typeface="NikoshBAN" pitchFamily="2" charset="0"/>
                <a:cs typeface="NikoshBAN" pitchFamily="2" charset="0"/>
              </a:rPr>
              <a:t>       </a:t>
            </a:r>
            <a:r>
              <a:rPr lang="bn-IN" sz="2000" dirty="0" smtClean="0">
                <a:latin typeface="NikoshBAN" pitchFamily="2" charset="0"/>
                <a:cs typeface="NikoshBAN" pitchFamily="2" charset="0"/>
              </a:rPr>
              <a:t>সময়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95400" y="5803500"/>
            <a:ext cx="1295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  </a:t>
            </a:r>
            <a:endParaRPr lang="en-US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many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4400" y="457200"/>
            <a:ext cx="3591827" cy="2590800"/>
          </a:xfrm>
          <a:prstGeom prst="rect">
            <a:avLst/>
          </a:prstGeom>
        </p:spPr>
      </p:pic>
      <p:pic>
        <p:nvPicPr>
          <p:cNvPr id="7" name="Picture 6" descr="savingsx.jpg"/>
          <p:cNvPicPr>
            <a:picLocks noChangeAspect="1"/>
          </p:cNvPicPr>
          <p:nvPr/>
        </p:nvPicPr>
        <p:blipFill>
          <a:blip r:embed="rId3"/>
          <a:srcRect r="53584"/>
          <a:stretch>
            <a:fillRect/>
          </a:stretch>
        </p:blipFill>
        <p:spPr>
          <a:xfrm>
            <a:off x="762000" y="3694476"/>
            <a:ext cx="2819400" cy="2573462"/>
          </a:xfrm>
          <a:prstGeom prst="rect">
            <a:avLst/>
          </a:prstGeom>
        </p:spPr>
      </p:pic>
      <p:pic>
        <p:nvPicPr>
          <p:cNvPr id="8" name="Picture 7" descr="ca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3423515"/>
            <a:ext cx="3657600" cy="289757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681308" y="3163536"/>
            <a:ext cx="1295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   বিজ্ঞাপন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943600" y="3011656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অসংখ্য ক্রেতা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10804" y="6307392"/>
            <a:ext cx="1143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সঞ্চয়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81408" y="6346704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জীবনযাত্রার মান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1" name="Picture 10" descr="advertisment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266" y="457200"/>
            <a:ext cx="3919070" cy="26130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838200"/>
            <a:ext cx="6705600" cy="31085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চাহিদার নির্ধারক সমুহঃ-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১। সর্ম্পকিত দ্রব্যের দাম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২। সময়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৩। ক্রেতার সংখ্যা 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৪। বিজ্ঞাপন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৫।সঞ্চয় </a:t>
            </a:r>
          </a:p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৬। জীবন যাত্রার মান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একক/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দ</a:t>
            </a:r>
            <a:r>
              <a:rPr lang="bn-BD" dirty="0" smtClean="0">
                <a:latin typeface="NikoshBAN" pitchFamily="2" charset="0"/>
                <a:cs typeface="NikoshBAN" pitchFamily="2" charset="0"/>
              </a:rPr>
              <a:t>লীয়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7200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endParaRPr lang="bn-IN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b="1" dirty="0" smtClean="0">
                <a:latin typeface="NikoshBAN" pitchFamily="2" charset="0"/>
                <a:cs typeface="NikoshBAN" pitchFamily="2" charset="0"/>
              </a:rPr>
              <a:t>একক</a:t>
            </a:r>
            <a:r>
              <a:rPr lang="bn-IN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-চাহিদার নির্ধারক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সম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ূ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হ এক এক করে বল। 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b="1" dirty="0" smtClean="0">
                <a:latin typeface="NikoshBAN" pitchFamily="2" charset="0"/>
                <a:cs typeface="NikoshBAN" pitchFamily="2" charset="0"/>
              </a:rPr>
              <a:t>জোড়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ায়</a:t>
            </a:r>
            <a:r>
              <a:rPr lang="bn-IN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b="1" dirty="0" smtClean="0">
                <a:latin typeface="NikoshBAN" pitchFamily="2" charset="0"/>
                <a:cs typeface="NikoshBAN" pitchFamily="2" charset="0"/>
              </a:rPr>
              <a:t>কাজ</a:t>
            </a:r>
            <a:r>
              <a:rPr lang="bn-IN" dirty="0" smtClean="0">
                <a:latin typeface="NikoshBAN" pitchFamily="2" charset="0"/>
                <a:cs typeface="NikoshBAN" pitchFamily="2" charset="0"/>
              </a:rPr>
              <a:t>-একটি কাল্পনিক সূচী থেকে চাহিদা রেখা অংকন কর।</a:t>
            </a: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/>
          </a:solidFill>
        </p:spPr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endParaRPr lang="bn-IN" sz="44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চাহিদার বৈশিষ্ট্য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সমূহ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 কি কি । </a:t>
            </a:r>
          </a:p>
          <a:p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চাহিদার নির্ধারক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সমূহ</a:t>
            </a: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 এক এক করে বল।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1">
              <a:lumMod val="95000"/>
            </a:schemeClr>
          </a:solidFill>
        </p:spPr>
        <p:txBody>
          <a:bodyPr/>
          <a:lstStyle/>
          <a:p>
            <a:r>
              <a:rPr lang="bn-IN" dirty="0" smtClean="0"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tx2">
              <a:lumMod val="10000"/>
              <a:lumOff val="90000"/>
            </a:schemeClr>
          </a:solidFill>
        </p:spPr>
        <p:txBody>
          <a:bodyPr>
            <a:normAutofit/>
          </a:bodyPr>
          <a:lstStyle/>
          <a:p>
            <a:pPr>
              <a:buNone/>
            </a:pPr>
            <a:endParaRPr lang="bn-IN" sz="4400" dirty="0" smtClean="0"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একটি চাহিদা রেখা অংকন করে দাম ও চাহিদার মধ্যে কিরূপ সর্ম্পক তা ব্যাখ্যা কর।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74638"/>
            <a:ext cx="7620000" cy="1143000"/>
          </a:xfrm>
          <a:solidFill>
            <a:schemeClr val="accent1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bn-IN" sz="6600" dirty="0" smtClean="0"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Content Placeholder 3" descr="favicon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4876800" y="1600200"/>
            <a:ext cx="2133600" cy="2133600"/>
          </a:xfrm>
        </p:spPr>
      </p:pic>
      <p:pic>
        <p:nvPicPr>
          <p:cNvPr id="7" name="Content Placeholder 3" descr="favic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953000" y="2819400"/>
            <a:ext cx="2209800" cy="22098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2514600" y="1676400"/>
            <a:ext cx="3429000" cy="3581400"/>
            <a:chOff x="2514600" y="1676400"/>
            <a:chExt cx="3429000" cy="3581400"/>
          </a:xfrm>
        </p:grpSpPr>
        <p:pic>
          <p:nvPicPr>
            <p:cNvPr id="5" name="Content Placeholder 3" descr="favicon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600" y="1828800"/>
              <a:ext cx="2115766" cy="2209800"/>
            </a:xfrm>
            <a:prstGeom prst="rect">
              <a:avLst/>
            </a:prstGeom>
          </p:spPr>
        </p:pic>
        <p:pic>
          <p:nvPicPr>
            <p:cNvPr id="6" name="Content Placeholder 3" descr="favicon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81919" y="1676400"/>
              <a:ext cx="2115766" cy="2209800"/>
            </a:xfrm>
            <a:prstGeom prst="rect">
              <a:avLst/>
            </a:prstGeom>
          </p:spPr>
        </p:pic>
        <p:pic>
          <p:nvPicPr>
            <p:cNvPr id="8" name="Content Placeholder 3" descr="favicon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14600" y="3048000"/>
              <a:ext cx="2115766" cy="2209800"/>
            </a:xfrm>
            <a:prstGeom prst="rect">
              <a:avLst/>
            </a:prstGeom>
          </p:spPr>
        </p:pic>
        <p:pic>
          <p:nvPicPr>
            <p:cNvPr id="9" name="Content Placeholder 3" descr="favicon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27834" y="2895600"/>
              <a:ext cx="2115766" cy="2209800"/>
            </a:xfrm>
            <a:prstGeom prst="rect">
              <a:avLst/>
            </a:prstGeom>
          </p:spPr>
        </p:pic>
      </p:grpSp>
      <p:grpSp>
        <p:nvGrpSpPr>
          <p:cNvPr id="18" name="Group 17"/>
          <p:cNvGrpSpPr/>
          <p:nvPr/>
        </p:nvGrpSpPr>
        <p:grpSpPr>
          <a:xfrm>
            <a:off x="2209800" y="2362200"/>
            <a:ext cx="3429000" cy="3581400"/>
            <a:chOff x="2667000" y="1905000"/>
            <a:chExt cx="3429000" cy="3581400"/>
          </a:xfrm>
        </p:grpSpPr>
        <p:pic>
          <p:nvPicPr>
            <p:cNvPr id="14" name="Content Placeholder 3" descr="favicon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67000" y="2057400"/>
              <a:ext cx="2115766" cy="2209800"/>
            </a:xfrm>
            <a:prstGeom prst="rect">
              <a:avLst/>
            </a:prstGeom>
          </p:spPr>
        </p:pic>
        <p:pic>
          <p:nvPicPr>
            <p:cNvPr id="15" name="Content Placeholder 3" descr="favicon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34319" y="1905000"/>
              <a:ext cx="2115766" cy="2209800"/>
            </a:xfrm>
            <a:prstGeom prst="rect">
              <a:avLst/>
            </a:prstGeom>
          </p:spPr>
        </p:pic>
        <p:pic>
          <p:nvPicPr>
            <p:cNvPr id="16" name="Content Placeholder 3" descr="favicon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67000" y="3276600"/>
              <a:ext cx="2115766" cy="2209800"/>
            </a:xfrm>
            <a:prstGeom prst="rect">
              <a:avLst/>
            </a:prstGeom>
          </p:spPr>
        </p:pic>
        <p:pic>
          <p:nvPicPr>
            <p:cNvPr id="17" name="Content Placeholder 3" descr="favicon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980234" y="3124200"/>
              <a:ext cx="2115766" cy="2209800"/>
            </a:xfrm>
            <a:prstGeom prst="rect">
              <a:avLst/>
            </a:prstGeom>
          </p:spPr>
        </p:pic>
      </p:grpSp>
      <p:pic>
        <p:nvPicPr>
          <p:cNvPr id="19" name="Content Placeholder 3" descr="favicon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3581400"/>
            <a:ext cx="2209800" cy="2209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738</TotalTime>
  <Words>238</Words>
  <Application>Microsoft Office PowerPoint</Application>
  <PresentationFormat>On-screen Show (4:3)</PresentationFormat>
  <Paragraphs>77</Paragraphs>
  <Slides>17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স্বাগতম</vt:lpstr>
      <vt:lpstr>পরিচিতি</vt:lpstr>
      <vt:lpstr>Slide 3</vt:lpstr>
      <vt:lpstr>Slide 4</vt:lpstr>
      <vt:lpstr>Slide 5</vt:lpstr>
      <vt:lpstr>Slide 6</vt:lpstr>
      <vt:lpstr>শিখনফল</vt:lpstr>
      <vt:lpstr>Slide 8</vt:lpstr>
      <vt:lpstr>Slide 9</vt:lpstr>
      <vt:lpstr>Slide 10</vt:lpstr>
      <vt:lpstr>Slide 11</vt:lpstr>
      <vt:lpstr>Slide 12</vt:lpstr>
      <vt:lpstr>Slide 13</vt:lpstr>
      <vt:lpstr>একক/দলীয় কাজ</vt:lpstr>
      <vt:lpstr>মূল্যায়ন</vt:lpstr>
      <vt:lpstr>বাড়ির কাজ</vt:lpstr>
      <vt:lpstr>ধন্যবাদ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স্বাগতম</dc:title>
  <dc:creator>DELL</dc:creator>
  <cp:lastModifiedBy>Lotus</cp:lastModifiedBy>
  <cp:revision>164</cp:revision>
  <dcterms:created xsi:type="dcterms:W3CDTF">2006-08-16T00:00:00Z</dcterms:created>
  <dcterms:modified xsi:type="dcterms:W3CDTF">2019-05-06T03:43:18Z</dcterms:modified>
</cp:coreProperties>
</file>