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2" r:id="rId3"/>
    <p:sldId id="260" r:id="rId4"/>
    <p:sldId id="263" r:id="rId5"/>
    <p:sldId id="265" r:id="rId6"/>
    <p:sldId id="267" r:id="rId7"/>
    <p:sldId id="266" r:id="rId8"/>
    <p:sldId id="275" r:id="rId9"/>
    <p:sldId id="274" r:id="rId10"/>
    <p:sldId id="268" r:id="rId11"/>
    <p:sldId id="269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28-Sep-19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pti aligonj\Desktop\Jakir download\vlcsnap-2015-05-19-03h17m51s40.png"/>
          <p:cNvPicPr>
            <a:picLocks noChangeAspect="1" noChangeArrowheads="1"/>
          </p:cNvPicPr>
          <p:nvPr/>
        </p:nvPicPr>
        <p:blipFill>
          <a:blip r:embed="rId2" cstate="print"/>
          <a:srcRect l="28736" t="30303" r="26437"/>
          <a:stretch>
            <a:fillRect/>
          </a:stretch>
        </p:blipFill>
        <p:spPr bwMode="auto">
          <a:xfrm>
            <a:off x="2209800" y="0"/>
            <a:ext cx="3429000" cy="3505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pti aligonj\Desktop\Jakir download\DSC_0068.JPG"/>
          <p:cNvPicPr>
            <a:picLocks noChangeAspect="1" noChangeArrowheads="1"/>
          </p:cNvPicPr>
          <p:nvPr/>
        </p:nvPicPr>
        <p:blipFill>
          <a:blip r:embed="rId3" cstate="print"/>
          <a:srcRect l="9264" t="27500" r="10944" b="32500"/>
          <a:stretch>
            <a:fillRect/>
          </a:stretch>
        </p:blipFill>
        <p:spPr bwMode="auto">
          <a:xfrm>
            <a:off x="0" y="3352800"/>
            <a:ext cx="9144000" cy="3276600"/>
          </a:xfrm>
          <a:prstGeom prst="rect">
            <a:avLst/>
          </a:prstGeom>
          <a:noFill/>
        </p:spPr>
      </p:pic>
      <p:pic>
        <p:nvPicPr>
          <p:cNvPr id="30722" name="Picture 2" descr="C:\Users\pti aligonj\Desktop\Jakir download\shagotom.gif"/>
          <p:cNvPicPr>
            <a:picLocks noChangeAspect="1" noChangeArrowheads="1" noCrop="1"/>
          </p:cNvPicPr>
          <p:nvPr/>
        </p:nvPicPr>
        <p:blipFill>
          <a:blip r:embed="rId4" cstate="print">
            <a:lum bright="-20000" contrast="52000"/>
          </a:blip>
          <a:srcRect/>
          <a:stretch>
            <a:fillRect/>
          </a:stretch>
        </p:blipFill>
        <p:spPr bwMode="auto">
          <a:xfrm>
            <a:off x="990600" y="1447800"/>
            <a:ext cx="6781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1806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98120"/>
            <a:ext cx="68580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029360"/>
            <a:ext cx="160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atin typeface="SutonnyMJ" pitchFamily="2" charset="0"/>
                <a:cs typeface="SutonnyMJ" pitchFamily="2" charset="0"/>
              </a:rPr>
              <a:t>‡ Š</a:t>
            </a:r>
            <a:endParaRPr lang="en-US" sz="115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3810000"/>
            <a:ext cx="2514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 Š</a:t>
            </a:r>
            <a:endParaRPr lang="en-US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62400" y="4572000"/>
            <a:ext cx="1524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733800" y="46482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657600" y="4876800"/>
            <a:ext cx="76200" cy="416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57600" y="5334000"/>
            <a:ext cx="169333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724400" y="4572000"/>
            <a:ext cx="457200" cy="7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648200" y="4552950"/>
            <a:ext cx="7620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926623" y="4702728"/>
            <a:ext cx="0" cy="936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888523" y="4657009"/>
            <a:ext cx="7620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897315" y="4450081"/>
            <a:ext cx="7620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4800600" y="4267200"/>
            <a:ext cx="134815" cy="172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337538" y="4267200"/>
            <a:ext cx="381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4314092" y="4267202"/>
            <a:ext cx="4044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6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152400"/>
            <a:ext cx="8382000" cy="213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cwiKwíZ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124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 Š - </a:t>
            </a:r>
            <a:r>
              <a:rPr lang="en-US" sz="8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en-US" sz="8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cov</a:t>
            </a:r>
            <a:r>
              <a:rPr lang="en-US" sz="8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8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wjLv</a:t>
            </a:r>
            <a:endParaRPr lang="en-US" sz="8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ti aligonj\Desktop\Jakir download\ros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0" y="4419600"/>
            <a:ext cx="9403251" cy="2362200"/>
            <a:chOff x="0" y="4419600"/>
            <a:chExt cx="9403251" cy="2362200"/>
          </a:xfrm>
        </p:grpSpPr>
        <p:sp>
          <p:nvSpPr>
            <p:cNvPr id="2" name="Wave 1"/>
            <p:cNvSpPr/>
            <p:nvPr/>
          </p:nvSpPr>
          <p:spPr>
            <a:xfrm>
              <a:off x="0" y="4419600"/>
              <a:ext cx="9144000" cy="2362200"/>
            </a:xfrm>
            <a:prstGeom prst="wav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4843552"/>
              <a:ext cx="8686800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11500" b="1" cap="none" spc="6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 সবাইকে</a:t>
              </a:r>
              <a:r>
                <a:rPr lang="bn-BD" sz="11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767352"/>
              <a:ext cx="9403251" cy="186204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11500" b="1" spc="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 সবাইকে </a:t>
              </a:r>
              <a:endParaRPr lang="en-US" sz="115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304800" y="-228600"/>
            <a:ext cx="9753600" cy="4953000"/>
            <a:chOff x="-304800" y="-228600"/>
            <a:chExt cx="9753600" cy="4953000"/>
          </a:xfrm>
        </p:grpSpPr>
        <p:pic>
          <p:nvPicPr>
            <p:cNvPr id="4" name="Picture 2" descr="C:\Users\pti aligonj\Desktop\Jakir download\IMG_20130814_143359.jpg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75000"/>
            </a:blip>
            <a:srcRect/>
            <a:stretch>
              <a:fillRect/>
            </a:stretch>
          </p:blipFill>
          <p:spPr bwMode="auto">
            <a:xfrm>
              <a:off x="2133600" y="76200"/>
              <a:ext cx="4648200" cy="4648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2" descr="C:\Users\pti aligonj\Desktop\Jakir download\vlcsnap-2015-05-19-03h17m51s40.png"/>
            <p:cNvPicPr>
              <a:picLocks noChangeAspect="1" noChangeArrowheads="1"/>
            </p:cNvPicPr>
            <p:nvPr/>
          </p:nvPicPr>
          <p:blipFill>
            <a:blip r:embed="rId4" cstate="print"/>
            <a:srcRect l="37500" t="30000" r="32500"/>
            <a:stretch>
              <a:fillRect/>
            </a:stretch>
          </p:blipFill>
          <p:spPr bwMode="auto">
            <a:xfrm>
              <a:off x="7620000" y="2209800"/>
              <a:ext cx="1828800" cy="2400300"/>
            </a:xfrm>
            <a:prstGeom prst="rect">
              <a:avLst/>
            </a:prstGeom>
            <a:noFill/>
          </p:spPr>
        </p:pic>
        <p:pic>
          <p:nvPicPr>
            <p:cNvPr id="11" name="Picture 2" descr="C:\Users\pti aligonj\Desktop\Jakir download\vlcsnap-2015-05-19-03h17m51s40.png"/>
            <p:cNvPicPr>
              <a:picLocks noChangeAspect="1" noChangeArrowheads="1"/>
            </p:cNvPicPr>
            <p:nvPr/>
          </p:nvPicPr>
          <p:blipFill>
            <a:blip r:embed="rId4" cstate="print"/>
            <a:srcRect l="37500" t="30000" r="32500"/>
            <a:stretch>
              <a:fillRect/>
            </a:stretch>
          </p:blipFill>
          <p:spPr bwMode="auto">
            <a:xfrm>
              <a:off x="7620000" y="-228600"/>
              <a:ext cx="1828800" cy="2400300"/>
            </a:xfrm>
            <a:prstGeom prst="rect">
              <a:avLst/>
            </a:prstGeom>
            <a:noFill/>
          </p:spPr>
        </p:pic>
        <p:pic>
          <p:nvPicPr>
            <p:cNvPr id="12" name="Picture 2" descr="C:\Users\pti aligonj\Desktop\Jakir download\vlcsnap-2015-05-19-03h17m51s40.png"/>
            <p:cNvPicPr>
              <a:picLocks noChangeAspect="1" noChangeArrowheads="1"/>
            </p:cNvPicPr>
            <p:nvPr/>
          </p:nvPicPr>
          <p:blipFill>
            <a:blip r:embed="rId4" cstate="print"/>
            <a:srcRect l="37500" t="30000" r="32500"/>
            <a:stretch>
              <a:fillRect/>
            </a:stretch>
          </p:blipFill>
          <p:spPr bwMode="auto">
            <a:xfrm>
              <a:off x="-304800" y="-228600"/>
              <a:ext cx="1828800" cy="2400300"/>
            </a:xfrm>
            <a:prstGeom prst="rect">
              <a:avLst/>
            </a:prstGeom>
            <a:noFill/>
          </p:spPr>
        </p:pic>
        <p:pic>
          <p:nvPicPr>
            <p:cNvPr id="13" name="Picture 2" descr="C:\Users\pti aligonj\Desktop\Jakir download\vlcsnap-2015-05-19-03h17m51s40.png"/>
            <p:cNvPicPr>
              <a:picLocks noChangeAspect="1" noChangeArrowheads="1"/>
            </p:cNvPicPr>
            <p:nvPr/>
          </p:nvPicPr>
          <p:blipFill>
            <a:blip r:embed="rId4" cstate="print"/>
            <a:srcRect l="37500" t="30000" r="32500"/>
            <a:stretch>
              <a:fillRect/>
            </a:stretch>
          </p:blipFill>
          <p:spPr bwMode="auto">
            <a:xfrm>
              <a:off x="-304800" y="2209800"/>
              <a:ext cx="1828800" cy="24003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8506340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590800" y="304800"/>
            <a:ext cx="4343400" cy="2057400"/>
          </a:xfrm>
          <a:prstGeom prst="downArrowCallout">
            <a:avLst/>
          </a:prstGeom>
          <a:solidFill>
            <a:srgbClr val="FF9900"/>
          </a:solidFill>
          <a:ln w="57150">
            <a:solidFill>
              <a:srgbClr val="3A0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pc="300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সহযোগিতায়  </a:t>
            </a:r>
            <a:endParaRPr lang="en-US" sz="6600" b="1" spc="300" dirty="0">
              <a:solidFill>
                <a:srgbClr val="3A0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85800" y="2362200"/>
            <a:ext cx="8077200" cy="41910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300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5400" b="1" spc="3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5400" b="1" spc="300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মৈশাদী সরকারি প্রাথমিক বিদ্যালয়</a:t>
            </a:r>
          </a:p>
          <a:p>
            <a:pPr algn="ctr"/>
            <a:r>
              <a:rPr lang="bn-BD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মৈশাদী, চাঁদপুর।</a:t>
            </a:r>
            <a:endParaRPr lang="en-US" sz="4000" b="1" dirty="0" smtClean="0">
              <a:solidFill>
                <a:srgbClr val="3A0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০১৬৭০৩২৭৫৭৩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34817" name="Picture 1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105400"/>
            <a:ext cx="609600" cy="516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4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5867400" cy="1828800"/>
          </a:xfrm>
        </p:spPr>
        <p:txBody>
          <a:bodyPr>
            <a:normAutofit fontScale="90000"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প্রথম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>
            <a:normAutofit/>
          </a:bodyPr>
          <a:lstStyle/>
          <a:p>
            <a:r>
              <a:rPr lang="bn-BD" sz="8800" b="1" dirty="0" smtClean="0">
                <a:solidFill>
                  <a:srgbClr val="FFFF00"/>
                </a:solidFill>
              </a:rPr>
              <a:t>বিষয়ঃ </a:t>
            </a:r>
            <a:r>
              <a:rPr lang="en-US" sz="8800" b="1" dirty="0" err="1" smtClean="0">
                <a:solidFill>
                  <a:srgbClr val="FFFF00"/>
                </a:solidFill>
              </a:rPr>
              <a:t>বাংলা</a:t>
            </a:r>
            <a:r>
              <a:rPr lang="bn-BD" sz="8800" b="1" dirty="0" smtClean="0">
                <a:solidFill>
                  <a:srgbClr val="FFFF00"/>
                </a:solidFill>
              </a:rPr>
              <a:t> 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200400"/>
            <a:ext cx="2113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387804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1200" b="1" dirty="0" smtClean="0"/>
              <a:t> 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6482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পাঠ্যাংশঃ</a:t>
            </a:r>
            <a:r>
              <a:rPr lang="en-US" sz="5400" b="1" dirty="0" smtClean="0">
                <a:solidFill>
                  <a:srgbClr val="FF0000"/>
                </a:solidFill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</a:rPr>
              <a:t>প্রথম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বর্ণের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পরে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 ঔ- </a:t>
            </a:r>
            <a:r>
              <a:rPr lang="en-US" sz="5400" b="1" dirty="0" err="1" smtClean="0">
                <a:solidFill>
                  <a:srgbClr val="FF0000"/>
                </a:solidFill>
              </a:rPr>
              <a:t>কার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লেখা</a:t>
            </a:r>
            <a:r>
              <a:rPr lang="en-US" sz="5400" b="1" dirty="0" smtClean="0">
                <a:solidFill>
                  <a:srgbClr val="FF0000"/>
                </a:solidFill>
              </a:rPr>
              <a:t> ও </a:t>
            </a:r>
            <a:r>
              <a:rPr lang="en-US" sz="5400" b="1" dirty="0" err="1" smtClean="0">
                <a:solidFill>
                  <a:srgbClr val="FF0000"/>
                </a:solidFill>
              </a:rPr>
              <a:t>শব্দ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পড়া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</a:rPr>
              <a:t>শিখনফল</a:t>
            </a:r>
            <a:r>
              <a:rPr lang="bn-BD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১.২.২.বর্ণের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endParaRPr lang="en-US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১.৫.১.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57200" y="228600"/>
            <a:ext cx="8153400" cy="1676400"/>
          </a:xfrm>
          <a:prstGeom prst="down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sz="4000" b="1" spc="600" dirty="0" err="1" smtClean="0">
                <a:solidFill>
                  <a:srgbClr val="FF0000"/>
                </a:solidFill>
              </a:rPr>
              <a:t>ছবি</a:t>
            </a:r>
            <a:r>
              <a:rPr lang="en-US" sz="4000" b="1" spc="600" dirty="0" smtClean="0">
                <a:solidFill>
                  <a:srgbClr val="FF0000"/>
                </a:solidFill>
              </a:rPr>
              <a:t> </a:t>
            </a:r>
            <a:r>
              <a:rPr lang="en-US" sz="4000" b="1" spc="600" dirty="0" err="1" smtClean="0">
                <a:solidFill>
                  <a:srgbClr val="FF0000"/>
                </a:solidFill>
              </a:rPr>
              <a:t>দেখে</a:t>
            </a:r>
            <a:r>
              <a:rPr lang="en-US" sz="4000" b="1" spc="600" dirty="0" smtClean="0">
                <a:solidFill>
                  <a:srgbClr val="FF0000"/>
                </a:solidFill>
              </a:rPr>
              <a:t> </a:t>
            </a:r>
            <a:r>
              <a:rPr lang="en-US" sz="4000" b="1" spc="600" dirty="0" err="1" smtClean="0">
                <a:solidFill>
                  <a:srgbClr val="FF0000"/>
                </a:solidFill>
              </a:rPr>
              <a:t>বলতে</a:t>
            </a:r>
            <a:r>
              <a:rPr lang="en-US" sz="4000" b="1" spc="600" dirty="0" smtClean="0">
                <a:solidFill>
                  <a:srgbClr val="FF0000"/>
                </a:solidFill>
              </a:rPr>
              <a:t> </a:t>
            </a:r>
            <a:r>
              <a:rPr lang="en-US" sz="4000" b="1" spc="600" dirty="0" err="1" smtClean="0">
                <a:solidFill>
                  <a:srgbClr val="FF0000"/>
                </a:solidFill>
              </a:rPr>
              <a:t>সাহায্য</a:t>
            </a:r>
            <a:r>
              <a:rPr lang="en-US" sz="4000" b="1" spc="600" dirty="0" smtClean="0">
                <a:solidFill>
                  <a:srgbClr val="FF0000"/>
                </a:solidFill>
              </a:rPr>
              <a:t> </a:t>
            </a:r>
            <a:r>
              <a:rPr lang="en-US" sz="4000" b="1" spc="600" dirty="0" err="1" smtClean="0">
                <a:solidFill>
                  <a:srgbClr val="FF0000"/>
                </a:solidFill>
              </a:rPr>
              <a:t>করবো</a:t>
            </a:r>
            <a:endParaRPr lang="en-US" sz="2800" b="1" spc="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279605" cy="32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26920"/>
            <a:ext cx="4114800" cy="32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79" y="5586829"/>
            <a:ext cx="427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মৌরি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রাখি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কৌটা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ভরি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1995" y="5602069"/>
            <a:ext cx="420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চৌকা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ঘুড়ি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তৈরি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করি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85800"/>
            <a:ext cx="426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err="1" smtClean="0">
                <a:solidFill>
                  <a:srgbClr val="C00000"/>
                </a:solidFill>
              </a:rPr>
              <a:t>মৌ</a:t>
            </a:r>
            <a:r>
              <a:rPr lang="en-US" sz="13000" b="1" dirty="0" err="1" smtClean="0"/>
              <a:t>রি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895600"/>
            <a:ext cx="495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err="1" smtClean="0">
                <a:solidFill>
                  <a:srgbClr val="C00000"/>
                </a:solidFill>
              </a:rPr>
              <a:t>মৌ</a:t>
            </a:r>
            <a:r>
              <a:rPr lang="en-US" sz="13000" b="1" dirty="0" err="1" smtClean="0"/>
              <a:t>-রি</a:t>
            </a:r>
            <a:endParaRPr lang="en-US" sz="1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64360" y="4988481"/>
            <a:ext cx="241284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 err="1" smtClean="0">
                <a:solidFill>
                  <a:srgbClr val="C00000"/>
                </a:solidFill>
              </a:rPr>
              <a:t>মৌ</a:t>
            </a:r>
            <a:endParaRPr lang="en-US" sz="13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876800"/>
            <a:ext cx="14911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 Š</a:t>
            </a:r>
            <a:endParaRPr lang="en-US" sz="13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199084"/>
            <a:ext cx="220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Š</a:t>
            </a:r>
            <a:endParaRPr lang="en-US" sz="13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58450"/>
            <a:ext cx="3733800" cy="14465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8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ewj</a:t>
            </a:r>
            <a:endParaRPr lang="en-US" sz="8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255519"/>
            <a:ext cx="220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3800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Š</a:t>
            </a:r>
            <a:endParaRPr lang="en-US" sz="13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279809"/>
            <a:ext cx="220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3800" dirty="0">
                <a:latin typeface="SutonnyMJ" pitchFamily="2" charset="0"/>
                <a:cs typeface="SutonnyMJ" pitchFamily="2" charset="0"/>
              </a:rPr>
              <a:t>P</a:t>
            </a:r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Š</a:t>
            </a:r>
            <a:endParaRPr lang="en-US" sz="13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81000"/>
            <a:ext cx="571500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দেখি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শিখি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3896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70C0"/>
                </a:solidFill>
              </a:rPr>
              <a:t>কৌ+টা</a:t>
            </a:r>
            <a:r>
              <a:rPr lang="en-US" sz="8000" b="1" dirty="0" smtClean="0">
                <a:solidFill>
                  <a:srgbClr val="0070C0"/>
                </a:solidFill>
              </a:rPr>
              <a:t> = </a:t>
            </a:r>
            <a:r>
              <a:rPr lang="en-US" sz="8000" b="1" dirty="0" err="1" smtClean="0">
                <a:solidFill>
                  <a:srgbClr val="0070C0"/>
                </a:solidFill>
              </a:rPr>
              <a:t>কৌটা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439156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</a:rPr>
              <a:t>চৌ+কা</a:t>
            </a:r>
            <a:r>
              <a:rPr lang="en-US" sz="8000" b="1" dirty="0" smtClean="0">
                <a:solidFill>
                  <a:srgbClr val="002060"/>
                </a:solidFill>
              </a:rPr>
              <a:t> = </a:t>
            </a:r>
            <a:r>
              <a:rPr lang="en-US" sz="8000" b="1" dirty="0" err="1" smtClean="0">
                <a:solidFill>
                  <a:srgbClr val="002060"/>
                </a:solidFill>
              </a:rPr>
              <a:t>চৌকা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763000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eY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Ki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3510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10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10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5533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মৌ</a:t>
            </a:r>
            <a:r>
              <a:rPr lang="en-US" sz="8000" b="1" dirty="0" smtClean="0"/>
              <a:t>-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" y="49249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গৌ</a:t>
            </a:r>
            <a:r>
              <a:rPr lang="en-US" sz="8000" b="1" dirty="0" smtClean="0"/>
              <a:t>-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0493" y="2057399"/>
            <a:ext cx="1947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নৌকা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2057" y="3399472"/>
            <a:ext cx="30011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err="1" smtClean="0">
                <a:latin typeface="NikoshBAN" pitchFamily="2" charset="0"/>
                <a:cs typeface="NikoshBAN" pitchFamily="2" charset="0"/>
              </a:rPr>
              <a:t>মৌচাক</a:t>
            </a:r>
            <a:endParaRPr lang="en-US" sz="10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3010" y="4617184"/>
            <a:ext cx="24929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err="1" smtClean="0">
                <a:latin typeface="NikoshBAN" pitchFamily="2" charset="0"/>
                <a:cs typeface="NikoshBAN" pitchFamily="2" charset="0"/>
              </a:rPr>
              <a:t>গৌরব</a:t>
            </a:r>
            <a:endParaRPr lang="en-US" sz="10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421</TotalTime>
  <Words>131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PowerPoint Presentation</vt:lpstr>
      <vt:lpstr>PowerPoint Presentation</vt:lpstr>
      <vt:lpstr>শ্রেণিঃ প্রথম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PTI</dc:creator>
  <cp:lastModifiedBy>JAKIR</cp:lastModifiedBy>
  <cp:revision>67</cp:revision>
  <dcterms:created xsi:type="dcterms:W3CDTF">2006-08-16T00:00:00Z</dcterms:created>
  <dcterms:modified xsi:type="dcterms:W3CDTF">2019-09-28T17:42:23Z</dcterms:modified>
</cp:coreProperties>
</file>