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4" d="100"/>
          <a:sy n="64" d="100"/>
        </p:scale>
        <p:origin x="-1470" y="-102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51" y="648935"/>
            <a:ext cx="86405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FB_IMG_15140477775652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7989756" cy="460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18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আরও কিছু ছবি পাঠের সাথে মিলিয়ে নেই 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1" y="838200"/>
            <a:ext cx="8381999" cy="2702158"/>
            <a:chOff x="1" y="783992"/>
            <a:chExt cx="8381999" cy="2702158"/>
          </a:xfrm>
        </p:grpSpPr>
        <p:pic>
          <p:nvPicPr>
            <p:cNvPr id="3" name="Picture 2" descr="gavi 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838200"/>
              <a:ext cx="4267200" cy="2647950"/>
            </a:xfrm>
            <a:prstGeom prst="rect">
              <a:avLst/>
            </a:prstGeom>
          </p:spPr>
        </p:pic>
        <p:pic>
          <p:nvPicPr>
            <p:cNvPr id="4" name="Picture 3" descr="gavi 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4480" y="783992"/>
              <a:ext cx="3607520" cy="270215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60" y="3657632"/>
            <a:ext cx="8614300" cy="2895568"/>
            <a:chOff x="660" y="3657632"/>
            <a:chExt cx="8614300" cy="2895568"/>
          </a:xfrm>
        </p:grpSpPr>
        <p:pic>
          <p:nvPicPr>
            <p:cNvPr id="5" name="Picture 4" descr="nodir ghat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" y="3657632"/>
              <a:ext cx="4266541" cy="2895568"/>
            </a:xfrm>
            <a:prstGeom prst="rect">
              <a:avLst/>
            </a:prstGeom>
          </p:spPr>
        </p:pic>
        <p:pic>
          <p:nvPicPr>
            <p:cNvPr id="6" name="Picture 5" descr="jotsna-ra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4480" y="3657632"/>
              <a:ext cx="3840480" cy="28955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গুরুত্বপুর্ণ বাক্যগুলো চিহ্নিত  করি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0422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55113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"সুভা' গল্পে "সুদীর্ঘপল্লব বিশিষ্ট' বলতে কী বুঝানো হয়েছে?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7762" y="2532221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শান্ত হৃদয়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7254" y="3429000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253222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নির্মল ছায়ালোক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198" y="3613666"/>
            <a:ext cx="220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চোখের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3429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3638" y="499653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7547" y="4798398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ষাড়ের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615491" y="4996538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7037" y="490637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101435"/>
            <a:ext cx="655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পাঙ্গুলি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902372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/>
        </p:nvSpPr>
        <p:spPr>
          <a:xfrm rot="1909761" flipH="1">
            <a:off x="1629311" y="3284598"/>
            <a:ext cx="381000" cy="704911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1588172" y="4653695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876800" y="47415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772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সুভার সাথে সাধারণ  বালক বালিকারা খেলা করত না কেন ? </a:t>
            </a:r>
          </a:p>
          <a:p>
            <a:pPr marL="404813" indent="-404813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"প্রকৃতি যেন তাহার ভাষার অভাব পুরণ করিয়া দেয়" -বাক্যটিতে কী বোঝানো হয়েছে?</a:t>
            </a:r>
          </a:p>
          <a:p>
            <a:pPr marL="465138" indent="-465138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পিতামাতার মনে সুভা সর্বদাই জাগুরুক ছিল কেন?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90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967335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পরিবার পরিজনদের অসহযোগিতা সুভার মনে যে হীনমন্যতার জন্ম দিয়েছিল তার স্বরূপ ব্যাখ্যা কর ।</a:t>
            </a:r>
          </a:p>
          <a:p>
            <a:pPr marL="509588" indent="-509588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সুভার প্রতি সমাজের অবহেলা ও তার পরিণতির স্বরূপ বিশ্লেষণ কর 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8763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প্রতিবন্ধীদের প্রতি আমাদের কীরূপ আচরণ করা উচিত - আলোচনা কর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437698"/>
            <a:ext cx="5410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4290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রজব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চুহড়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মিঠাপুকুর,রংপুর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352800"/>
            <a:ext cx="2686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457200"/>
            <a:ext cx="2971799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5353"/>
            <a:ext cx="1843946" cy="274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Roj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88594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345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lind girl.jpg"/>
          <p:cNvPicPr>
            <a:picLocks noChangeAspect="1"/>
          </p:cNvPicPr>
          <p:nvPr/>
        </p:nvPicPr>
        <p:blipFill>
          <a:blip r:embed="rId2"/>
          <a:srcRect l="26923" r="25641"/>
          <a:stretch>
            <a:fillRect/>
          </a:stretch>
        </p:blipFill>
        <p:spPr>
          <a:xfrm>
            <a:off x="152400" y="1676400"/>
            <a:ext cx="4038600" cy="4419600"/>
          </a:xfrm>
          <a:prstGeom prst="rect">
            <a:avLst/>
          </a:prstGeom>
        </p:spPr>
      </p:pic>
      <p:pic>
        <p:nvPicPr>
          <p:cNvPr id="5" name="Picture 4" descr="bors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76400"/>
            <a:ext cx="4495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সুভা</a:t>
            </a:r>
            <a:endParaRPr lang="en-US" sz="9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রবিন্দ্রনাথ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- 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বাকপ্রতিবন্ধীদের সঙ্গে প্রকৃতি ও জীবজন্তুর সম্পর্কের স্বরূপ   ব্যাখ্যা   করতে পারবে </a:t>
            </a:r>
          </a:p>
          <a:p>
            <a:pPr marL="509588" indent="-509588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প্রতিবন্ধী কণ্যাকে নিয়ে পিতা-মাতার দূরভাবনার স্বরূপ ব্যাখ্যা করতে পারবে ।</a:t>
            </a:r>
          </a:p>
          <a:p>
            <a:pPr marL="449263" indent="-449263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প্রতিবন্ধীদের প্রতি মানুষের অবহেলার স্বরূপ বিশ্লেষণ করতে পারবে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60198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abindranath-tago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2259916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8" name="Pentagon 27"/>
          <p:cNvSpPr/>
          <p:nvPr/>
        </p:nvSpPr>
        <p:spPr>
          <a:xfrm>
            <a:off x="228600" y="36576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ছদ্মনাম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28600" y="2438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4191000"/>
            <a:ext cx="1600200" cy="6096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রচনা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48768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152400" y="54864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28600" y="3048000"/>
            <a:ext cx="1600200" cy="4572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পিতা,পিতামহ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400" y="2286000"/>
            <a:ext cx="6629400" cy="6858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৭মে, ১৮৬১ কলকাতার জোড়াসাঁকোর ঠাকুর পরিবারে  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399" y="2971800"/>
            <a:ext cx="6629401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 মহর্ষি দেবেন্দ্রনাথ ঠাকুর এবং পিতামহ দারকানাথ ঠাকুর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2057400" y="35814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ভানুসিং  ঠাকুর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2057400" y="41910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মানষী, সোনার তরী,গীতাঞ্জলি ,যোগাযোগ,বিসর্জন,গল্পগুচ্ছউল্লেখযোগ্য  </a:t>
            </a:r>
          </a:p>
        </p:txBody>
      </p:sp>
      <p:sp>
        <p:nvSpPr>
          <p:cNvPr id="45" name="Horizontal Scroll 44"/>
          <p:cNvSpPr/>
          <p:nvPr/>
        </p:nvSpPr>
        <p:spPr>
          <a:xfrm>
            <a:off x="2057400" y="48006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গীতাঞ্জলি কাব্যগ্রন্থের জন্য ১৯১৩ সালে সাহিত্যে নোবেল পুরস্কার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2057400" y="5410200"/>
            <a:ext cx="6629400" cy="609600"/>
          </a:xfrm>
          <a:prstGeom prst="horizontalScroll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/>
              <a:t>  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১৯৬১ সালের ৭ আগস্ট কলকাতায়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gly_Asian_Photos_0056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9" y="976820"/>
            <a:ext cx="7683341" cy="530967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 descr="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74241"/>
            <a:ext cx="6324600" cy="544281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Picture 3" descr="ond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88715"/>
            <a:ext cx="6324600" cy="59692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1676400" y="3048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ধারনা নেই -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413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65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96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শব্দার্থ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586484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কিশলয়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তন্বী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2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অনিমেষ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বিজন মূর্তি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ova-le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295400"/>
            <a:ext cx="1295400" cy="1080516"/>
          </a:xfrm>
          <a:prstGeom prst="rect">
            <a:avLst/>
          </a:prstGeom>
        </p:spPr>
      </p:pic>
      <p:pic>
        <p:nvPicPr>
          <p:cNvPr id="9" name="Picture 8" descr="1495814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565400"/>
            <a:ext cx="1295400" cy="863600"/>
          </a:xfrm>
          <a:prstGeom prst="rect">
            <a:avLst/>
          </a:prstGeom>
        </p:spPr>
      </p:pic>
      <p:pic>
        <p:nvPicPr>
          <p:cNvPr id="10" name="Picture 9" descr="6255929687_1516fb14b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674364"/>
            <a:ext cx="1447799" cy="1016495"/>
          </a:xfrm>
          <a:prstGeom prst="rect">
            <a:avLst/>
          </a:prstGeom>
        </p:spPr>
      </p:pic>
      <p:pic>
        <p:nvPicPr>
          <p:cNvPr id="12" name="Picture 11" descr="Sonia-Hossain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895946"/>
            <a:ext cx="1447800" cy="11238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7200" y="148006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গাছের নতুন পাতা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702052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অপলক বা পলকহীন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391363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নির্জন অবস্থা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5195316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ক্ষীন ও সুগঠিত অঙ্গবিশিষ্ট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306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Proshanto Kumar Das</cp:lastModifiedBy>
  <cp:revision>19</cp:revision>
  <dcterms:created xsi:type="dcterms:W3CDTF">2006-08-16T00:00:00Z</dcterms:created>
  <dcterms:modified xsi:type="dcterms:W3CDTF">2019-06-12T19:00:51Z</dcterms:modified>
</cp:coreProperties>
</file>