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5" r:id="rId2"/>
    <p:sldId id="257" r:id="rId3"/>
    <p:sldId id="258" r:id="rId4"/>
    <p:sldId id="277" r:id="rId5"/>
    <p:sldId id="259" r:id="rId6"/>
    <p:sldId id="282" r:id="rId7"/>
    <p:sldId id="283" r:id="rId8"/>
    <p:sldId id="284" r:id="rId9"/>
    <p:sldId id="260" r:id="rId10"/>
    <p:sldId id="261" r:id="rId11"/>
    <p:sldId id="262" r:id="rId12"/>
    <p:sldId id="263" r:id="rId13"/>
    <p:sldId id="264" r:id="rId14"/>
    <p:sldId id="266" r:id="rId15"/>
    <p:sldId id="267" r:id="rId16"/>
    <p:sldId id="268" r:id="rId17"/>
    <p:sldId id="269" r:id="rId18"/>
    <p:sldId id="270" r:id="rId19"/>
    <p:sldId id="271" r:id="rId20"/>
    <p:sldId id="272" r:id="rId21"/>
    <p:sldId id="273" r:id="rId22"/>
    <p:sldId id="274"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76" autoAdjust="0"/>
  </p:normalViewPr>
  <p:slideViewPr>
    <p:cSldViewPr snapToGrid="0">
      <p:cViewPr varScale="1">
        <p:scale>
          <a:sx n="63" d="100"/>
          <a:sy n="63" d="100"/>
        </p:scale>
        <p:origin x="71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82FF53-96BA-4C3B-AB60-C5B0DCDB1CBC}" type="datetimeFigureOut">
              <a:rPr lang="en-US" smtClean="0"/>
              <a:t>10/16/2019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95787B-617B-4D42-A959-079A6A8A9069}" type="slidenum">
              <a:rPr lang="en-US" smtClean="0"/>
              <a:t>‹#›</a:t>
            </a:fld>
            <a:endParaRPr lang="en-US"/>
          </a:p>
        </p:txBody>
      </p:sp>
    </p:spTree>
    <p:extLst>
      <p:ext uri="{BB962C8B-B14F-4D97-AF65-F5344CB8AC3E}">
        <p14:creationId xmlns:p14="http://schemas.microsoft.com/office/powerpoint/2010/main" val="3539645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Samaresh</a:t>
            </a:r>
            <a:r>
              <a:rPr lang="en-US" dirty="0" smtClean="0"/>
              <a:t> Chandra </a:t>
            </a:r>
            <a:r>
              <a:rPr lang="en-US" dirty="0" err="1" smtClean="0"/>
              <a:t>Saha</a:t>
            </a:r>
            <a:r>
              <a:rPr lang="en-US" dirty="0" smtClean="0"/>
              <a:t>, Assistant Teacher</a:t>
            </a:r>
            <a:r>
              <a:rPr lang="en-US" b="1" baseline="0" dirty="0" smtClean="0"/>
              <a:t> , </a:t>
            </a:r>
            <a:r>
              <a:rPr lang="en-US" dirty="0" err="1" smtClean="0"/>
              <a:t>Saberunnessa</a:t>
            </a:r>
            <a:r>
              <a:rPr lang="en-US" dirty="0" smtClean="0"/>
              <a:t> Girls</a:t>
            </a:r>
            <a:r>
              <a:rPr lang="en-US" baseline="0" dirty="0" smtClean="0"/>
              <a:t> High School, </a:t>
            </a:r>
            <a:r>
              <a:rPr lang="en-US" baseline="0" dirty="0" err="1" smtClean="0"/>
              <a:t>Kendua</a:t>
            </a:r>
            <a:r>
              <a:rPr lang="en-US" baseline="0" dirty="0" smtClean="0"/>
              <a:t>- </a:t>
            </a:r>
            <a:r>
              <a:rPr lang="en-US" baseline="0" dirty="0" err="1" smtClean="0"/>
              <a:t>Netrakona</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1295787B-617B-4D42-A959-079A6A8A9069}" type="slidenum">
              <a:rPr lang="en-US" smtClean="0"/>
              <a:t>1</a:t>
            </a:fld>
            <a:endParaRPr lang="en-US"/>
          </a:p>
        </p:txBody>
      </p:sp>
    </p:spTree>
    <p:extLst>
      <p:ext uri="{BB962C8B-B14F-4D97-AF65-F5344CB8AC3E}">
        <p14:creationId xmlns:p14="http://schemas.microsoft.com/office/powerpoint/2010/main" val="1216857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Samaresh</a:t>
            </a:r>
            <a:r>
              <a:rPr lang="en-US" dirty="0" smtClean="0"/>
              <a:t> Chandra </a:t>
            </a:r>
            <a:r>
              <a:rPr lang="en-US" dirty="0" err="1" smtClean="0"/>
              <a:t>Saha</a:t>
            </a:r>
            <a:r>
              <a:rPr lang="en-US" dirty="0" smtClean="0"/>
              <a:t>, Assistant Teacher</a:t>
            </a:r>
            <a:r>
              <a:rPr lang="en-US" b="1" baseline="0" dirty="0" smtClean="0"/>
              <a:t> , </a:t>
            </a:r>
            <a:r>
              <a:rPr lang="en-US" dirty="0" err="1" smtClean="0"/>
              <a:t>Saberunnessa</a:t>
            </a:r>
            <a:r>
              <a:rPr lang="en-US" dirty="0" smtClean="0"/>
              <a:t> Girls</a:t>
            </a:r>
            <a:r>
              <a:rPr lang="en-US" baseline="0" dirty="0" smtClean="0"/>
              <a:t> High School, </a:t>
            </a:r>
            <a:r>
              <a:rPr lang="en-US" baseline="0" dirty="0" err="1" smtClean="0"/>
              <a:t>Kendua</a:t>
            </a:r>
            <a:r>
              <a:rPr lang="en-US" baseline="0" dirty="0" smtClean="0"/>
              <a:t>- </a:t>
            </a:r>
            <a:r>
              <a:rPr lang="en-US" baseline="0" dirty="0" err="1" smtClean="0"/>
              <a:t>Netrakona</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295787B-617B-4D42-A959-079A6A8A9069}" type="slidenum">
              <a:rPr lang="en-US" smtClean="0"/>
              <a:t>10</a:t>
            </a:fld>
            <a:endParaRPr lang="en-US"/>
          </a:p>
        </p:txBody>
      </p:sp>
    </p:spTree>
    <p:extLst>
      <p:ext uri="{BB962C8B-B14F-4D97-AF65-F5344CB8AC3E}">
        <p14:creationId xmlns:p14="http://schemas.microsoft.com/office/powerpoint/2010/main" val="3969569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Samaresh</a:t>
            </a:r>
            <a:r>
              <a:rPr lang="en-US" dirty="0" smtClean="0"/>
              <a:t> Chandra </a:t>
            </a:r>
            <a:r>
              <a:rPr lang="en-US" dirty="0" err="1" smtClean="0"/>
              <a:t>Saha</a:t>
            </a:r>
            <a:r>
              <a:rPr lang="en-US" dirty="0" smtClean="0"/>
              <a:t>, Assistant Teacher</a:t>
            </a:r>
            <a:r>
              <a:rPr lang="en-US" b="1" baseline="0" dirty="0" smtClean="0"/>
              <a:t> , </a:t>
            </a:r>
            <a:r>
              <a:rPr lang="en-US" dirty="0" err="1" smtClean="0"/>
              <a:t>Saberunnessa</a:t>
            </a:r>
            <a:r>
              <a:rPr lang="en-US" dirty="0" smtClean="0"/>
              <a:t> Girls</a:t>
            </a:r>
            <a:r>
              <a:rPr lang="en-US" baseline="0" dirty="0" smtClean="0"/>
              <a:t> High School, </a:t>
            </a:r>
            <a:r>
              <a:rPr lang="en-US" baseline="0" dirty="0" err="1" smtClean="0"/>
              <a:t>Kendua</a:t>
            </a:r>
            <a:r>
              <a:rPr lang="en-US" baseline="0" dirty="0" smtClean="0"/>
              <a:t>- </a:t>
            </a:r>
            <a:r>
              <a:rPr lang="en-US" baseline="0" dirty="0" err="1" smtClean="0"/>
              <a:t>Netrakona</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295787B-617B-4D42-A959-079A6A8A9069}" type="slidenum">
              <a:rPr lang="en-US" smtClean="0"/>
              <a:t>11</a:t>
            </a:fld>
            <a:endParaRPr lang="en-US"/>
          </a:p>
        </p:txBody>
      </p:sp>
    </p:spTree>
    <p:extLst>
      <p:ext uri="{BB962C8B-B14F-4D97-AF65-F5344CB8AC3E}">
        <p14:creationId xmlns:p14="http://schemas.microsoft.com/office/powerpoint/2010/main" val="2123030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Samaresh</a:t>
            </a:r>
            <a:r>
              <a:rPr lang="en-US" dirty="0" smtClean="0"/>
              <a:t> Chandra </a:t>
            </a:r>
            <a:r>
              <a:rPr lang="en-US" dirty="0" err="1" smtClean="0"/>
              <a:t>Saha</a:t>
            </a:r>
            <a:r>
              <a:rPr lang="en-US" dirty="0" smtClean="0"/>
              <a:t>, Assistant Teacher</a:t>
            </a:r>
            <a:r>
              <a:rPr lang="en-US" b="1" baseline="0" dirty="0" smtClean="0"/>
              <a:t> , </a:t>
            </a:r>
            <a:r>
              <a:rPr lang="en-US" dirty="0" err="1" smtClean="0"/>
              <a:t>Saberunnessa</a:t>
            </a:r>
            <a:r>
              <a:rPr lang="en-US" dirty="0" smtClean="0"/>
              <a:t> Girls</a:t>
            </a:r>
            <a:r>
              <a:rPr lang="en-US" baseline="0" dirty="0" smtClean="0"/>
              <a:t> High School, </a:t>
            </a:r>
            <a:r>
              <a:rPr lang="en-US" baseline="0" dirty="0" err="1" smtClean="0"/>
              <a:t>Kendua</a:t>
            </a:r>
            <a:r>
              <a:rPr lang="en-US" baseline="0" dirty="0" smtClean="0"/>
              <a:t>- </a:t>
            </a:r>
            <a:r>
              <a:rPr lang="en-US" baseline="0" dirty="0" err="1" smtClean="0"/>
              <a:t>Netrakona</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295787B-617B-4D42-A959-079A6A8A9069}" type="slidenum">
              <a:rPr lang="en-US" smtClean="0"/>
              <a:t>12</a:t>
            </a:fld>
            <a:endParaRPr lang="en-US"/>
          </a:p>
        </p:txBody>
      </p:sp>
    </p:spTree>
    <p:extLst>
      <p:ext uri="{BB962C8B-B14F-4D97-AF65-F5344CB8AC3E}">
        <p14:creationId xmlns:p14="http://schemas.microsoft.com/office/powerpoint/2010/main" val="3126907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Samaresh</a:t>
            </a:r>
            <a:r>
              <a:rPr lang="en-US" dirty="0" smtClean="0"/>
              <a:t> Chandra </a:t>
            </a:r>
            <a:r>
              <a:rPr lang="en-US" dirty="0" err="1" smtClean="0"/>
              <a:t>Saha</a:t>
            </a:r>
            <a:r>
              <a:rPr lang="en-US" dirty="0" smtClean="0"/>
              <a:t>, Assistant Teacher</a:t>
            </a:r>
            <a:r>
              <a:rPr lang="en-US" b="1" baseline="0" dirty="0" smtClean="0"/>
              <a:t> , </a:t>
            </a:r>
            <a:r>
              <a:rPr lang="en-US" dirty="0" err="1" smtClean="0"/>
              <a:t>Saberunnessa</a:t>
            </a:r>
            <a:r>
              <a:rPr lang="en-US" dirty="0" smtClean="0"/>
              <a:t> Girls</a:t>
            </a:r>
            <a:r>
              <a:rPr lang="en-US" baseline="0" dirty="0" smtClean="0"/>
              <a:t> High School, </a:t>
            </a:r>
            <a:r>
              <a:rPr lang="en-US" baseline="0" dirty="0" err="1" smtClean="0"/>
              <a:t>Kendua</a:t>
            </a:r>
            <a:r>
              <a:rPr lang="en-US" baseline="0" dirty="0" smtClean="0"/>
              <a:t>- </a:t>
            </a:r>
            <a:r>
              <a:rPr lang="en-US" baseline="0" dirty="0" err="1" smtClean="0"/>
              <a:t>Netrakona</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295787B-617B-4D42-A959-079A6A8A9069}" type="slidenum">
              <a:rPr lang="en-US" smtClean="0"/>
              <a:t>13</a:t>
            </a:fld>
            <a:endParaRPr lang="en-US"/>
          </a:p>
        </p:txBody>
      </p:sp>
    </p:spTree>
    <p:extLst>
      <p:ext uri="{BB962C8B-B14F-4D97-AF65-F5344CB8AC3E}">
        <p14:creationId xmlns:p14="http://schemas.microsoft.com/office/powerpoint/2010/main" val="692068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Samaresh</a:t>
            </a:r>
            <a:r>
              <a:rPr lang="en-US" dirty="0" smtClean="0"/>
              <a:t> Chandra </a:t>
            </a:r>
            <a:r>
              <a:rPr lang="en-US" dirty="0" err="1" smtClean="0"/>
              <a:t>Saha</a:t>
            </a:r>
            <a:r>
              <a:rPr lang="en-US" dirty="0" smtClean="0"/>
              <a:t>, Assistant Teacher</a:t>
            </a:r>
            <a:r>
              <a:rPr lang="en-US" b="1" baseline="0" dirty="0" smtClean="0"/>
              <a:t> , </a:t>
            </a:r>
            <a:r>
              <a:rPr lang="en-US" dirty="0" err="1" smtClean="0"/>
              <a:t>Saberunnessa</a:t>
            </a:r>
            <a:r>
              <a:rPr lang="en-US" dirty="0" smtClean="0"/>
              <a:t> Girls</a:t>
            </a:r>
            <a:r>
              <a:rPr lang="en-US" baseline="0" dirty="0" smtClean="0"/>
              <a:t> High School, </a:t>
            </a:r>
            <a:r>
              <a:rPr lang="en-US" baseline="0" dirty="0" err="1" smtClean="0"/>
              <a:t>Kendua</a:t>
            </a:r>
            <a:r>
              <a:rPr lang="en-US" baseline="0" dirty="0" smtClean="0"/>
              <a:t>- </a:t>
            </a:r>
            <a:r>
              <a:rPr lang="en-US" baseline="0" dirty="0" err="1" smtClean="0"/>
              <a:t>Netrakona</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295787B-617B-4D42-A959-079A6A8A9069}" type="slidenum">
              <a:rPr lang="en-US" smtClean="0"/>
              <a:t>14</a:t>
            </a:fld>
            <a:endParaRPr lang="en-US"/>
          </a:p>
        </p:txBody>
      </p:sp>
    </p:spTree>
    <p:extLst>
      <p:ext uri="{BB962C8B-B14F-4D97-AF65-F5344CB8AC3E}">
        <p14:creationId xmlns:p14="http://schemas.microsoft.com/office/powerpoint/2010/main" val="4089093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Samaresh</a:t>
            </a:r>
            <a:r>
              <a:rPr lang="en-US" dirty="0" smtClean="0"/>
              <a:t> Chandra </a:t>
            </a:r>
            <a:r>
              <a:rPr lang="en-US" dirty="0" err="1" smtClean="0"/>
              <a:t>Saha</a:t>
            </a:r>
            <a:r>
              <a:rPr lang="en-US" dirty="0" smtClean="0"/>
              <a:t>, Assistant Teacher</a:t>
            </a:r>
            <a:r>
              <a:rPr lang="en-US" b="1" baseline="0" dirty="0" smtClean="0"/>
              <a:t> , </a:t>
            </a:r>
            <a:r>
              <a:rPr lang="en-US" dirty="0" err="1" smtClean="0"/>
              <a:t>Saberunnessa</a:t>
            </a:r>
            <a:r>
              <a:rPr lang="en-US" dirty="0" smtClean="0"/>
              <a:t> Girls</a:t>
            </a:r>
            <a:r>
              <a:rPr lang="en-US" baseline="0" dirty="0" smtClean="0"/>
              <a:t> High School, </a:t>
            </a:r>
            <a:r>
              <a:rPr lang="en-US" baseline="0" dirty="0" err="1" smtClean="0"/>
              <a:t>Kendua</a:t>
            </a:r>
            <a:r>
              <a:rPr lang="en-US" baseline="0" dirty="0" smtClean="0"/>
              <a:t>- </a:t>
            </a:r>
            <a:r>
              <a:rPr lang="en-US" baseline="0" dirty="0" err="1" smtClean="0"/>
              <a:t>Netrakona</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295787B-617B-4D42-A959-079A6A8A9069}" type="slidenum">
              <a:rPr lang="en-US" smtClean="0"/>
              <a:t>15</a:t>
            </a:fld>
            <a:endParaRPr lang="en-US"/>
          </a:p>
        </p:txBody>
      </p:sp>
    </p:spTree>
    <p:extLst>
      <p:ext uri="{BB962C8B-B14F-4D97-AF65-F5344CB8AC3E}">
        <p14:creationId xmlns:p14="http://schemas.microsoft.com/office/powerpoint/2010/main" val="3173335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Samaresh</a:t>
            </a:r>
            <a:r>
              <a:rPr lang="en-US" dirty="0" smtClean="0"/>
              <a:t> Chandra </a:t>
            </a:r>
            <a:r>
              <a:rPr lang="en-US" dirty="0" err="1" smtClean="0"/>
              <a:t>Saha</a:t>
            </a:r>
            <a:r>
              <a:rPr lang="en-US" dirty="0" smtClean="0"/>
              <a:t>, Assistant Teacher</a:t>
            </a:r>
            <a:r>
              <a:rPr lang="en-US" b="1" baseline="0" dirty="0" smtClean="0"/>
              <a:t> , </a:t>
            </a:r>
            <a:r>
              <a:rPr lang="en-US" dirty="0" err="1" smtClean="0"/>
              <a:t>Saberunnessa</a:t>
            </a:r>
            <a:r>
              <a:rPr lang="en-US" dirty="0" smtClean="0"/>
              <a:t> Girls</a:t>
            </a:r>
            <a:r>
              <a:rPr lang="en-US" baseline="0" dirty="0" smtClean="0"/>
              <a:t> High School, </a:t>
            </a:r>
            <a:r>
              <a:rPr lang="en-US" baseline="0" dirty="0" err="1" smtClean="0"/>
              <a:t>Kendua</a:t>
            </a:r>
            <a:r>
              <a:rPr lang="en-US" baseline="0" dirty="0" smtClean="0"/>
              <a:t>- </a:t>
            </a:r>
            <a:r>
              <a:rPr lang="en-US" baseline="0" dirty="0" err="1" smtClean="0"/>
              <a:t>Netrakona</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295787B-617B-4D42-A959-079A6A8A9069}" type="slidenum">
              <a:rPr lang="en-US" smtClean="0"/>
              <a:t>16</a:t>
            </a:fld>
            <a:endParaRPr lang="en-US"/>
          </a:p>
        </p:txBody>
      </p:sp>
    </p:spTree>
    <p:extLst>
      <p:ext uri="{BB962C8B-B14F-4D97-AF65-F5344CB8AC3E}">
        <p14:creationId xmlns:p14="http://schemas.microsoft.com/office/powerpoint/2010/main" val="480618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Samaresh</a:t>
            </a:r>
            <a:r>
              <a:rPr lang="en-US" dirty="0" smtClean="0"/>
              <a:t> Chandra </a:t>
            </a:r>
            <a:r>
              <a:rPr lang="en-US" dirty="0" err="1" smtClean="0"/>
              <a:t>Saha</a:t>
            </a:r>
            <a:r>
              <a:rPr lang="en-US" dirty="0" smtClean="0"/>
              <a:t>, Assistant Teacher</a:t>
            </a:r>
            <a:r>
              <a:rPr lang="en-US" b="1" baseline="0" dirty="0" smtClean="0"/>
              <a:t> , </a:t>
            </a:r>
            <a:r>
              <a:rPr lang="en-US" dirty="0" err="1" smtClean="0"/>
              <a:t>Saberunnessa</a:t>
            </a:r>
            <a:r>
              <a:rPr lang="en-US" dirty="0" smtClean="0"/>
              <a:t> Girls</a:t>
            </a:r>
            <a:r>
              <a:rPr lang="en-US" baseline="0" dirty="0" smtClean="0"/>
              <a:t> High School, </a:t>
            </a:r>
            <a:r>
              <a:rPr lang="en-US" baseline="0" dirty="0" err="1" smtClean="0"/>
              <a:t>Kendua</a:t>
            </a:r>
            <a:r>
              <a:rPr lang="en-US" baseline="0" dirty="0" smtClean="0"/>
              <a:t>- </a:t>
            </a:r>
            <a:r>
              <a:rPr lang="en-US" baseline="0" dirty="0" err="1" smtClean="0"/>
              <a:t>Netrakona</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295787B-617B-4D42-A959-079A6A8A9069}" type="slidenum">
              <a:rPr lang="en-US" smtClean="0"/>
              <a:t>17</a:t>
            </a:fld>
            <a:endParaRPr lang="en-US"/>
          </a:p>
        </p:txBody>
      </p:sp>
    </p:spTree>
    <p:extLst>
      <p:ext uri="{BB962C8B-B14F-4D97-AF65-F5344CB8AC3E}">
        <p14:creationId xmlns:p14="http://schemas.microsoft.com/office/powerpoint/2010/main" val="114383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Samaresh</a:t>
            </a:r>
            <a:r>
              <a:rPr lang="en-US" dirty="0" smtClean="0"/>
              <a:t> Chandra </a:t>
            </a:r>
            <a:r>
              <a:rPr lang="en-US" dirty="0" err="1" smtClean="0"/>
              <a:t>Saha</a:t>
            </a:r>
            <a:r>
              <a:rPr lang="en-US" dirty="0" smtClean="0"/>
              <a:t>, Assistant Teacher</a:t>
            </a:r>
            <a:r>
              <a:rPr lang="en-US" b="1" baseline="0" dirty="0" smtClean="0"/>
              <a:t> , </a:t>
            </a:r>
            <a:r>
              <a:rPr lang="en-US" dirty="0" err="1" smtClean="0"/>
              <a:t>Saberunnessa</a:t>
            </a:r>
            <a:r>
              <a:rPr lang="en-US" dirty="0" smtClean="0"/>
              <a:t> Girls</a:t>
            </a:r>
            <a:r>
              <a:rPr lang="en-US" baseline="0" dirty="0" smtClean="0"/>
              <a:t> High School, </a:t>
            </a:r>
            <a:r>
              <a:rPr lang="en-US" baseline="0" dirty="0" err="1" smtClean="0"/>
              <a:t>Kendua</a:t>
            </a:r>
            <a:r>
              <a:rPr lang="en-US" baseline="0" dirty="0" smtClean="0"/>
              <a:t>- </a:t>
            </a:r>
            <a:r>
              <a:rPr lang="en-US" baseline="0" dirty="0" err="1" smtClean="0"/>
              <a:t>Netrakona</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295787B-617B-4D42-A959-079A6A8A9069}" type="slidenum">
              <a:rPr lang="en-US" smtClean="0"/>
              <a:t>18</a:t>
            </a:fld>
            <a:endParaRPr lang="en-US"/>
          </a:p>
        </p:txBody>
      </p:sp>
    </p:spTree>
    <p:extLst>
      <p:ext uri="{BB962C8B-B14F-4D97-AF65-F5344CB8AC3E}">
        <p14:creationId xmlns:p14="http://schemas.microsoft.com/office/powerpoint/2010/main" val="2098182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Samaresh</a:t>
            </a:r>
            <a:r>
              <a:rPr lang="en-US" dirty="0" smtClean="0"/>
              <a:t> Chandra </a:t>
            </a:r>
            <a:r>
              <a:rPr lang="en-US" dirty="0" err="1" smtClean="0"/>
              <a:t>Saha</a:t>
            </a:r>
            <a:r>
              <a:rPr lang="en-US" dirty="0" smtClean="0"/>
              <a:t>, Assistant Teacher</a:t>
            </a:r>
            <a:r>
              <a:rPr lang="en-US" b="1" baseline="0" dirty="0" smtClean="0"/>
              <a:t> , </a:t>
            </a:r>
            <a:r>
              <a:rPr lang="en-US" dirty="0" err="1" smtClean="0"/>
              <a:t>Saberunnessa</a:t>
            </a:r>
            <a:r>
              <a:rPr lang="en-US" dirty="0" smtClean="0"/>
              <a:t> Girls</a:t>
            </a:r>
            <a:r>
              <a:rPr lang="en-US" baseline="0" dirty="0" smtClean="0"/>
              <a:t> High School, </a:t>
            </a:r>
            <a:r>
              <a:rPr lang="en-US" baseline="0" dirty="0" err="1" smtClean="0"/>
              <a:t>Kendua</a:t>
            </a:r>
            <a:r>
              <a:rPr lang="en-US" baseline="0" dirty="0" smtClean="0"/>
              <a:t>- </a:t>
            </a:r>
            <a:r>
              <a:rPr lang="en-US" baseline="0" dirty="0" err="1" smtClean="0"/>
              <a:t>Netrakona</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295787B-617B-4D42-A959-079A6A8A9069}" type="slidenum">
              <a:rPr lang="en-US" smtClean="0"/>
              <a:t>19</a:t>
            </a:fld>
            <a:endParaRPr lang="en-US"/>
          </a:p>
        </p:txBody>
      </p:sp>
    </p:spTree>
    <p:extLst>
      <p:ext uri="{BB962C8B-B14F-4D97-AF65-F5344CB8AC3E}">
        <p14:creationId xmlns:p14="http://schemas.microsoft.com/office/powerpoint/2010/main" val="911805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Samaresh</a:t>
            </a:r>
            <a:r>
              <a:rPr lang="en-US" dirty="0" smtClean="0"/>
              <a:t> Chandra </a:t>
            </a:r>
            <a:r>
              <a:rPr lang="en-US" dirty="0" err="1" smtClean="0"/>
              <a:t>Saha</a:t>
            </a:r>
            <a:r>
              <a:rPr lang="en-US" dirty="0" smtClean="0"/>
              <a:t>, Assistant Teacher</a:t>
            </a:r>
            <a:r>
              <a:rPr lang="en-US" b="1" baseline="0" dirty="0" smtClean="0"/>
              <a:t> , </a:t>
            </a:r>
            <a:r>
              <a:rPr lang="en-US" dirty="0" err="1" smtClean="0"/>
              <a:t>Saberunnessa</a:t>
            </a:r>
            <a:r>
              <a:rPr lang="en-US" dirty="0" smtClean="0"/>
              <a:t> Girls</a:t>
            </a:r>
            <a:r>
              <a:rPr lang="en-US" baseline="0" dirty="0" smtClean="0"/>
              <a:t> High School, </a:t>
            </a:r>
            <a:r>
              <a:rPr lang="en-US" baseline="0" dirty="0" err="1" smtClean="0"/>
              <a:t>Kendua</a:t>
            </a:r>
            <a:r>
              <a:rPr lang="en-US" baseline="0" dirty="0" smtClean="0"/>
              <a:t>- </a:t>
            </a:r>
            <a:r>
              <a:rPr lang="en-US" baseline="0" dirty="0" err="1" smtClean="0"/>
              <a:t>Netrakona</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295787B-617B-4D42-A959-079A6A8A9069}" type="slidenum">
              <a:rPr lang="en-US" smtClean="0"/>
              <a:t>2</a:t>
            </a:fld>
            <a:endParaRPr lang="en-US"/>
          </a:p>
        </p:txBody>
      </p:sp>
    </p:spTree>
    <p:extLst>
      <p:ext uri="{BB962C8B-B14F-4D97-AF65-F5344CB8AC3E}">
        <p14:creationId xmlns:p14="http://schemas.microsoft.com/office/powerpoint/2010/main" val="661564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Samaresh</a:t>
            </a:r>
            <a:r>
              <a:rPr lang="en-US" dirty="0" smtClean="0"/>
              <a:t> Chandra </a:t>
            </a:r>
            <a:r>
              <a:rPr lang="en-US" dirty="0" err="1" smtClean="0"/>
              <a:t>Saha</a:t>
            </a:r>
            <a:r>
              <a:rPr lang="en-US" dirty="0" smtClean="0"/>
              <a:t>, Assistant Teacher</a:t>
            </a:r>
            <a:r>
              <a:rPr lang="en-US" b="1" baseline="0" dirty="0" smtClean="0"/>
              <a:t> , </a:t>
            </a:r>
            <a:r>
              <a:rPr lang="en-US" dirty="0" err="1" smtClean="0"/>
              <a:t>Saberunnessa</a:t>
            </a:r>
            <a:r>
              <a:rPr lang="en-US" dirty="0" smtClean="0"/>
              <a:t> Girls</a:t>
            </a:r>
            <a:r>
              <a:rPr lang="en-US" baseline="0" dirty="0" smtClean="0"/>
              <a:t> High School, </a:t>
            </a:r>
            <a:r>
              <a:rPr lang="en-US" baseline="0" dirty="0" err="1" smtClean="0"/>
              <a:t>Kendua</a:t>
            </a:r>
            <a:r>
              <a:rPr lang="en-US" baseline="0" dirty="0" smtClean="0"/>
              <a:t>- </a:t>
            </a:r>
            <a:r>
              <a:rPr lang="en-US" baseline="0" dirty="0" err="1" smtClean="0"/>
              <a:t>Netrakona</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295787B-617B-4D42-A959-079A6A8A9069}" type="slidenum">
              <a:rPr lang="en-US" smtClean="0"/>
              <a:t>20</a:t>
            </a:fld>
            <a:endParaRPr lang="en-US"/>
          </a:p>
        </p:txBody>
      </p:sp>
    </p:spTree>
    <p:extLst>
      <p:ext uri="{BB962C8B-B14F-4D97-AF65-F5344CB8AC3E}">
        <p14:creationId xmlns:p14="http://schemas.microsoft.com/office/powerpoint/2010/main" val="50147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Samaresh</a:t>
            </a:r>
            <a:r>
              <a:rPr lang="en-US" dirty="0" smtClean="0"/>
              <a:t> Chandra </a:t>
            </a:r>
            <a:r>
              <a:rPr lang="en-US" dirty="0" err="1" smtClean="0"/>
              <a:t>Saha</a:t>
            </a:r>
            <a:r>
              <a:rPr lang="en-US" dirty="0" smtClean="0"/>
              <a:t>, Assistant Teacher</a:t>
            </a:r>
            <a:r>
              <a:rPr lang="en-US" b="1" baseline="0" dirty="0" smtClean="0"/>
              <a:t> , </a:t>
            </a:r>
            <a:r>
              <a:rPr lang="en-US" dirty="0" err="1" smtClean="0"/>
              <a:t>Saberunnessa</a:t>
            </a:r>
            <a:r>
              <a:rPr lang="en-US" dirty="0" smtClean="0"/>
              <a:t> Girls</a:t>
            </a:r>
            <a:r>
              <a:rPr lang="en-US" baseline="0" dirty="0" smtClean="0"/>
              <a:t> High School, </a:t>
            </a:r>
            <a:r>
              <a:rPr lang="en-US" baseline="0" dirty="0" err="1" smtClean="0"/>
              <a:t>Kendua</a:t>
            </a:r>
            <a:r>
              <a:rPr lang="en-US" baseline="0" dirty="0" smtClean="0"/>
              <a:t>- </a:t>
            </a:r>
            <a:r>
              <a:rPr lang="en-US" baseline="0" dirty="0" err="1" smtClean="0"/>
              <a:t>Netrakona</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295787B-617B-4D42-A959-079A6A8A9069}" type="slidenum">
              <a:rPr lang="en-US" smtClean="0"/>
              <a:t>21</a:t>
            </a:fld>
            <a:endParaRPr lang="en-US"/>
          </a:p>
        </p:txBody>
      </p:sp>
    </p:spTree>
    <p:extLst>
      <p:ext uri="{BB962C8B-B14F-4D97-AF65-F5344CB8AC3E}">
        <p14:creationId xmlns:p14="http://schemas.microsoft.com/office/powerpoint/2010/main" val="3778719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Samaresh</a:t>
            </a:r>
            <a:r>
              <a:rPr lang="en-US" dirty="0" smtClean="0"/>
              <a:t> Chandra </a:t>
            </a:r>
            <a:r>
              <a:rPr lang="en-US" dirty="0" err="1" smtClean="0"/>
              <a:t>Saha</a:t>
            </a:r>
            <a:r>
              <a:rPr lang="en-US" dirty="0" smtClean="0"/>
              <a:t>, Assistant Teacher</a:t>
            </a:r>
            <a:r>
              <a:rPr lang="en-US" b="1" baseline="0" dirty="0" smtClean="0"/>
              <a:t> , </a:t>
            </a:r>
            <a:r>
              <a:rPr lang="en-US" dirty="0" err="1" smtClean="0"/>
              <a:t>Saberunnessa</a:t>
            </a:r>
            <a:r>
              <a:rPr lang="en-US" dirty="0" smtClean="0"/>
              <a:t> Girls</a:t>
            </a:r>
            <a:r>
              <a:rPr lang="en-US" baseline="0" dirty="0" smtClean="0"/>
              <a:t> High School, </a:t>
            </a:r>
            <a:r>
              <a:rPr lang="en-US" baseline="0" dirty="0" err="1" smtClean="0"/>
              <a:t>Kendua</a:t>
            </a:r>
            <a:r>
              <a:rPr lang="en-US" baseline="0" dirty="0" smtClean="0"/>
              <a:t>- </a:t>
            </a:r>
            <a:r>
              <a:rPr lang="en-US" baseline="0" dirty="0" err="1" smtClean="0"/>
              <a:t>Netrakona</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295787B-617B-4D42-A959-079A6A8A9069}" type="slidenum">
              <a:rPr lang="en-US" smtClean="0"/>
              <a:t>22</a:t>
            </a:fld>
            <a:endParaRPr lang="en-US"/>
          </a:p>
        </p:txBody>
      </p:sp>
    </p:spTree>
    <p:extLst>
      <p:ext uri="{BB962C8B-B14F-4D97-AF65-F5344CB8AC3E}">
        <p14:creationId xmlns:p14="http://schemas.microsoft.com/office/powerpoint/2010/main" val="7053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Samaresh</a:t>
            </a:r>
            <a:r>
              <a:rPr lang="en-US" dirty="0" smtClean="0"/>
              <a:t> Chandra </a:t>
            </a:r>
            <a:r>
              <a:rPr lang="en-US" dirty="0" err="1" smtClean="0"/>
              <a:t>Saha</a:t>
            </a:r>
            <a:r>
              <a:rPr lang="en-US" dirty="0" smtClean="0"/>
              <a:t>, Assistant Teacher</a:t>
            </a:r>
            <a:r>
              <a:rPr lang="en-US" b="1" baseline="0" dirty="0" smtClean="0"/>
              <a:t> , </a:t>
            </a:r>
            <a:r>
              <a:rPr lang="en-US" dirty="0" err="1" smtClean="0"/>
              <a:t>Saberunnessa</a:t>
            </a:r>
            <a:r>
              <a:rPr lang="en-US" dirty="0" smtClean="0"/>
              <a:t> Girls</a:t>
            </a:r>
            <a:r>
              <a:rPr lang="en-US" baseline="0" dirty="0" smtClean="0"/>
              <a:t> High School, </a:t>
            </a:r>
            <a:r>
              <a:rPr lang="en-US" baseline="0" dirty="0" err="1" smtClean="0"/>
              <a:t>Kendua</a:t>
            </a:r>
            <a:r>
              <a:rPr lang="en-US" baseline="0" dirty="0" smtClean="0"/>
              <a:t>- </a:t>
            </a:r>
            <a:r>
              <a:rPr lang="en-US" baseline="0" dirty="0" err="1" smtClean="0"/>
              <a:t>Netrakona</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295787B-617B-4D42-A959-079A6A8A9069}" type="slidenum">
              <a:rPr lang="en-US" smtClean="0"/>
              <a:t>23</a:t>
            </a:fld>
            <a:endParaRPr lang="en-US"/>
          </a:p>
        </p:txBody>
      </p:sp>
    </p:spTree>
    <p:extLst>
      <p:ext uri="{BB962C8B-B14F-4D97-AF65-F5344CB8AC3E}">
        <p14:creationId xmlns:p14="http://schemas.microsoft.com/office/powerpoint/2010/main" val="284881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Samaresh</a:t>
            </a:r>
            <a:r>
              <a:rPr lang="en-US" dirty="0" smtClean="0"/>
              <a:t> Chandra </a:t>
            </a:r>
            <a:r>
              <a:rPr lang="en-US" dirty="0" err="1" smtClean="0"/>
              <a:t>Saha</a:t>
            </a:r>
            <a:r>
              <a:rPr lang="en-US" dirty="0" smtClean="0"/>
              <a:t>, Assistant Teacher</a:t>
            </a:r>
            <a:r>
              <a:rPr lang="en-US" b="1" baseline="0" dirty="0" smtClean="0"/>
              <a:t> , </a:t>
            </a:r>
            <a:r>
              <a:rPr lang="en-US" dirty="0" err="1" smtClean="0"/>
              <a:t>Saberunnessa</a:t>
            </a:r>
            <a:r>
              <a:rPr lang="en-US" dirty="0" smtClean="0"/>
              <a:t> Girls</a:t>
            </a:r>
            <a:r>
              <a:rPr lang="en-US" baseline="0" dirty="0" smtClean="0"/>
              <a:t> High School, </a:t>
            </a:r>
            <a:r>
              <a:rPr lang="en-US" baseline="0" dirty="0" err="1" smtClean="0"/>
              <a:t>Kendua</a:t>
            </a:r>
            <a:r>
              <a:rPr lang="en-US" baseline="0" dirty="0" smtClean="0"/>
              <a:t>- </a:t>
            </a:r>
            <a:r>
              <a:rPr lang="en-US" baseline="0" dirty="0" err="1" smtClean="0"/>
              <a:t>Netrakona</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295787B-617B-4D42-A959-079A6A8A9069}" type="slidenum">
              <a:rPr lang="en-US" smtClean="0"/>
              <a:t>3</a:t>
            </a:fld>
            <a:endParaRPr lang="en-US"/>
          </a:p>
        </p:txBody>
      </p:sp>
    </p:spTree>
    <p:extLst>
      <p:ext uri="{BB962C8B-B14F-4D97-AF65-F5344CB8AC3E}">
        <p14:creationId xmlns:p14="http://schemas.microsoft.com/office/powerpoint/2010/main" val="3597806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Samaresh</a:t>
            </a:r>
            <a:r>
              <a:rPr lang="en-US" dirty="0" smtClean="0"/>
              <a:t> Chandra </a:t>
            </a:r>
            <a:r>
              <a:rPr lang="en-US" dirty="0" err="1" smtClean="0"/>
              <a:t>Saha</a:t>
            </a:r>
            <a:r>
              <a:rPr lang="en-US" dirty="0" smtClean="0"/>
              <a:t>, Assistant Teacher</a:t>
            </a:r>
            <a:r>
              <a:rPr lang="en-US" b="1" baseline="0" dirty="0" smtClean="0"/>
              <a:t> , </a:t>
            </a:r>
            <a:r>
              <a:rPr lang="en-US" dirty="0" err="1" smtClean="0"/>
              <a:t>Saberunnessa</a:t>
            </a:r>
            <a:r>
              <a:rPr lang="en-US" dirty="0" smtClean="0"/>
              <a:t> Girls</a:t>
            </a:r>
            <a:r>
              <a:rPr lang="en-US" baseline="0" dirty="0" smtClean="0"/>
              <a:t> High School, </a:t>
            </a:r>
            <a:r>
              <a:rPr lang="en-US" baseline="0" dirty="0" err="1" smtClean="0"/>
              <a:t>Kendua</a:t>
            </a:r>
            <a:r>
              <a:rPr lang="en-US" baseline="0" dirty="0" smtClean="0"/>
              <a:t>- </a:t>
            </a:r>
            <a:r>
              <a:rPr lang="en-US" baseline="0" dirty="0" err="1" smtClean="0"/>
              <a:t>Netrakona</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1295787B-617B-4D42-A959-079A6A8A9069}" type="slidenum">
              <a:rPr lang="en-US" smtClean="0"/>
              <a:t>4</a:t>
            </a:fld>
            <a:endParaRPr lang="en-US"/>
          </a:p>
        </p:txBody>
      </p:sp>
    </p:spTree>
    <p:extLst>
      <p:ext uri="{BB962C8B-B14F-4D97-AF65-F5344CB8AC3E}">
        <p14:creationId xmlns:p14="http://schemas.microsoft.com/office/powerpoint/2010/main" val="3195915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Samaresh</a:t>
            </a:r>
            <a:r>
              <a:rPr lang="en-US" dirty="0" smtClean="0"/>
              <a:t> Chandra </a:t>
            </a:r>
            <a:r>
              <a:rPr lang="en-US" dirty="0" err="1" smtClean="0"/>
              <a:t>Saha</a:t>
            </a:r>
            <a:r>
              <a:rPr lang="en-US" dirty="0" smtClean="0"/>
              <a:t>, Assistant Teacher</a:t>
            </a:r>
            <a:r>
              <a:rPr lang="en-US" b="1" baseline="0" dirty="0" smtClean="0"/>
              <a:t> , </a:t>
            </a:r>
            <a:r>
              <a:rPr lang="en-US" dirty="0" err="1" smtClean="0"/>
              <a:t>Saberunnessa</a:t>
            </a:r>
            <a:r>
              <a:rPr lang="en-US" dirty="0" smtClean="0"/>
              <a:t> Girls</a:t>
            </a:r>
            <a:r>
              <a:rPr lang="en-US" baseline="0" dirty="0" smtClean="0"/>
              <a:t> High School, </a:t>
            </a:r>
            <a:r>
              <a:rPr lang="en-US" baseline="0" dirty="0" err="1" smtClean="0"/>
              <a:t>Kendua</a:t>
            </a:r>
            <a:r>
              <a:rPr lang="en-US" baseline="0" dirty="0" smtClean="0"/>
              <a:t>- </a:t>
            </a:r>
            <a:r>
              <a:rPr lang="en-US" baseline="0" dirty="0" err="1" smtClean="0"/>
              <a:t>Netrakona</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295787B-617B-4D42-A959-079A6A8A9069}" type="slidenum">
              <a:rPr lang="en-US" smtClean="0"/>
              <a:t>5</a:t>
            </a:fld>
            <a:endParaRPr lang="en-US"/>
          </a:p>
        </p:txBody>
      </p:sp>
    </p:spTree>
    <p:extLst>
      <p:ext uri="{BB962C8B-B14F-4D97-AF65-F5344CB8AC3E}">
        <p14:creationId xmlns:p14="http://schemas.microsoft.com/office/powerpoint/2010/main" val="2639431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Samaresh</a:t>
            </a:r>
            <a:r>
              <a:rPr lang="en-US" dirty="0" smtClean="0"/>
              <a:t> Chandra </a:t>
            </a:r>
            <a:r>
              <a:rPr lang="en-US" dirty="0" err="1" smtClean="0"/>
              <a:t>Saha</a:t>
            </a:r>
            <a:r>
              <a:rPr lang="en-US" dirty="0" smtClean="0"/>
              <a:t>, Assistant Teacher</a:t>
            </a:r>
            <a:r>
              <a:rPr lang="en-US" b="1" baseline="0" dirty="0" smtClean="0"/>
              <a:t> , </a:t>
            </a:r>
            <a:r>
              <a:rPr lang="en-US" dirty="0" err="1" smtClean="0"/>
              <a:t>Saberunnessa</a:t>
            </a:r>
            <a:r>
              <a:rPr lang="en-US" dirty="0" smtClean="0"/>
              <a:t> Girls</a:t>
            </a:r>
            <a:r>
              <a:rPr lang="en-US" baseline="0" dirty="0" smtClean="0"/>
              <a:t> High School, </a:t>
            </a:r>
            <a:r>
              <a:rPr lang="en-US" baseline="0" dirty="0" err="1" smtClean="0"/>
              <a:t>Kendua</a:t>
            </a:r>
            <a:r>
              <a:rPr lang="en-US" baseline="0" dirty="0" smtClean="0"/>
              <a:t>- </a:t>
            </a:r>
            <a:r>
              <a:rPr lang="en-US" baseline="0" dirty="0" err="1" smtClean="0"/>
              <a:t>Netrakona</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295787B-617B-4D42-A959-079A6A8A9069}" type="slidenum">
              <a:rPr lang="en-US" smtClean="0"/>
              <a:t>6</a:t>
            </a:fld>
            <a:endParaRPr lang="en-US"/>
          </a:p>
        </p:txBody>
      </p:sp>
    </p:spTree>
    <p:extLst>
      <p:ext uri="{BB962C8B-B14F-4D97-AF65-F5344CB8AC3E}">
        <p14:creationId xmlns:p14="http://schemas.microsoft.com/office/powerpoint/2010/main" val="3366817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Samaresh</a:t>
            </a:r>
            <a:r>
              <a:rPr lang="en-US" dirty="0" smtClean="0"/>
              <a:t> Chandra </a:t>
            </a:r>
            <a:r>
              <a:rPr lang="en-US" dirty="0" err="1" smtClean="0"/>
              <a:t>Saha</a:t>
            </a:r>
            <a:r>
              <a:rPr lang="en-US" dirty="0" smtClean="0"/>
              <a:t>, Assistant Teacher</a:t>
            </a:r>
            <a:r>
              <a:rPr lang="en-US" b="1" baseline="0" dirty="0" smtClean="0"/>
              <a:t> , </a:t>
            </a:r>
            <a:r>
              <a:rPr lang="en-US" dirty="0" err="1" smtClean="0"/>
              <a:t>Saberunnessa</a:t>
            </a:r>
            <a:r>
              <a:rPr lang="en-US" dirty="0" smtClean="0"/>
              <a:t> Girls</a:t>
            </a:r>
            <a:r>
              <a:rPr lang="en-US" baseline="0" dirty="0" smtClean="0"/>
              <a:t> High School, </a:t>
            </a:r>
            <a:r>
              <a:rPr lang="en-US" baseline="0" dirty="0" err="1" smtClean="0"/>
              <a:t>Kendua</a:t>
            </a:r>
            <a:r>
              <a:rPr lang="en-US" baseline="0" dirty="0" smtClean="0"/>
              <a:t>- </a:t>
            </a:r>
            <a:r>
              <a:rPr lang="en-US" baseline="0" dirty="0" err="1" smtClean="0"/>
              <a:t>Netrakona</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295787B-617B-4D42-A959-079A6A8A9069}" type="slidenum">
              <a:rPr lang="en-US" smtClean="0"/>
              <a:t>7</a:t>
            </a:fld>
            <a:endParaRPr lang="en-US"/>
          </a:p>
        </p:txBody>
      </p:sp>
    </p:spTree>
    <p:extLst>
      <p:ext uri="{BB962C8B-B14F-4D97-AF65-F5344CB8AC3E}">
        <p14:creationId xmlns:p14="http://schemas.microsoft.com/office/powerpoint/2010/main" val="3412284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Samaresh</a:t>
            </a:r>
            <a:r>
              <a:rPr lang="en-US" dirty="0" smtClean="0"/>
              <a:t> Chandra </a:t>
            </a:r>
            <a:r>
              <a:rPr lang="en-US" dirty="0" err="1" smtClean="0"/>
              <a:t>Saha</a:t>
            </a:r>
            <a:r>
              <a:rPr lang="en-US" dirty="0" smtClean="0"/>
              <a:t>, Assistant Teacher</a:t>
            </a:r>
            <a:r>
              <a:rPr lang="en-US" b="1" baseline="0" dirty="0" smtClean="0"/>
              <a:t> , </a:t>
            </a:r>
            <a:r>
              <a:rPr lang="en-US" dirty="0" err="1" smtClean="0"/>
              <a:t>Saberunnessa</a:t>
            </a:r>
            <a:r>
              <a:rPr lang="en-US" dirty="0" smtClean="0"/>
              <a:t> Girls</a:t>
            </a:r>
            <a:r>
              <a:rPr lang="en-US" baseline="0" dirty="0" smtClean="0"/>
              <a:t> High School, </a:t>
            </a:r>
            <a:r>
              <a:rPr lang="en-US" baseline="0" dirty="0" err="1" smtClean="0"/>
              <a:t>Kendua</a:t>
            </a:r>
            <a:r>
              <a:rPr lang="en-US" baseline="0" dirty="0" smtClean="0"/>
              <a:t>- </a:t>
            </a:r>
            <a:r>
              <a:rPr lang="en-US" baseline="0" dirty="0" err="1" smtClean="0"/>
              <a:t>Netrakona</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295787B-617B-4D42-A959-079A6A8A9069}" type="slidenum">
              <a:rPr lang="en-US" smtClean="0"/>
              <a:t>8</a:t>
            </a:fld>
            <a:endParaRPr lang="en-US"/>
          </a:p>
        </p:txBody>
      </p:sp>
    </p:spTree>
    <p:extLst>
      <p:ext uri="{BB962C8B-B14F-4D97-AF65-F5344CB8AC3E}">
        <p14:creationId xmlns:p14="http://schemas.microsoft.com/office/powerpoint/2010/main" val="3154995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Samaresh</a:t>
            </a:r>
            <a:r>
              <a:rPr lang="en-US" dirty="0" smtClean="0"/>
              <a:t> Chandra </a:t>
            </a:r>
            <a:r>
              <a:rPr lang="en-US" dirty="0" err="1" smtClean="0"/>
              <a:t>Saha</a:t>
            </a:r>
            <a:r>
              <a:rPr lang="en-US" dirty="0" smtClean="0"/>
              <a:t>, Assistant Teacher</a:t>
            </a:r>
            <a:r>
              <a:rPr lang="en-US" b="1" baseline="0" dirty="0" smtClean="0"/>
              <a:t> , </a:t>
            </a:r>
            <a:r>
              <a:rPr lang="en-US" dirty="0" err="1" smtClean="0"/>
              <a:t>Saberunnessa</a:t>
            </a:r>
            <a:r>
              <a:rPr lang="en-US" dirty="0" smtClean="0"/>
              <a:t> Girls</a:t>
            </a:r>
            <a:r>
              <a:rPr lang="en-US" baseline="0" dirty="0" smtClean="0"/>
              <a:t> High School, </a:t>
            </a:r>
            <a:r>
              <a:rPr lang="en-US" baseline="0" dirty="0" err="1" smtClean="0"/>
              <a:t>Kendua</a:t>
            </a:r>
            <a:r>
              <a:rPr lang="en-US" baseline="0" dirty="0" smtClean="0"/>
              <a:t>- </a:t>
            </a:r>
            <a:r>
              <a:rPr lang="en-US" baseline="0" dirty="0" err="1" smtClean="0"/>
              <a:t>Netrakona</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295787B-617B-4D42-A959-079A6A8A9069}" type="slidenum">
              <a:rPr lang="en-US" smtClean="0"/>
              <a:t>9</a:t>
            </a:fld>
            <a:endParaRPr lang="en-US"/>
          </a:p>
        </p:txBody>
      </p:sp>
    </p:spTree>
    <p:extLst>
      <p:ext uri="{BB962C8B-B14F-4D97-AF65-F5344CB8AC3E}">
        <p14:creationId xmlns:p14="http://schemas.microsoft.com/office/powerpoint/2010/main" val="2113081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9385BE-68BD-497E-B690-A001A82BA8F8}"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E34D2-3F4F-496D-8B51-DE1F0B54BF78}" type="slidenum">
              <a:rPr lang="en-US" smtClean="0"/>
              <a:t>‹#›</a:t>
            </a:fld>
            <a:endParaRPr lang="en-US"/>
          </a:p>
        </p:txBody>
      </p:sp>
    </p:spTree>
    <p:extLst>
      <p:ext uri="{BB962C8B-B14F-4D97-AF65-F5344CB8AC3E}">
        <p14:creationId xmlns:p14="http://schemas.microsoft.com/office/powerpoint/2010/main" val="1599941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9385BE-68BD-497E-B690-A001A82BA8F8}"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E34D2-3F4F-496D-8B51-DE1F0B54BF78}" type="slidenum">
              <a:rPr lang="en-US" smtClean="0"/>
              <a:t>‹#›</a:t>
            </a:fld>
            <a:endParaRPr lang="en-US"/>
          </a:p>
        </p:txBody>
      </p:sp>
    </p:spTree>
    <p:extLst>
      <p:ext uri="{BB962C8B-B14F-4D97-AF65-F5344CB8AC3E}">
        <p14:creationId xmlns:p14="http://schemas.microsoft.com/office/powerpoint/2010/main" val="2900779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9385BE-68BD-497E-B690-A001A82BA8F8}"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E34D2-3F4F-496D-8B51-DE1F0B54BF78}" type="slidenum">
              <a:rPr lang="en-US" smtClean="0"/>
              <a:t>‹#›</a:t>
            </a:fld>
            <a:endParaRPr lang="en-US"/>
          </a:p>
        </p:txBody>
      </p:sp>
    </p:spTree>
    <p:extLst>
      <p:ext uri="{BB962C8B-B14F-4D97-AF65-F5344CB8AC3E}">
        <p14:creationId xmlns:p14="http://schemas.microsoft.com/office/powerpoint/2010/main" val="189835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9385BE-68BD-497E-B690-A001A82BA8F8}"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E34D2-3F4F-496D-8B51-DE1F0B54BF78}" type="slidenum">
              <a:rPr lang="en-US" smtClean="0"/>
              <a:t>‹#›</a:t>
            </a:fld>
            <a:endParaRPr lang="en-US"/>
          </a:p>
        </p:txBody>
      </p:sp>
    </p:spTree>
    <p:extLst>
      <p:ext uri="{BB962C8B-B14F-4D97-AF65-F5344CB8AC3E}">
        <p14:creationId xmlns:p14="http://schemas.microsoft.com/office/powerpoint/2010/main" val="2753964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9385BE-68BD-497E-B690-A001A82BA8F8}"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E34D2-3F4F-496D-8B51-DE1F0B54BF78}" type="slidenum">
              <a:rPr lang="en-US" smtClean="0"/>
              <a:t>‹#›</a:t>
            </a:fld>
            <a:endParaRPr lang="en-US"/>
          </a:p>
        </p:txBody>
      </p:sp>
    </p:spTree>
    <p:extLst>
      <p:ext uri="{BB962C8B-B14F-4D97-AF65-F5344CB8AC3E}">
        <p14:creationId xmlns:p14="http://schemas.microsoft.com/office/powerpoint/2010/main" val="1774911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9385BE-68BD-497E-B690-A001A82BA8F8}" type="datetimeFigureOut">
              <a:rPr lang="en-US" smtClean="0"/>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E34D2-3F4F-496D-8B51-DE1F0B54BF78}" type="slidenum">
              <a:rPr lang="en-US" smtClean="0"/>
              <a:t>‹#›</a:t>
            </a:fld>
            <a:endParaRPr lang="en-US"/>
          </a:p>
        </p:txBody>
      </p:sp>
    </p:spTree>
    <p:extLst>
      <p:ext uri="{BB962C8B-B14F-4D97-AF65-F5344CB8AC3E}">
        <p14:creationId xmlns:p14="http://schemas.microsoft.com/office/powerpoint/2010/main" val="2812479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9385BE-68BD-497E-B690-A001A82BA8F8}" type="datetimeFigureOut">
              <a:rPr lang="en-US" smtClean="0"/>
              <a:t>10/16/2019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4E34D2-3F4F-496D-8B51-DE1F0B54BF78}" type="slidenum">
              <a:rPr lang="en-US" smtClean="0"/>
              <a:t>‹#›</a:t>
            </a:fld>
            <a:endParaRPr lang="en-US"/>
          </a:p>
        </p:txBody>
      </p:sp>
    </p:spTree>
    <p:extLst>
      <p:ext uri="{BB962C8B-B14F-4D97-AF65-F5344CB8AC3E}">
        <p14:creationId xmlns:p14="http://schemas.microsoft.com/office/powerpoint/2010/main" val="1690611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9385BE-68BD-497E-B690-A001A82BA8F8}" type="datetimeFigureOut">
              <a:rPr lang="en-US" smtClean="0"/>
              <a:t>10/16/2019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4E34D2-3F4F-496D-8B51-DE1F0B54BF78}" type="slidenum">
              <a:rPr lang="en-US" smtClean="0"/>
              <a:t>‹#›</a:t>
            </a:fld>
            <a:endParaRPr lang="en-US"/>
          </a:p>
        </p:txBody>
      </p:sp>
    </p:spTree>
    <p:extLst>
      <p:ext uri="{BB962C8B-B14F-4D97-AF65-F5344CB8AC3E}">
        <p14:creationId xmlns:p14="http://schemas.microsoft.com/office/powerpoint/2010/main" val="274087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385BE-68BD-497E-B690-A001A82BA8F8}" type="datetimeFigureOut">
              <a:rPr lang="en-US" smtClean="0"/>
              <a:t>10/16/2019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4E34D2-3F4F-496D-8B51-DE1F0B54BF78}" type="slidenum">
              <a:rPr lang="en-US" smtClean="0"/>
              <a:t>‹#›</a:t>
            </a:fld>
            <a:endParaRPr lang="en-US"/>
          </a:p>
        </p:txBody>
      </p:sp>
    </p:spTree>
    <p:extLst>
      <p:ext uri="{BB962C8B-B14F-4D97-AF65-F5344CB8AC3E}">
        <p14:creationId xmlns:p14="http://schemas.microsoft.com/office/powerpoint/2010/main" val="1010316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9385BE-68BD-497E-B690-A001A82BA8F8}" type="datetimeFigureOut">
              <a:rPr lang="en-US" smtClean="0"/>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E34D2-3F4F-496D-8B51-DE1F0B54BF78}" type="slidenum">
              <a:rPr lang="en-US" smtClean="0"/>
              <a:t>‹#›</a:t>
            </a:fld>
            <a:endParaRPr lang="en-US"/>
          </a:p>
        </p:txBody>
      </p:sp>
    </p:spTree>
    <p:extLst>
      <p:ext uri="{BB962C8B-B14F-4D97-AF65-F5344CB8AC3E}">
        <p14:creationId xmlns:p14="http://schemas.microsoft.com/office/powerpoint/2010/main" val="1640929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9385BE-68BD-497E-B690-A001A82BA8F8}" type="datetimeFigureOut">
              <a:rPr lang="en-US" smtClean="0"/>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E34D2-3F4F-496D-8B51-DE1F0B54BF78}" type="slidenum">
              <a:rPr lang="en-US" smtClean="0"/>
              <a:t>‹#›</a:t>
            </a:fld>
            <a:endParaRPr lang="en-US"/>
          </a:p>
        </p:txBody>
      </p:sp>
    </p:spTree>
    <p:extLst>
      <p:ext uri="{BB962C8B-B14F-4D97-AF65-F5344CB8AC3E}">
        <p14:creationId xmlns:p14="http://schemas.microsoft.com/office/powerpoint/2010/main" val="174734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385BE-68BD-497E-B690-A001A82BA8F8}" type="datetimeFigureOut">
              <a:rPr lang="en-US" smtClean="0"/>
              <a:t>10/16/2019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E34D2-3F4F-496D-8B51-DE1F0B54BF78}" type="slidenum">
              <a:rPr lang="en-US" smtClean="0"/>
              <a:t>‹#›</a:t>
            </a:fld>
            <a:endParaRPr lang="en-US"/>
          </a:p>
        </p:txBody>
      </p:sp>
    </p:spTree>
    <p:extLst>
      <p:ext uri="{BB962C8B-B14F-4D97-AF65-F5344CB8AC3E}">
        <p14:creationId xmlns:p14="http://schemas.microsoft.com/office/powerpoint/2010/main" val="2825633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gif"/><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52400"/>
            <a:ext cx="12192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12257577" y="538402"/>
            <a:ext cx="3332608" cy="4559681"/>
            <a:chOff x="6224441" y="339715"/>
            <a:chExt cx="3332608" cy="4559681"/>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215993" flipH="1">
              <a:off x="6897733" y="339715"/>
              <a:ext cx="2659316" cy="2409800"/>
            </a:xfrm>
            <a:prstGeom prst="rect">
              <a:avLst/>
            </a:prstGeom>
          </p:spPr>
        </p:pic>
        <p:grpSp>
          <p:nvGrpSpPr>
            <p:cNvPr id="12" name="Group 11"/>
            <p:cNvGrpSpPr/>
            <p:nvPr/>
          </p:nvGrpSpPr>
          <p:grpSpPr>
            <a:xfrm>
              <a:off x="6224441" y="1454802"/>
              <a:ext cx="1621104" cy="3444594"/>
              <a:chOff x="-5705319" y="1302803"/>
              <a:chExt cx="1621104" cy="3304662"/>
            </a:xfrm>
          </p:grpSpPr>
          <p:grpSp>
            <p:nvGrpSpPr>
              <p:cNvPr id="13" name="Group 12"/>
              <p:cNvGrpSpPr/>
              <p:nvPr/>
            </p:nvGrpSpPr>
            <p:grpSpPr>
              <a:xfrm rot="18980215" flipV="1">
                <a:off x="-5483417" y="1302803"/>
                <a:ext cx="1233055" cy="1356360"/>
                <a:chOff x="4592782" y="1995055"/>
                <a:chExt cx="1356360" cy="1356360"/>
              </a:xfrm>
              <a:solidFill>
                <a:srgbClr val="FFC000"/>
              </a:solidFill>
            </p:grpSpPr>
            <p:sp>
              <p:nvSpPr>
                <p:cNvPr id="16" name="Oval 15"/>
                <p:cNvSpPr/>
                <p:nvPr/>
              </p:nvSpPr>
              <p:spPr>
                <a:xfrm>
                  <a:off x="4592782" y="199505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45182" y="214745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97582" y="229985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049982" y="245225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202382" y="260465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54782" y="275705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507182" y="290945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659582" y="306185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811982" y="321425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5319" y="2733209"/>
                <a:ext cx="1621104" cy="1874256"/>
              </a:xfrm>
              <a:prstGeom prst="rect">
                <a:avLst/>
              </a:prstGeom>
            </p:spPr>
          </p:pic>
          <p:sp>
            <p:nvSpPr>
              <p:cNvPr id="15" name="Flowchart: Connector 14"/>
              <p:cNvSpPr/>
              <p:nvPr/>
            </p:nvSpPr>
            <p:spPr>
              <a:xfrm>
                <a:off x="-4931798" y="3062109"/>
                <a:ext cx="166255" cy="182880"/>
              </a:xfrm>
              <a:prstGeom prst="flowChartConnector">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p:cNvGrpSpPr/>
          <p:nvPr/>
        </p:nvGrpSpPr>
        <p:grpSpPr>
          <a:xfrm>
            <a:off x="14875648" y="291789"/>
            <a:ext cx="3288956" cy="4928055"/>
            <a:chOff x="5831334" y="756961"/>
            <a:chExt cx="3288956" cy="4561261"/>
          </a:xfrm>
        </p:grpSpPr>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215993" flipH="1">
              <a:off x="6460974" y="756961"/>
              <a:ext cx="2659316" cy="2409800"/>
            </a:xfrm>
            <a:prstGeom prst="rect">
              <a:avLst/>
            </a:prstGeom>
          </p:spPr>
        </p:pic>
        <p:grpSp>
          <p:nvGrpSpPr>
            <p:cNvPr id="27" name="Group 26"/>
            <p:cNvGrpSpPr/>
            <p:nvPr/>
          </p:nvGrpSpPr>
          <p:grpSpPr>
            <a:xfrm>
              <a:off x="5831334" y="1799566"/>
              <a:ext cx="1900466" cy="3518656"/>
              <a:chOff x="-4328571" y="1324076"/>
              <a:chExt cx="1900466" cy="3375712"/>
            </a:xfrm>
          </p:grpSpPr>
          <p:grpSp>
            <p:nvGrpSpPr>
              <p:cNvPr id="28" name="Group 27"/>
              <p:cNvGrpSpPr/>
              <p:nvPr/>
            </p:nvGrpSpPr>
            <p:grpSpPr>
              <a:xfrm rot="18980215" flipV="1">
                <a:off x="-4077328" y="1324076"/>
                <a:ext cx="1233055" cy="1356359"/>
                <a:chOff x="4592792" y="1995056"/>
                <a:chExt cx="1356350" cy="1356359"/>
              </a:xfrm>
              <a:solidFill>
                <a:srgbClr val="00B050"/>
              </a:solidFill>
            </p:grpSpPr>
            <p:sp>
              <p:nvSpPr>
                <p:cNvPr id="31" name="Oval 30"/>
                <p:cNvSpPr/>
                <p:nvPr/>
              </p:nvSpPr>
              <p:spPr>
                <a:xfrm>
                  <a:off x="4592792" y="1995056"/>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745191" y="2147457"/>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897589" y="2299857"/>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049989" y="2452257"/>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202393" y="2604657"/>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354789" y="2757056"/>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507188" y="2909457"/>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659580" y="3061854"/>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811982" y="321425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389495">
                <a:off x="-4328571" y="2799324"/>
                <a:ext cx="1900466" cy="1900464"/>
              </a:xfrm>
              <a:prstGeom prst="rect">
                <a:avLst/>
              </a:prstGeom>
            </p:spPr>
          </p:pic>
          <p:sp>
            <p:nvSpPr>
              <p:cNvPr id="30" name="Flowchart: Connector 29"/>
              <p:cNvSpPr/>
              <p:nvPr/>
            </p:nvSpPr>
            <p:spPr>
              <a:xfrm>
                <a:off x="-3525709" y="3035257"/>
                <a:ext cx="166255" cy="182880"/>
              </a:xfrm>
              <a:prstGeom prst="flowChartConnector">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 name="Group 39"/>
          <p:cNvGrpSpPr/>
          <p:nvPr/>
        </p:nvGrpSpPr>
        <p:grpSpPr>
          <a:xfrm>
            <a:off x="20157957" y="379282"/>
            <a:ext cx="3486991" cy="4795250"/>
            <a:chOff x="1831534" y="1145585"/>
            <a:chExt cx="3486991" cy="4795250"/>
          </a:xfrm>
        </p:grpSpPr>
        <p:grpSp>
          <p:nvGrpSpPr>
            <p:cNvPr id="41" name="Group 40"/>
            <p:cNvGrpSpPr/>
            <p:nvPr/>
          </p:nvGrpSpPr>
          <p:grpSpPr>
            <a:xfrm>
              <a:off x="1831534" y="2260151"/>
              <a:ext cx="1910101" cy="3680684"/>
              <a:chOff x="-1757688" y="1302049"/>
              <a:chExt cx="1910101" cy="3531161"/>
            </a:xfrm>
          </p:grpSpPr>
          <p:grpSp>
            <p:nvGrpSpPr>
              <p:cNvPr id="43" name="Group 42"/>
              <p:cNvGrpSpPr/>
              <p:nvPr/>
            </p:nvGrpSpPr>
            <p:grpSpPr>
              <a:xfrm rot="18980215" flipV="1">
                <a:off x="-1353707" y="1302049"/>
                <a:ext cx="1233055" cy="1356360"/>
                <a:chOff x="4592782" y="1995055"/>
                <a:chExt cx="1356360" cy="1356360"/>
              </a:xfrm>
              <a:solidFill>
                <a:srgbClr val="7030A0"/>
              </a:solidFill>
            </p:grpSpPr>
            <p:sp>
              <p:nvSpPr>
                <p:cNvPr id="46" name="Oval 45"/>
                <p:cNvSpPr/>
                <p:nvPr/>
              </p:nvSpPr>
              <p:spPr>
                <a:xfrm>
                  <a:off x="4592782" y="199505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745182" y="214745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897582" y="229985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049982" y="245225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202382" y="260465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354782" y="275705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507182" y="290945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659582" y="306185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811982" y="321425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57688" y="2709362"/>
                <a:ext cx="1910101" cy="2123848"/>
              </a:xfrm>
              <a:prstGeom prst="rect">
                <a:avLst/>
              </a:prstGeom>
            </p:spPr>
          </p:pic>
          <p:sp>
            <p:nvSpPr>
              <p:cNvPr id="45" name="Flowchart: Connector 44"/>
              <p:cNvSpPr/>
              <p:nvPr/>
            </p:nvSpPr>
            <p:spPr>
              <a:xfrm>
                <a:off x="-816631" y="2997563"/>
                <a:ext cx="166255" cy="182880"/>
              </a:xfrm>
              <a:prstGeom prst="flowChartConnector">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 name="Pictur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215993" flipH="1">
              <a:off x="2659209" y="1145585"/>
              <a:ext cx="2659316" cy="2409800"/>
            </a:xfrm>
            <a:prstGeom prst="rect">
              <a:avLst/>
            </a:prstGeom>
          </p:spPr>
        </p:pic>
      </p:grpSp>
      <p:grpSp>
        <p:nvGrpSpPr>
          <p:cNvPr id="55" name="Group 54"/>
          <p:cNvGrpSpPr/>
          <p:nvPr/>
        </p:nvGrpSpPr>
        <p:grpSpPr>
          <a:xfrm>
            <a:off x="17779494" y="395214"/>
            <a:ext cx="3189644" cy="4526094"/>
            <a:chOff x="4964162" y="1499559"/>
            <a:chExt cx="3189644" cy="4526094"/>
          </a:xfrm>
        </p:grpSpPr>
        <p:grpSp>
          <p:nvGrpSpPr>
            <p:cNvPr id="56" name="Group 55"/>
            <p:cNvGrpSpPr/>
            <p:nvPr/>
          </p:nvGrpSpPr>
          <p:grpSpPr>
            <a:xfrm>
              <a:off x="4964162" y="2587920"/>
              <a:ext cx="1737683" cy="3437733"/>
              <a:chOff x="-2881906" y="1263752"/>
              <a:chExt cx="1737683" cy="3298079"/>
            </a:xfrm>
          </p:grpSpPr>
          <p:grpSp>
            <p:nvGrpSpPr>
              <p:cNvPr id="58" name="Group 57"/>
              <p:cNvGrpSpPr/>
              <p:nvPr/>
            </p:nvGrpSpPr>
            <p:grpSpPr>
              <a:xfrm rot="18980215" flipV="1">
                <a:off x="-2757578" y="1263752"/>
                <a:ext cx="1233055" cy="1356360"/>
                <a:chOff x="4592782" y="1995055"/>
                <a:chExt cx="1356360" cy="1356360"/>
              </a:xfrm>
              <a:solidFill>
                <a:srgbClr val="0070C0"/>
              </a:solidFill>
            </p:grpSpPr>
            <p:sp>
              <p:nvSpPr>
                <p:cNvPr id="61" name="Oval 60"/>
                <p:cNvSpPr/>
                <p:nvPr/>
              </p:nvSpPr>
              <p:spPr>
                <a:xfrm>
                  <a:off x="4592782" y="199505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745182" y="214745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897582" y="229985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049982" y="245225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202382" y="260465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354782" y="275705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507182" y="290945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659582" y="306185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811982" y="321425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9" name="Picture 5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81906" y="2824148"/>
                <a:ext cx="1737683" cy="1737683"/>
              </a:xfrm>
              <a:prstGeom prst="rect">
                <a:avLst/>
              </a:prstGeom>
            </p:spPr>
          </p:pic>
          <p:sp>
            <p:nvSpPr>
              <p:cNvPr id="60" name="Flowchart: Connector 59"/>
              <p:cNvSpPr/>
              <p:nvPr/>
            </p:nvSpPr>
            <p:spPr>
              <a:xfrm>
                <a:off x="-2173875" y="2974932"/>
                <a:ext cx="166255" cy="182880"/>
              </a:xfrm>
              <a:prstGeom prst="flowChartConnector">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7" name="Picture 5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215993" flipH="1">
              <a:off x="5494490" y="1499559"/>
              <a:ext cx="2659316" cy="2409800"/>
            </a:xfrm>
            <a:prstGeom prst="rect">
              <a:avLst/>
            </a:prstGeom>
          </p:spPr>
        </p:pic>
      </p:grpSp>
      <p:sp>
        <p:nvSpPr>
          <p:cNvPr id="70" name="Rectangle 69"/>
          <p:cNvSpPr/>
          <p:nvPr/>
        </p:nvSpPr>
        <p:spPr>
          <a:xfrm>
            <a:off x="182880" y="4534339"/>
            <a:ext cx="5715000" cy="2215991"/>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a:r>
              <a:rPr lang="bn-BD" sz="13800" b="1" spc="50" dirty="0" smtClean="0">
                <a:ln w="11430">
                  <a:solidFill>
                    <a:srgbClr val="FF33CC"/>
                  </a:solidFill>
                </a:ln>
                <a:solidFill>
                  <a:srgbClr val="7030A0"/>
                </a:solidFill>
                <a:effectLst>
                  <a:outerShdw blurRad="50800" dist="38100" dir="5400000" algn="t" rotWithShape="0">
                    <a:prstClr val="black">
                      <a:alpha val="40000"/>
                    </a:prstClr>
                  </a:outerShdw>
                </a:effectLst>
                <a:latin typeface="NikoshBAN" pitchFamily="2" charset="0"/>
                <a:cs typeface="NikoshBAN" pitchFamily="2" charset="0"/>
              </a:rPr>
              <a:t>স্বাগতম</a:t>
            </a:r>
            <a:endParaRPr lang="en-US" sz="13800" b="1" cap="none" spc="50" dirty="0">
              <a:ln w="11430">
                <a:solidFill>
                  <a:srgbClr val="FF33CC"/>
                </a:solidFill>
              </a:ln>
              <a:solidFill>
                <a:srgbClr val="7030A0"/>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71" name="Picture 7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9909" y="-27680"/>
            <a:ext cx="6244593" cy="6885680"/>
          </a:xfrm>
          <a:prstGeom prst="rect">
            <a:avLst/>
          </a:prstGeom>
        </p:spPr>
      </p:pic>
      <p:pic>
        <p:nvPicPr>
          <p:cNvPr id="72" name="Picture 7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24157" y="-27680"/>
            <a:ext cx="6729941" cy="6885680"/>
          </a:xfrm>
          <a:prstGeom prst="rect">
            <a:avLst/>
          </a:prstGeom>
        </p:spPr>
      </p:pic>
    </p:spTree>
    <p:extLst>
      <p:ext uri="{BB962C8B-B14F-4D97-AF65-F5344CB8AC3E}">
        <p14:creationId xmlns:p14="http://schemas.microsoft.com/office/powerpoint/2010/main" val="358345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66667E-6 3.33333E-6 L -0.52956 0.00694 " pathEditMode="relative" rAng="0" ptsTypes="AA">
                                      <p:cBhvr>
                                        <p:cTn id="6" dur="2000" fill="hold"/>
                                        <p:tgtEl>
                                          <p:spTgt spid="71"/>
                                        </p:tgtEl>
                                        <p:attrNameLst>
                                          <p:attrName>ppt_x</p:attrName>
                                          <p:attrName>ppt_y</p:attrName>
                                        </p:attrNameLst>
                                      </p:cBhvr>
                                      <p:rCtr x="-26471" y="347"/>
                                    </p:animMotion>
                                  </p:childTnLst>
                                </p:cTn>
                              </p:par>
                              <p:par>
                                <p:cTn id="7" presetID="63" presetClass="path" presetSubtype="0" accel="50000" decel="50000" fill="hold" nodeType="withEffect">
                                  <p:stCondLst>
                                    <p:cond delay="0"/>
                                  </p:stCondLst>
                                  <p:childTnLst>
                                    <p:animMotion origin="layout" path="M 2.08333E-7 0 L 0.61172 0.0162 " pathEditMode="relative" rAng="0" ptsTypes="AA">
                                      <p:cBhvr>
                                        <p:cTn id="8" dur="2000" fill="hold"/>
                                        <p:tgtEl>
                                          <p:spTgt spid="72"/>
                                        </p:tgtEl>
                                        <p:attrNameLst>
                                          <p:attrName>ppt_x</p:attrName>
                                          <p:attrName>ppt_y</p:attrName>
                                        </p:attrNameLst>
                                      </p:cBhvr>
                                      <p:rCtr x="30586" y="810"/>
                                    </p:animMotion>
                                  </p:childTnLst>
                                </p:cTn>
                              </p:par>
                            </p:childTnLst>
                          </p:cTn>
                        </p:par>
                        <p:par>
                          <p:cTn id="9" fill="hold">
                            <p:stCondLst>
                              <p:cond delay="2000"/>
                            </p:stCondLst>
                            <p:childTnLst>
                              <p:par>
                                <p:cTn id="10" presetID="35" presetClass="path" presetSubtype="0" accel="50000" decel="50000" fill="hold" nodeType="afterEffect">
                                  <p:stCondLst>
                                    <p:cond delay="0"/>
                                  </p:stCondLst>
                                  <p:childTnLst>
                                    <p:animMotion origin="layout" path="M 2.70833E-6 3.7037E-7 L -0.88789 -0.0338 " pathEditMode="relative" rAng="0" ptsTypes="AA">
                                      <p:cBhvr>
                                        <p:cTn id="11" dur="2000" fill="hold"/>
                                        <p:tgtEl>
                                          <p:spTgt spid="10"/>
                                        </p:tgtEl>
                                        <p:attrNameLst>
                                          <p:attrName>ppt_x</p:attrName>
                                          <p:attrName>ppt_y</p:attrName>
                                        </p:attrNameLst>
                                      </p:cBhvr>
                                      <p:rCtr x="-44401" y="-1690"/>
                                    </p:animMotion>
                                  </p:childTnLst>
                                </p:cTn>
                              </p:par>
                            </p:childTnLst>
                          </p:cTn>
                        </p:par>
                        <p:par>
                          <p:cTn id="12" fill="hold">
                            <p:stCondLst>
                              <p:cond delay="4000"/>
                            </p:stCondLst>
                            <p:childTnLst>
                              <p:par>
                                <p:cTn id="13" presetID="35" presetClass="path" presetSubtype="0" accel="50000" decel="50000" fill="hold" nodeType="afterEffect">
                                  <p:stCondLst>
                                    <p:cond delay="0"/>
                                  </p:stCondLst>
                                  <p:childTnLst>
                                    <p:animMotion origin="layout" path="M 2.08333E-6 -1.85185E-6 L -0.89531 -0.01504 " pathEditMode="relative" rAng="0" ptsTypes="AA">
                                      <p:cBhvr>
                                        <p:cTn id="14" dur="2000" fill="hold"/>
                                        <p:tgtEl>
                                          <p:spTgt spid="25"/>
                                        </p:tgtEl>
                                        <p:attrNameLst>
                                          <p:attrName>ppt_x</p:attrName>
                                          <p:attrName>ppt_y</p:attrName>
                                        </p:attrNameLst>
                                      </p:cBhvr>
                                      <p:rCtr x="-44766" y="-764"/>
                                    </p:animMotion>
                                  </p:childTnLst>
                                </p:cTn>
                              </p:par>
                            </p:childTnLst>
                          </p:cTn>
                        </p:par>
                        <p:par>
                          <p:cTn id="15" fill="hold">
                            <p:stCondLst>
                              <p:cond delay="6000"/>
                            </p:stCondLst>
                            <p:childTnLst>
                              <p:par>
                                <p:cTn id="16" presetID="35" presetClass="path" presetSubtype="0" accel="50000" decel="50000" fill="hold" nodeType="afterEffect">
                                  <p:stCondLst>
                                    <p:cond delay="0"/>
                                  </p:stCondLst>
                                  <p:childTnLst>
                                    <p:animMotion origin="layout" path="M -2.5E-6 -1.11111E-6 L -0.93099 0.01898 " pathEditMode="relative" rAng="0" ptsTypes="AA">
                                      <p:cBhvr>
                                        <p:cTn id="17" dur="2000" fill="hold"/>
                                        <p:tgtEl>
                                          <p:spTgt spid="55"/>
                                        </p:tgtEl>
                                        <p:attrNameLst>
                                          <p:attrName>ppt_x</p:attrName>
                                          <p:attrName>ppt_y</p:attrName>
                                        </p:attrNameLst>
                                      </p:cBhvr>
                                      <p:rCtr x="-46549" y="949"/>
                                    </p:animMotion>
                                  </p:childTnLst>
                                </p:cTn>
                              </p:par>
                            </p:childTnLst>
                          </p:cTn>
                        </p:par>
                        <p:par>
                          <p:cTn id="18" fill="hold">
                            <p:stCondLst>
                              <p:cond delay="8000"/>
                            </p:stCondLst>
                            <p:childTnLst>
                              <p:par>
                                <p:cTn id="19" presetID="35" presetClass="path" presetSubtype="0" accel="50000" decel="50000" fill="hold" nodeType="afterEffect">
                                  <p:stCondLst>
                                    <p:cond delay="0"/>
                                  </p:stCondLst>
                                  <p:childTnLst>
                                    <p:animMotion origin="layout" path="M -4.16667E-6 4.07407E-6 L -0.93502 0.01944 " pathEditMode="relative" rAng="0" ptsTypes="AA">
                                      <p:cBhvr>
                                        <p:cTn id="20" dur="2000" fill="hold"/>
                                        <p:tgtEl>
                                          <p:spTgt spid="40"/>
                                        </p:tgtEl>
                                        <p:attrNameLst>
                                          <p:attrName>ppt_x</p:attrName>
                                          <p:attrName>ppt_y</p:attrName>
                                        </p:attrNameLst>
                                      </p:cBhvr>
                                      <p:rCtr x="-46758" y="972"/>
                                    </p:animMotion>
                                  </p:childTnLst>
                                </p:cTn>
                              </p:par>
                              <p:par>
                                <p:cTn id="21" presetID="41" presetClass="entr" presetSubtype="0" repeatCount="5000" fill="hold" grpId="0" nodeType="withEffect">
                                  <p:stCondLst>
                                    <p:cond delay="0"/>
                                  </p:stCondLst>
                                  <p:iterate type="lt">
                                    <p:tmPct val="10000"/>
                                  </p:iterate>
                                  <p:childTnLst>
                                    <p:set>
                                      <p:cBhvr>
                                        <p:cTn id="22" dur="1" fill="hold">
                                          <p:stCondLst>
                                            <p:cond delay="0"/>
                                          </p:stCondLst>
                                        </p:cTn>
                                        <p:tgtEl>
                                          <p:spTgt spid="70"/>
                                        </p:tgtEl>
                                        <p:attrNameLst>
                                          <p:attrName>style.visibility</p:attrName>
                                        </p:attrNameLst>
                                      </p:cBhvr>
                                      <p:to>
                                        <p:strVal val="visible"/>
                                      </p:to>
                                    </p:set>
                                    <p:anim calcmode="lin" valueType="num">
                                      <p:cBhvr>
                                        <p:cTn id="23" dur="20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24" dur="2000" fill="hold"/>
                                        <p:tgtEl>
                                          <p:spTgt spid="70"/>
                                        </p:tgtEl>
                                        <p:attrNameLst>
                                          <p:attrName>ppt_y</p:attrName>
                                        </p:attrNameLst>
                                      </p:cBhvr>
                                      <p:tavLst>
                                        <p:tav tm="0">
                                          <p:val>
                                            <p:strVal val="#ppt_y"/>
                                          </p:val>
                                        </p:tav>
                                        <p:tav tm="100000">
                                          <p:val>
                                            <p:strVal val="#ppt_y"/>
                                          </p:val>
                                        </p:tav>
                                      </p:tavLst>
                                    </p:anim>
                                    <p:anim calcmode="lin" valueType="num">
                                      <p:cBhvr>
                                        <p:cTn id="25" dur="20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26" dur="20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000" tmFilter="0,0; .5, 1; 1, 1"/>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Horizontal Scroll 4"/>
          <p:cNvSpPr/>
          <p:nvPr/>
        </p:nvSpPr>
        <p:spPr>
          <a:xfrm>
            <a:off x="4710023" y="5286226"/>
            <a:ext cx="2682393" cy="792982"/>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40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40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সরস্বতী</a:t>
            </a:r>
            <a:endParaRPr lang="en-US" sz="4000" dirty="0">
              <a:latin typeface="NikoshBAN" pitchFamily="2" charset="0"/>
              <a:cs typeface="NikoshBAN" pitchFamily="2"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803031"/>
            <a:ext cx="8575589" cy="4337380"/>
          </a:xfrm>
          <a:prstGeom prst="ellipse">
            <a:avLst/>
          </a:prstGeom>
          <a:ln>
            <a:noFill/>
          </a:ln>
          <a:effectLst>
            <a:softEdge rad="112500"/>
          </a:effectLst>
        </p:spPr>
      </p:pic>
    </p:spTree>
    <p:extLst>
      <p:ext uri="{BB962C8B-B14F-4D97-AF65-F5344CB8AC3E}">
        <p14:creationId xmlns:p14="http://schemas.microsoft.com/office/powerpoint/2010/main" val="617856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1734870" y="1263559"/>
            <a:ext cx="8722260" cy="923330"/>
          </a:xfrm>
          <a:prstGeom prst="rect">
            <a:avLst/>
          </a:prstGeom>
        </p:spPr>
        <p:txBody>
          <a:bodyPr wrap="none">
            <a:spAutoFit/>
          </a:bodyPr>
          <a:lstStyle/>
          <a:p>
            <a:pPr algn="just"/>
            <a:r>
              <a:rPr lang="bn-BD" sz="5400" dirty="0">
                <a:solidFill>
                  <a:srgbClr val="002060"/>
                </a:solidFill>
                <a:latin typeface="NikoshBAN" pitchFamily="2" charset="0"/>
                <a:cs typeface="NikoshBAN" pitchFamily="2" charset="0"/>
              </a:rPr>
              <a:t>যে ছবি গুলো দেখলে তাদের কী বলা হয় ? </a:t>
            </a:r>
            <a:endParaRPr lang="en-US" sz="4000" dirty="0">
              <a:solidFill>
                <a:srgbClr val="002060"/>
              </a:solidFill>
              <a:latin typeface="NikoshBAN" pitchFamily="2" charset="0"/>
              <a:cs typeface="NikoshBAN" pitchFamily="2" charset="0"/>
            </a:endParaRPr>
          </a:p>
        </p:txBody>
      </p:sp>
      <p:sp>
        <p:nvSpPr>
          <p:cNvPr id="6" name="Rectangle 5"/>
          <p:cNvSpPr/>
          <p:nvPr/>
        </p:nvSpPr>
        <p:spPr>
          <a:xfrm>
            <a:off x="3655021" y="3450448"/>
            <a:ext cx="4060727" cy="1569660"/>
          </a:xfrm>
          <a:prstGeom prst="rect">
            <a:avLst/>
          </a:prstGeom>
        </p:spPr>
        <p:txBody>
          <a:bodyPr wrap="none">
            <a:spAutoFit/>
          </a:bodyPr>
          <a:lstStyle/>
          <a:p>
            <a:r>
              <a:rPr lang="bn-BD" sz="1050" dirty="0">
                <a:solidFill>
                  <a:srgbClr val="FF0000"/>
                </a:solidFill>
                <a:latin typeface="NikoshBAN" pitchFamily="2" charset="0"/>
                <a:cs typeface="NikoshBAN" pitchFamily="2" charset="0"/>
              </a:rPr>
              <a:t> </a:t>
            </a:r>
            <a:r>
              <a:rPr lang="bn-BD" sz="9600" dirty="0" smtClean="0">
                <a:solidFill>
                  <a:srgbClr val="FF0000"/>
                </a:solidFill>
                <a:latin typeface="NikoshBAN" pitchFamily="2" charset="0"/>
                <a:cs typeface="NikoshBAN" pitchFamily="2" charset="0"/>
              </a:rPr>
              <a:t>দেব</a:t>
            </a:r>
            <a:r>
              <a:rPr lang="en-US" sz="9600" dirty="0" smtClean="0">
                <a:solidFill>
                  <a:srgbClr val="FF0000"/>
                </a:solidFill>
                <a:latin typeface="NikoshBAN" pitchFamily="2" charset="0"/>
                <a:cs typeface="NikoshBAN" pitchFamily="2" charset="0"/>
              </a:rPr>
              <a:t> </a:t>
            </a:r>
            <a:r>
              <a:rPr lang="bn-BD" sz="9600" dirty="0" smtClean="0">
                <a:solidFill>
                  <a:srgbClr val="FF0000"/>
                </a:solidFill>
                <a:latin typeface="NikoshBAN" pitchFamily="2" charset="0"/>
                <a:cs typeface="NikoshBAN" pitchFamily="2" charset="0"/>
              </a:rPr>
              <a:t>- </a:t>
            </a:r>
            <a:r>
              <a:rPr lang="bn-BD" sz="9600" dirty="0">
                <a:solidFill>
                  <a:srgbClr val="FF0000"/>
                </a:solidFill>
                <a:latin typeface="NikoshBAN" pitchFamily="2" charset="0"/>
                <a:cs typeface="NikoshBAN" pitchFamily="2" charset="0"/>
              </a:rPr>
              <a:t>দেবী</a:t>
            </a:r>
            <a:endParaRPr lang="en-US" dirty="0">
              <a:solidFill>
                <a:srgbClr val="FF0000"/>
              </a:solidFill>
            </a:endParaRPr>
          </a:p>
        </p:txBody>
      </p:sp>
    </p:spTree>
    <p:extLst>
      <p:ext uri="{BB962C8B-B14F-4D97-AF65-F5344CB8AC3E}">
        <p14:creationId xmlns:p14="http://schemas.microsoft.com/office/powerpoint/2010/main" val="855598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421159" y="1886095"/>
            <a:ext cx="1447800" cy="830997"/>
          </a:xfrm>
          <a:prstGeom prst="rect">
            <a:avLst/>
          </a:prstGeom>
          <a:solidFill>
            <a:srgbClr val="00FF99"/>
          </a:solidFill>
        </p:spPr>
        <p:txBody>
          <a:bodyPr wrap="square" rtlCol="0">
            <a:spAutoFit/>
          </a:bodyPr>
          <a:lstStyle/>
          <a:p>
            <a:pPr algn="ctr"/>
            <a:r>
              <a:rPr lang="bn-BD" sz="4800" dirty="0" smtClean="0">
                <a:latin typeface="NikoshBAN" pitchFamily="2" charset="0"/>
                <a:cs typeface="NikoshBAN" pitchFamily="2" charset="0"/>
              </a:rPr>
              <a:t>ব্রহ্মা</a:t>
            </a:r>
            <a:endParaRPr lang="en-US" sz="4800" dirty="0">
              <a:latin typeface="NikoshBAN" pitchFamily="2" charset="0"/>
              <a:cs typeface="NikoshBAN" pitchFamily="2" charset="0"/>
            </a:endParaRPr>
          </a:p>
        </p:txBody>
      </p:sp>
      <p:sp>
        <p:nvSpPr>
          <p:cNvPr id="6" name="Horizontal Scroll 5"/>
          <p:cNvSpPr/>
          <p:nvPr/>
        </p:nvSpPr>
        <p:spPr>
          <a:xfrm>
            <a:off x="912883" y="3429000"/>
            <a:ext cx="10156372" cy="2866982"/>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bn-BD"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ঈশ্বর যখন কোনো রুপ বা আকার ধারণ করে সাকার হয়ে ওঠেন এবং বিশেষ গুন,শক্তি,বা মহিমা প্রকাশ করেন,তখন  তাঁকে দেবতা বলে।</a:t>
            </a:r>
            <a:endParaRPr lang="en-US"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4113" y="739985"/>
            <a:ext cx="4185756" cy="3123218"/>
          </a:xfrm>
          <a:prstGeom prst="ellipse">
            <a:avLst/>
          </a:prstGeom>
          <a:ln>
            <a:noFill/>
          </a:ln>
          <a:effectLst>
            <a:softEdge rad="112500"/>
          </a:effectLst>
        </p:spPr>
      </p:pic>
    </p:spTree>
    <p:extLst>
      <p:ext uri="{BB962C8B-B14F-4D97-AF65-F5344CB8AC3E}">
        <p14:creationId xmlns:p14="http://schemas.microsoft.com/office/powerpoint/2010/main" val="1530932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2" descr="C:\Documents and Settings\pc\Desktop\lipika\durga--2.jpg"/>
          <p:cNvPicPr>
            <a:picLocks noChangeAspect="1" noChangeArrowheads="1"/>
          </p:cNvPicPr>
          <p:nvPr/>
        </p:nvPicPr>
        <p:blipFill>
          <a:blip r:embed="rId4" cstate="print"/>
          <a:srcRect/>
          <a:stretch>
            <a:fillRect/>
          </a:stretch>
        </p:blipFill>
        <p:spPr bwMode="auto">
          <a:xfrm>
            <a:off x="1095118" y="759546"/>
            <a:ext cx="2514600" cy="2971800"/>
          </a:xfrm>
          <a:prstGeom prst="rect">
            <a:avLst/>
          </a:prstGeom>
          <a:noFill/>
        </p:spPr>
      </p:pic>
      <p:pic>
        <p:nvPicPr>
          <p:cNvPr id="5" name="Picture 3" descr="C:\Documents and Settings\pc\Desktop\lipika\laksh 2.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10000" r="90000"/>
                    </a14:imgEffect>
                  </a14:imgLayer>
                </a14:imgProps>
              </a:ext>
            </a:extLst>
          </a:blip>
          <a:srcRect/>
          <a:stretch>
            <a:fillRect/>
          </a:stretch>
        </p:blipFill>
        <p:spPr bwMode="auto">
          <a:xfrm>
            <a:off x="3270322" y="759546"/>
            <a:ext cx="3124201" cy="2971800"/>
          </a:xfrm>
          <a:prstGeom prst="rect">
            <a:avLst/>
          </a:prstGeom>
          <a:ln>
            <a:noFill/>
          </a:ln>
          <a:effectLst>
            <a:softEdge rad="112500"/>
          </a:effectLst>
        </p:spPr>
      </p:pic>
      <p:pic>
        <p:nvPicPr>
          <p:cNvPr id="6" name="Picture 4" descr="C:\Documents and Settings\pc\Desktop\lipika\monosa-2.jpg"/>
          <p:cNvPicPr>
            <a:picLocks noChangeAspect="1" noChangeArrowheads="1"/>
          </p:cNvPicPr>
          <p:nvPr/>
        </p:nvPicPr>
        <p:blipFill>
          <a:blip r:embed="rId7" cstate="print"/>
          <a:srcRect/>
          <a:stretch>
            <a:fillRect/>
          </a:stretch>
        </p:blipFill>
        <p:spPr bwMode="auto">
          <a:xfrm>
            <a:off x="5977636" y="683346"/>
            <a:ext cx="2514600" cy="3048000"/>
          </a:xfrm>
          <a:prstGeom prst="rect">
            <a:avLst/>
          </a:prstGeom>
          <a:ln>
            <a:noFill/>
          </a:ln>
          <a:effectLst>
            <a:softEdge rad="112500"/>
          </a:effectLst>
        </p:spPr>
      </p:pic>
      <p:sp>
        <p:nvSpPr>
          <p:cNvPr id="7" name="TextBox 6"/>
          <p:cNvSpPr txBox="1"/>
          <p:nvPr/>
        </p:nvSpPr>
        <p:spPr>
          <a:xfrm>
            <a:off x="1685668" y="3775261"/>
            <a:ext cx="838200" cy="584775"/>
          </a:xfrm>
          <a:prstGeom prst="rect">
            <a:avLst/>
          </a:prstGeom>
          <a:noFill/>
        </p:spPr>
        <p:txBody>
          <a:bodyPr wrap="square" rtlCol="0">
            <a:spAutoFit/>
          </a:bodyPr>
          <a:lstStyle/>
          <a:p>
            <a:r>
              <a:rPr lang="bn-BD" sz="3200" dirty="0" smtClean="0">
                <a:latin typeface="NikoshBAN" pitchFamily="2" charset="0"/>
                <a:cs typeface="NikoshBAN" pitchFamily="2" charset="0"/>
              </a:rPr>
              <a:t>দূর্গা</a:t>
            </a:r>
            <a:endParaRPr lang="en-US" sz="3200" dirty="0">
              <a:latin typeface="NikoshBAN" pitchFamily="2" charset="0"/>
              <a:cs typeface="NikoshBAN" pitchFamily="2" charset="0"/>
            </a:endParaRPr>
          </a:p>
        </p:txBody>
      </p:sp>
      <p:sp>
        <p:nvSpPr>
          <p:cNvPr id="8" name="TextBox 7"/>
          <p:cNvSpPr txBox="1"/>
          <p:nvPr/>
        </p:nvSpPr>
        <p:spPr>
          <a:xfrm>
            <a:off x="4523015" y="3807546"/>
            <a:ext cx="914400" cy="523220"/>
          </a:xfrm>
          <a:prstGeom prst="rect">
            <a:avLst/>
          </a:prstGeom>
          <a:noFill/>
        </p:spPr>
        <p:txBody>
          <a:bodyPr wrap="square" rtlCol="0">
            <a:spAutoFit/>
          </a:bodyPr>
          <a:lstStyle/>
          <a:p>
            <a:r>
              <a:rPr lang="bn-BD" sz="2800" dirty="0" smtClean="0">
                <a:latin typeface="NikoshBAN" pitchFamily="2" charset="0"/>
                <a:cs typeface="NikoshBAN" pitchFamily="2" charset="0"/>
              </a:rPr>
              <a:t>লহ্মী</a:t>
            </a:r>
            <a:endParaRPr lang="en-US" sz="2800" dirty="0">
              <a:latin typeface="NikoshBAN" pitchFamily="2" charset="0"/>
              <a:cs typeface="NikoshBAN" pitchFamily="2" charset="0"/>
            </a:endParaRPr>
          </a:p>
        </p:txBody>
      </p:sp>
      <p:sp>
        <p:nvSpPr>
          <p:cNvPr id="9" name="TextBox 8"/>
          <p:cNvSpPr txBox="1"/>
          <p:nvPr/>
        </p:nvSpPr>
        <p:spPr>
          <a:xfrm>
            <a:off x="6793516" y="3807546"/>
            <a:ext cx="1295400" cy="461665"/>
          </a:xfrm>
          <a:prstGeom prst="rect">
            <a:avLst/>
          </a:prstGeom>
          <a:noFill/>
        </p:spPr>
        <p:txBody>
          <a:bodyPr wrap="square" rtlCol="0">
            <a:spAutoFit/>
          </a:bodyPr>
          <a:lstStyle/>
          <a:p>
            <a:r>
              <a:rPr lang="bn-BD" sz="2400" dirty="0" smtClean="0">
                <a:latin typeface="NikoshBAN" pitchFamily="2" charset="0"/>
                <a:cs typeface="NikoshBAN" pitchFamily="2" charset="0"/>
              </a:rPr>
              <a:t>মনসা</a:t>
            </a:r>
            <a:endParaRPr lang="en-US" sz="2400" dirty="0">
              <a:latin typeface="NikoshBAN" pitchFamily="2" charset="0"/>
              <a:cs typeface="NikoshBAN" pitchFamily="2" charset="0"/>
            </a:endParaRPr>
          </a:p>
        </p:txBody>
      </p:sp>
      <p:sp>
        <p:nvSpPr>
          <p:cNvPr id="10" name="Horizontal Scroll 9"/>
          <p:cNvSpPr/>
          <p:nvPr/>
        </p:nvSpPr>
        <p:spPr>
          <a:xfrm>
            <a:off x="789215" y="4092937"/>
            <a:ext cx="10156372" cy="2103719"/>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ব্রক্ষা, বিষ্ণু, লহ্মী, স্বরস্বতী,মনসা, কার্তিক  প্রভৃতি দেব-দেবী এক ঈশ্বরেরই বিভিন্ন শক্তির প্রকাশ।</a:t>
            </a:r>
            <a:endParaRPr lang="en-US"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80240" y="759545"/>
            <a:ext cx="2179914" cy="3013075"/>
          </a:xfrm>
          <a:prstGeom prst="rect">
            <a:avLst/>
          </a:prstGeom>
          <a:ln>
            <a:noFill/>
          </a:ln>
          <a:effectLst>
            <a:softEdge rad="112500"/>
          </a:effectLst>
        </p:spPr>
      </p:pic>
      <p:sp>
        <p:nvSpPr>
          <p:cNvPr id="12" name="TextBox 11"/>
          <p:cNvSpPr txBox="1"/>
          <p:nvPr/>
        </p:nvSpPr>
        <p:spPr>
          <a:xfrm>
            <a:off x="9226750" y="3823044"/>
            <a:ext cx="1295400" cy="461665"/>
          </a:xfrm>
          <a:prstGeom prst="rect">
            <a:avLst/>
          </a:prstGeom>
          <a:noFill/>
        </p:spPr>
        <p:txBody>
          <a:bodyPr wrap="square" rtlCol="0">
            <a:spAutoFit/>
          </a:bodyPr>
          <a:lstStyle/>
          <a:p>
            <a:r>
              <a:rPr lang="en-US" sz="2400" dirty="0" err="1" smtClean="0">
                <a:latin typeface="NikoshBAN" pitchFamily="2" charset="0"/>
                <a:cs typeface="NikoshBAN" pitchFamily="2" charset="0"/>
              </a:rPr>
              <a:t>গণেশ</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2640450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edge">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arn(inHorizont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edge">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Horizont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6"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Horizont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153297" y="4479293"/>
            <a:ext cx="9885405" cy="1877437"/>
          </a:xfrm>
          <a:prstGeom prst="rect">
            <a:avLst/>
          </a:prstGeom>
        </p:spPr>
        <p:txBody>
          <a:bodyPr wrap="square">
            <a:spAutoFit/>
          </a:bodyPr>
          <a:lstStyle/>
          <a:p>
            <a:pPr algn="just"/>
            <a:r>
              <a:rPr lang="bn-BD" sz="4400" dirty="0">
                <a:ln w="0"/>
                <a:effectLst>
                  <a:outerShdw blurRad="38100" dist="19050" dir="2700000" algn="tl" rotWithShape="0">
                    <a:schemeClr val="dk1">
                      <a:alpha val="40000"/>
                    </a:schemeClr>
                  </a:outerShdw>
                </a:effectLst>
                <a:latin typeface="NikoshBAN" pitchFamily="2" charset="0"/>
                <a:cs typeface="NikoshBAN" pitchFamily="2" charset="0"/>
              </a:rPr>
              <a:t>এই বিশ্বে যা কিছু আছে বিষ্ণু তা পালন করেন ,রক্ষা করেন এজন্য তাকে পালন কর্তা বলা হয়। </a:t>
            </a:r>
            <a:endParaRPr lang="en-US" sz="4400" dirty="0">
              <a:ln w="0"/>
              <a:effectLst>
                <a:outerShdw blurRad="38100" dist="19050" dir="2700000" algn="tl" rotWithShape="0">
                  <a:schemeClr val="dk1">
                    <a:alpha val="40000"/>
                  </a:schemeClr>
                </a:outerShdw>
              </a:effectLst>
              <a:latin typeface="NikoshBAN" pitchFamily="2" charset="0"/>
              <a:cs typeface="NikoshBAN" pitchFamily="2" charset="0"/>
            </a:endParaRPr>
          </a:p>
          <a:p>
            <a:endParaRPr lang="en-US" sz="28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8665" y="749315"/>
            <a:ext cx="5406406" cy="3597717"/>
          </a:xfrm>
          <a:prstGeom prst="rect">
            <a:avLst/>
          </a:prstGeom>
        </p:spPr>
      </p:pic>
    </p:spTree>
    <p:extLst>
      <p:ext uri="{BB962C8B-B14F-4D97-AF65-F5344CB8AC3E}">
        <p14:creationId xmlns:p14="http://schemas.microsoft.com/office/powerpoint/2010/main" val="3189639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Horizontal Scroll 5"/>
          <p:cNvSpPr/>
          <p:nvPr/>
        </p:nvSpPr>
        <p:spPr>
          <a:xfrm>
            <a:off x="804713" y="2950500"/>
            <a:ext cx="10156372" cy="3395399"/>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bn-BD" sz="2800" dirty="0">
                <a:latin typeface="NikoshBAN" pitchFamily="2" charset="0"/>
                <a:cs typeface="NikoshBAN" pitchFamily="2" charset="0"/>
              </a:rPr>
              <a:t>বিষ্ণুর আরেক নাম নারায়ণ।  যারা বিষ্ণুর উপাসনা করেন,তাদের  আরেক নাম বৈষ্ণব বলা হয়। দুষ্টকে দমন করে শিষ্টকে পালন করার জন্য বিভিন্ন রুপ ধরে অনেকবার তিনি পৃথিবীতে অবতার রুপে আবির্ভুত হয়েছেন। যেমন – মধু, নৃসিংহ হিরণ্যকশিপু, শিশুপাল  কংস প্রভৃতি দৈত্য পৃথিবীতে অত্যাচারের বন্যা বইয়ে দিয়েছিল। কুলষিত করেছিল বিশ্বের পরিবেশ।বিষ্ণু</a:t>
            </a:r>
            <a:r>
              <a:rPr lang="en-US" sz="2800" dirty="0">
                <a:latin typeface="NikoshBAN" pitchFamily="2" charset="0"/>
                <a:cs typeface="NikoshBAN" pitchFamily="2" charset="0"/>
              </a:rPr>
              <a:t> </a:t>
            </a:r>
            <a:r>
              <a:rPr lang="bn-BD" sz="2800" dirty="0">
                <a:latin typeface="NikoshBAN" pitchFamily="2" charset="0"/>
                <a:cs typeface="NikoshBAN" pitchFamily="2" charset="0"/>
              </a:rPr>
              <a:t>দৈত্যদের দমন ও হত্যা করে পৃথিবীতে শান্তি ওশৃঙখলা ফিরিয়ে এনেছেন।</a:t>
            </a:r>
            <a:endParaRPr lang="en-US" sz="28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7508" y="561975"/>
            <a:ext cx="2570781" cy="2723666"/>
          </a:xfrm>
          <a:prstGeom prst="rect">
            <a:avLst/>
          </a:prstGeom>
        </p:spPr>
      </p:pic>
      <p:sp>
        <p:nvSpPr>
          <p:cNvPr id="4" name="Oval 3"/>
          <p:cNvSpPr/>
          <p:nvPr/>
        </p:nvSpPr>
        <p:spPr>
          <a:xfrm>
            <a:off x="8365269" y="1208402"/>
            <a:ext cx="2043154" cy="109567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4800" dirty="0" smtClean="0">
              <a:latin typeface="NikoshBAN" pitchFamily="2" charset="0"/>
              <a:cs typeface="NikoshBAN" pitchFamily="2" charset="0"/>
            </a:endParaRPr>
          </a:p>
          <a:p>
            <a:pPr algn="ctr"/>
            <a:r>
              <a:rPr lang="bn-BD" sz="4800" dirty="0" smtClean="0">
                <a:solidFill>
                  <a:schemeClr val="tx1"/>
                </a:solidFill>
                <a:latin typeface="NikoshBAN" pitchFamily="2" charset="0"/>
                <a:cs typeface="NikoshBAN" pitchFamily="2" charset="0"/>
              </a:rPr>
              <a:t>নারায়ণ</a:t>
            </a:r>
            <a:endParaRPr lang="en-US" sz="4800" dirty="0">
              <a:solidFill>
                <a:schemeClr val="tx1"/>
              </a:solidFill>
            </a:endParaRPr>
          </a:p>
          <a:p>
            <a:pPr algn="ctr"/>
            <a:endParaRPr lang="en-US" sz="4800" dirty="0"/>
          </a:p>
        </p:txBody>
      </p:sp>
    </p:spTree>
    <p:extLst>
      <p:ext uri="{BB962C8B-B14F-4D97-AF65-F5344CB8AC3E}">
        <p14:creationId xmlns:p14="http://schemas.microsoft.com/office/powerpoint/2010/main" val="1242354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Horizontal Scroll 5"/>
          <p:cNvSpPr/>
          <p:nvPr/>
        </p:nvSpPr>
        <p:spPr>
          <a:xfrm>
            <a:off x="5215273" y="5379218"/>
            <a:ext cx="2177143" cy="792982"/>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মনসা দেবী</a:t>
            </a:r>
            <a:endParaRPr lang="en-US"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1058" y="743287"/>
            <a:ext cx="5935989" cy="4495140"/>
          </a:xfrm>
          <a:prstGeom prst="rect">
            <a:avLst/>
          </a:prstGeom>
        </p:spPr>
      </p:pic>
      <p:sp>
        <p:nvSpPr>
          <p:cNvPr id="8" name="Oval 7"/>
          <p:cNvSpPr/>
          <p:nvPr/>
        </p:nvSpPr>
        <p:spPr>
          <a:xfrm>
            <a:off x="968664" y="2028756"/>
            <a:ext cx="2043154" cy="109567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4800" dirty="0">
                <a:latin typeface="NikoshBAN" pitchFamily="2" charset="0"/>
                <a:cs typeface="NikoshBAN" pitchFamily="2" charset="0"/>
              </a:rPr>
              <a:t>সাপ</a:t>
            </a:r>
            <a:endParaRPr lang="en-US" sz="4800" dirty="0">
              <a:latin typeface="NikoshBAN" pitchFamily="2" charset="0"/>
              <a:cs typeface="NikoshBAN" pitchFamily="2" charset="0"/>
            </a:endParaRPr>
          </a:p>
        </p:txBody>
      </p:sp>
      <p:sp>
        <p:nvSpPr>
          <p:cNvPr id="9" name="Right Arrow 8"/>
          <p:cNvSpPr/>
          <p:nvPr/>
        </p:nvSpPr>
        <p:spPr>
          <a:xfrm rot="1666491">
            <a:off x="2371243" y="3313757"/>
            <a:ext cx="3461133" cy="33295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3444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repeatCount="indefinite"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3" descr="C:\Documents and Settings\pc\Desktop\puja.jpg"/>
          <p:cNvPicPr>
            <a:picLocks noChangeAspect="1" noChangeArrowheads="1"/>
          </p:cNvPicPr>
          <p:nvPr/>
        </p:nvPicPr>
        <p:blipFill>
          <a:blip r:embed="rId4" cstate="print"/>
          <a:srcRect/>
          <a:stretch>
            <a:fillRect/>
          </a:stretch>
        </p:blipFill>
        <p:spPr bwMode="auto">
          <a:xfrm>
            <a:off x="5918345" y="639442"/>
            <a:ext cx="4800600" cy="3200400"/>
          </a:xfrm>
          <a:prstGeom prst="rect">
            <a:avLst/>
          </a:prstGeom>
          <a:ln>
            <a:noFill/>
          </a:ln>
          <a:effectLst>
            <a:softEdge rad="112500"/>
          </a:effectLst>
        </p:spPr>
      </p:pic>
      <p:sp>
        <p:nvSpPr>
          <p:cNvPr id="6" name="TextBox 5"/>
          <p:cNvSpPr txBox="1"/>
          <p:nvPr/>
        </p:nvSpPr>
        <p:spPr>
          <a:xfrm>
            <a:off x="3181674" y="3736975"/>
            <a:ext cx="1066800" cy="461665"/>
          </a:xfrm>
          <a:prstGeom prst="rect">
            <a:avLst/>
          </a:prstGeom>
          <a:noFill/>
        </p:spPr>
        <p:txBody>
          <a:bodyPr wrap="square" rtlCol="0">
            <a:spAutoFit/>
          </a:bodyPr>
          <a:lstStyle/>
          <a:p>
            <a:r>
              <a:rPr lang="bn-BD" sz="2400" dirty="0" smtClean="0">
                <a:latin typeface="NikoshBAN" pitchFamily="2" charset="0"/>
                <a:cs typeface="NikoshBAN" pitchFamily="2" charset="0"/>
              </a:rPr>
              <a:t>মনসা</a:t>
            </a:r>
            <a:endParaRPr lang="en-US" sz="2400" dirty="0"/>
          </a:p>
        </p:txBody>
      </p:sp>
      <p:sp>
        <p:nvSpPr>
          <p:cNvPr id="7" name="TextBox 6"/>
          <p:cNvSpPr txBox="1"/>
          <p:nvPr/>
        </p:nvSpPr>
        <p:spPr>
          <a:xfrm>
            <a:off x="7691034" y="3787345"/>
            <a:ext cx="1752600" cy="461665"/>
          </a:xfrm>
          <a:prstGeom prst="rect">
            <a:avLst/>
          </a:prstGeom>
          <a:noFill/>
        </p:spPr>
        <p:txBody>
          <a:bodyPr wrap="square" rtlCol="0">
            <a:spAutoFit/>
          </a:bodyPr>
          <a:lstStyle/>
          <a:p>
            <a:r>
              <a:rPr lang="bn-BD" sz="2400" dirty="0" smtClean="0">
                <a:latin typeface="NikoshBAN" pitchFamily="2" charset="0"/>
                <a:cs typeface="NikoshBAN" pitchFamily="2" charset="0"/>
              </a:rPr>
              <a:t>   মনসার পুজা </a:t>
            </a:r>
            <a:endParaRPr lang="en-US" sz="2400" dirty="0"/>
          </a:p>
        </p:txBody>
      </p:sp>
      <p:sp>
        <p:nvSpPr>
          <p:cNvPr id="8" name="Horizontal Scroll 7"/>
          <p:cNvSpPr/>
          <p:nvPr/>
        </p:nvSpPr>
        <p:spPr>
          <a:xfrm>
            <a:off x="1017814" y="3962922"/>
            <a:ext cx="10156372" cy="2305991"/>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bn-BD" sz="3200" dirty="0">
                <a:latin typeface="NikoshBAN" pitchFamily="2" charset="0"/>
                <a:cs typeface="NikoshBAN" pitchFamily="2" charset="0"/>
              </a:rPr>
              <a:t>মনসা সর্পের দেবী । তিনি সর্পকুলের জননী। মনসা দেবীর পূজা করলে সাপের ভয় থাকে না। ভাদ্র মাসের কৃষ্ণা পঞ্চমী  পর্যন্ত মনসা  দেবীর পূজা করা হয়। মনসার বাহন হাঁস।</a:t>
            </a:r>
            <a:endParaRPr lang="en-US" sz="3200" dirty="0">
              <a:latin typeface="NikoshBAN" pitchFamily="2" charset="0"/>
              <a:cs typeface="NikoshBAN" pitchFamily="2"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5980" y="690197"/>
            <a:ext cx="4159216" cy="3149645"/>
          </a:xfrm>
          <a:prstGeom prst="rect">
            <a:avLst/>
          </a:prstGeom>
          <a:ln>
            <a:noFill/>
          </a:ln>
          <a:effectLst>
            <a:softEdge rad="112500"/>
          </a:effectLst>
        </p:spPr>
      </p:pic>
    </p:spTree>
    <p:extLst>
      <p:ext uri="{BB962C8B-B14F-4D97-AF65-F5344CB8AC3E}">
        <p14:creationId xmlns:p14="http://schemas.microsoft.com/office/powerpoint/2010/main" val="2132024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lide(fromBottom)">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to="" calcmode="lin" valueType="num">
                                      <p:cBhvr>
                                        <p:cTn id="26" dur="1" fill="hold"/>
                                        <p:tgtEl>
                                          <p:spTgt spid="7">
                                            <p:txEl>
                                              <p:pRg st="0" end="0"/>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Horizontal Scroll 4"/>
          <p:cNvSpPr/>
          <p:nvPr/>
        </p:nvSpPr>
        <p:spPr>
          <a:xfrm>
            <a:off x="5007427" y="5240386"/>
            <a:ext cx="2177143" cy="792982"/>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3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44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কার্তিক </a:t>
            </a:r>
            <a:endParaRPr lang="en-US" sz="44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4744" y="689511"/>
            <a:ext cx="3822511" cy="4519225"/>
          </a:xfrm>
          <a:prstGeom prst="rect">
            <a:avLst/>
          </a:prstGeom>
        </p:spPr>
      </p:pic>
      <p:sp>
        <p:nvSpPr>
          <p:cNvPr id="3" name="Oval 2"/>
          <p:cNvSpPr/>
          <p:nvPr/>
        </p:nvSpPr>
        <p:spPr>
          <a:xfrm>
            <a:off x="1397479" y="1397479"/>
            <a:ext cx="2139351" cy="1449238"/>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6600" dirty="0" err="1" smtClean="0"/>
              <a:t>ময়ুর</a:t>
            </a:r>
            <a:endParaRPr lang="en-US" sz="6600" dirty="0"/>
          </a:p>
        </p:txBody>
      </p:sp>
      <p:sp>
        <p:nvSpPr>
          <p:cNvPr id="7" name="Right Arrow 6"/>
          <p:cNvSpPr/>
          <p:nvPr/>
        </p:nvSpPr>
        <p:spPr>
          <a:xfrm rot="1666491">
            <a:off x="2969934" y="2744048"/>
            <a:ext cx="1970455" cy="3534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6090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repeatCount="indefinite"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028051" y="3912860"/>
            <a:ext cx="1064715" cy="523220"/>
          </a:xfrm>
          <a:prstGeom prst="rect">
            <a:avLst/>
          </a:prstGeom>
        </p:spPr>
        <p:txBody>
          <a:bodyPr wrap="square">
            <a:spAutoFit/>
          </a:bodyPr>
          <a:lstStyle/>
          <a:p>
            <a:r>
              <a:rPr lang="bn-BD" sz="2800" dirty="0" smtClean="0">
                <a:latin typeface="NikoshBAN" pitchFamily="2" charset="0"/>
                <a:cs typeface="NikoshBAN" pitchFamily="2" charset="0"/>
              </a:rPr>
              <a:t>কার্তিক </a:t>
            </a:r>
            <a:endParaRPr lang="en-US" sz="2800" dirty="0">
              <a:latin typeface="NikoshBAN" pitchFamily="2" charset="0"/>
              <a:cs typeface="NikoshBAN" pitchFamily="2" charset="0"/>
            </a:endParaRPr>
          </a:p>
        </p:txBody>
      </p:sp>
      <p:sp>
        <p:nvSpPr>
          <p:cNvPr id="6" name="TextBox 5"/>
          <p:cNvSpPr txBox="1"/>
          <p:nvPr/>
        </p:nvSpPr>
        <p:spPr>
          <a:xfrm>
            <a:off x="8309675" y="3881043"/>
            <a:ext cx="1066800" cy="523220"/>
          </a:xfrm>
          <a:prstGeom prst="rect">
            <a:avLst/>
          </a:prstGeom>
          <a:noFill/>
        </p:spPr>
        <p:txBody>
          <a:bodyPr wrap="square" rtlCol="0">
            <a:spAutoFit/>
          </a:bodyPr>
          <a:lstStyle/>
          <a:p>
            <a:r>
              <a:rPr lang="bn-BD" sz="2800" dirty="0" smtClean="0">
                <a:latin typeface="NikoshBAN" pitchFamily="2" charset="0"/>
                <a:cs typeface="NikoshBAN" pitchFamily="2" charset="0"/>
              </a:rPr>
              <a:t>ময়ূর</a:t>
            </a:r>
            <a:endParaRPr lang="en-US" sz="2800" dirty="0">
              <a:latin typeface="NikoshBAN" pitchFamily="2" charset="0"/>
              <a:cs typeface="NikoshBAN" pitchFamily="2" charset="0"/>
            </a:endParaRPr>
          </a:p>
        </p:txBody>
      </p:sp>
      <p:sp>
        <p:nvSpPr>
          <p:cNvPr id="9" name="Horizontal Scroll 8"/>
          <p:cNvSpPr/>
          <p:nvPr/>
        </p:nvSpPr>
        <p:spPr>
          <a:xfrm>
            <a:off x="819800" y="4041239"/>
            <a:ext cx="10532561" cy="230599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3200" dirty="0">
                <a:latin typeface="NikoshBAN" pitchFamily="2" charset="0"/>
                <a:cs typeface="NikoshBAN" pitchFamily="2" charset="0"/>
              </a:rPr>
              <a:t>কার্তিকের চেহারা অত্যন্ত সুন্দর। তাঁর গায়ের রং তপ্তস্বর্ণের মত। তাঁর গায়ে নানা রকম অলংকার। তাঁর বাহন হচ্ছে ময়ূর। কার্তিক মাসের সংক্রান্তিতে কার্তিক পূজা করা হয়।</a:t>
            </a:r>
            <a:endParaRPr lang="en-US" sz="3200" dirty="0">
              <a:latin typeface="NikoshBAN" pitchFamily="2" charset="0"/>
              <a:cs typeface="NikoshBAN" pitchFamily="2"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4488" y="971381"/>
            <a:ext cx="4710764" cy="2696397"/>
          </a:xfrm>
          <a:prstGeom prst="rect">
            <a:avLst/>
          </a:prstGeom>
          <a:ln>
            <a:noFill/>
          </a:ln>
          <a:effectLst>
            <a:softEdge rad="112500"/>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0322" y="846779"/>
            <a:ext cx="4067014" cy="2820999"/>
          </a:xfrm>
          <a:prstGeom prst="rect">
            <a:avLst/>
          </a:prstGeom>
          <a:ln>
            <a:noFill/>
          </a:ln>
          <a:effectLst>
            <a:softEdge rad="112500"/>
          </a:effectLst>
        </p:spPr>
      </p:pic>
    </p:spTree>
    <p:extLst>
      <p:ext uri="{BB962C8B-B14F-4D97-AF65-F5344CB8AC3E}">
        <p14:creationId xmlns:p14="http://schemas.microsoft.com/office/powerpoint/2010/main" val="156596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onut 2"/>
          <p:cNvSpPr/>
          <p:nvPr/>
        </p:nvSpPr>
        <p:spPr>
          <a:xfrm>
            <a:off x="6600825" y="1070833"/>
            <a:ext cx="4745276" cy="4909821"/>
          </a:xfrm>
          <a:prstGeom prst="donut">
            <a:avLst/>
          </a:prstGeom>
          <a:solidFill>
            <a:schemeClr val="accent6">
              <a:lumMod val="60000"/>
              <a:lumOff val="40000"/>
            </a:schemeClr>
          </a:solidFill>
          <a:ln w="101600" cmpd="dbl">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ircle">
              <a:avLst/>
            </a:prstTxWarp>
          </a:bodyPr>
          <a:lstStyle/>
          <a:p>
            <a:pPr algn="ctr"/>
            <a:r>
              <a:rPr lang="en-US" sz="19900" b="1" dirty="0" err="1" smtClean="0">
                <a:solidFill>
                  <a:schemeClr val="tx1"/>
                </a:solidFill>
                <a:latin typeface="Book Antiqua" pitchFamily="18" charset="0"/>
              </a:rPr>
              <a:t>সমরেশ</a:t>
            </a:r>
            <a:r>
              <a:rPr lang="en-US" sz="19900" b="1" dirty="0" smtClean="0">
                <a:solidFill>
                  <a:schemeClr val="tx1"/>
                </a:solidFill>
                <a:latin typeface="Book Antiqua" pitchFamily="18" charset="0"/>
              </a:rPr>
              <a:t> </a:t>
            </a:r>
            <a:r>
              <a:rPr lang="en-US" sz="19900" b="1" dirty="0" err="1" smtClean="0">
                <a:solidFill>
                  <a:schemeClr val="tx1"/>
                </a:solidFill>
                <a:latin typeface="Book Antiqua" pitchFamily="18" charset="0"/>
              </a:rPr>
              <a:t>চন্দ্র</a:t>
            </a:r>
            <a:r>
              <a:rPr lang="en-US" sz="19900" b="1" dirty="0" smtClean="0">
                <a:solidFill>
                  <a:schemeClr val="tx1"/>
                </a:solidFill>
                <a:latin typeface="Book Antiqua" pitchFamily="18" charset="0"/>
              </a:rPr>
              <a:t> </a:t>
            </a:r>
            <a:r>
              <a:rPr lang="en-US" sz="19900" b="1" dirty="0" err="1" smtClean="0">
                <a:solidFill>
                  <a:schemeClr val="tx1"/>
                </a:solidFill>
                <a:latin typeface="Book Antiqua" pitchFamily="18" charset="0"/>
              </a:rPr>
              <a:t>সাহা</a:t>
            </a:r>
            <a:r>
              <a:rPr lang="en-US" sz="19900" b="1" dirty="0" smtClean="0">
                <a:solidFill>
                  <a:schemeClr val="tx1"/>
                </a:solidFill>
                <a:latin typeface="Book Antiqua" pitchFamily="18" charset="0"/>
              </a:rPr>
              <a:t> . </a:t>
            </a:r>
            <a:r>
              <a:rPr lang="en-US" sz="19900" b="1" dirty="0" err="1" smtClean="0">
                <a:solidFill>
                  <a:schemeClr val="tx1"/>
                </a:solidFill>
                <a:latin typeface="Book Antiqua" pitchFamily="18" charset="0"/>
              </a:rPr>
              <a:t>সহকারী</a:t>
            </a:r>
            <a:r>
              <a:rPr lang="en-US" sz="19900" b="1" dirty="0" smtClean="0">
                <a:solidFill>
                  <a:schemeClr val="tx1"/>
                </a:solidFill>
                <a:latin typeface="Book Antiqua" pitchFamily="18" charset="0"/>
              </a:rPr>
              <a:t> </a:t>
            </a:r>
            <a:r>
              <a:rPr lang="en-US" sz="19900" b="1" dirty="0" err="1" smtClean="0">
                <a:solidFill>
                  <a:schemeClr val="tx1"/>
                </a:solidFill>
                <a:latin typeface="Book Antiqua" pitchFamily="18" charset="0"/>
              </a:rPr>
              <a:t>শিক্ষক</a:t>
            </a:r>
            <a:r>
              <a:rPr lang="en-US" sz="19900" b="1" dirty="0" smtClean="0">
                <a:solidFill>
                  <a:schemeClr val="tx1"/>
                </a:solidFill>
                <a:latin typeface="Book Antiqua" pitchFamily="18" charset="0"/>
              </a:rPr>
              <a:t> . </a:t>
            </a:r>
            <a:r>
              <a:rPr lang="en-US" sz="19900" b="1" dirty="0" err="1" smtClean="0">
                <a:solidFill>
                  <a:schemeClr val="tx1"/>
                </a:solidFill>
                <a:latin typeface="Book Antiqua" pitchFamily="18" charset="0"/>
              </a:rPr>
              <a:t>সাবেরুন্নেচ্ছা</a:t>
            </a:r>
            <a:r>
              <a:rPr lang="en-US" sz="19900" b="1" dirty="0" smtClean="0">
                <a:solidFill>
                  <a:schemeClr val="tx1"/>
                </a:solidFill>
                <a:latin typeface="Book Antiqua" pitchFamily="18" charset="0"/>
              </a:rPr>
              <a:t> </a:t>
            </a:r>
            <a:r>
              <a:rPr lang="en-US" sz="19900" b="1" dirty="0" err="1" smtClean="0">
                <a:solidFill>
                  <a:schemeClr val="tx1"/>
                </a:solidFill>
                <a:latin typeface="Book Antiqua" pitchFamily="18" charset="0"/>
              </a:rPr>
              <a:t>বালিকা</a:t>
            </a:r>
            <a:r>
              <a:rPr lang="en-US" sz="19900" b="1" dirty="0" smtClean="0">
                <a:solidFill>
                  <a:schemeClr val="tx1"/>
                </a:solidFill>
                <a:latin typeface="Book Antiqua" pitchFamily="18" charset="0"/>
              </a:rPr>
              <a:t> </a:t>
            </a:r>
            <a:r>
              <a:rPr lang="en-US" sz="19900" b="1" dirty="0" err="1" smtClean="0">
                <a:solidFill>
                  <a:schemeClr val="tx1"/>
                </a:solidFill>
                <a:latin typeface="Book Antiqua" pitchFamily="18" charset="0"/>
              </a:rPr>
              <a:t>উচ্চ</a:t>
            </a:r>
            <a:r>
              <a:rPr lang="en-US" sz="19900" b="1" dirty="0" smtClean="0">
                <a:solidFill>
                  <a:schemeClr val="tx1"/>
                </a:solidFill>
                <a:latin typeface="Book Antiqua" pitchFamily="18" charset="0"/>
              </a:rPr>
              <a:t> </a:t>
            </a:r>
            <a:r>
              <a:rPr lang="en-US" sz="19900" b="1" dirty="0" err="1" smtClean="0">
                <a:solidFill>
                  <a:schemeClr val="tx1"/>
                </a:solidFill>
                <a:latin typeface="Book Antiqua" pitchFamily="18" charset="0"/>
              </a:rPr>
              <a:t>বিদ্যালয়</a:t>
            </a:r>
            <a:r>
              <a:rPr lang="en-US" sz="19900" b="1" dirty="0" smtClean="0">
                <a:solidFill>
                  <a:schemeClr val="tx1"/>
                </a:solidFill>
                <a:latin typeface="Book Antiqua" pitchFamily="18" charset="0"/>
              </a:rPr>
              <a:t> .</a:t>
            </a:r>
            <a:endParaRPr lang="en-US" sz="19900" b="1" dirty="0">
              <a:solidFill>
                <a:schemeClr val="tx1"/>
              </a:solidFill>
              <a:latin typeface="Book Antiqua"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8631" y="1886857"/>
            <a:ext cx="3533751" cy="3273785"/>
          </a:xfrm>
          <a:prstGeom prst="rect">
            <a:avLst/>
          </a:prstGeom>
        </p:spPr>
      </p:pic>
      <p:sp>
        <p:nvSpPr>
          <p:cNvPr id="5" name="Rectangle 4"/>
          <p:cNvSpPr/>
          <p:nvPr/>
        </p:nvSpPr>
        <p:spPr>
          <a:xfrm>
            <a:off x="765186" y="2525693"/>
            <a:ext cx="6096000" cy="3570208"/>
          </a:xfrm>
          <a:prstGeom prst="rect">
            <a:avLst/>
          </a:prstGeom>
        </p:spPr>
        <p:txBody>
          <a:bodyPr>
            <a:spAutoFit/>
          </a:bodyPr>
          <a:lstStyle/>
          <a:p>
            <a:pPr algn="ctr">
              <a:defRPr/>
            </a:pPr>
            <a:r>
              <a:rPr lang="en-US" sz="5400" dirty="0" err="1">
                <a:ln w="1905"/>
                <a:solidFill>
                  <a:srgbClr val="FF0000"/>
                </a:solidFill>
                <a:effectLst>
                  <a:innerShdw blurRad="69850" dist="43180" dir="5400000">
                    <a:srgbClr val="000000">
                      <a:alpha val="65000"/>
                    </a:srgbClr>
                  </a:innerShdw>
                </a:effectLst>
                <a:latin typeface="SutonnyMJ" pitchFamily="2" charset="0"/>
                <a:cs typeface="SutonnyMJ" pitchFamily="2" charset="0"/>
              </a:rPr>
              <a:t>mg‡ik</a:t>
            </a:r>
            <a:r>
              <a:rPr lang="en-US" sz="5400" dirty="0">
                <a:ln w="1905"/>
                <a:solidFill>
                  <a:srgbClr val="FF0000"/>
                </a:solidFill>
                <a:effectLst>
                  <a:innerShdw blurRad="69850" dist="43180" dir="5400000">
                    <a:srgbClr val="000000">
                      <a:alpha val="65000"/>
                    </a:srgbClr>
                  </a:innerShdw>
                </a:effectLst>
                <a:latin typeface="SutonnyMJ" pitchFamily="2" charset="0"/>
                <a:cs typeface="SutonnyMJ" pitchFamily="2" charset="0"/>
              </a:rPr>
              <a:t> P›`ª </a:t>
            </a:r>
            <a:r>
              <a:rPr lang="en-US" sz="5400" dirty="0" err="1">
                <a:ln w="1905"/>
                <a:solidFill>
                  <a:srgbClr val="FF0000"/>
                </a:solidFill>
                <a:effectLst>
                  <a:innerShdw blurRad="69850" dist="43180" dir="5400000">
                    <a:srgbClr val="000000">
                      <a:alpha val="65000"/>
                    </a:srgbClr>
                  </a:innerShdw>
                </a:effectLst>
                <a:latin typeface="SutonnyMJ" pitchFamily="2" charset="0"/>
                <a:cs typeface="SutonnyMJ" pitchFamily="2" charset="0"/>
              </a:rPr>
              <a:t>mvnv</a:t>
            </a:r>
            <a:endParaRPr lang="en-US" sz="5400" dirty="0">
              <a:ln w="1905"/>
              <a:solidFill>
                <a:srgbClr val="FF0000"/>
              </a:solidFill>
              <a:effectLst>
                <a:innerShdw blurRad="69850" dist="43180" dir="5400000">
                  <a:srgbClr val="000000">
                    <a:alpha val="65000"/>
                  </a:srgbClr>
                </a:innerShdw>
              </a:effectLst>
              <a:latin typeface="SutonnyMJ" pitchFamily="2" charset="0"/>
              <a:cs typeface="SutonnyMJ" pitchFamily="2" charset="0"/>
            </a:endParaRPr>
          </a:p>
          <a:p>
            <a:pPr algn="ctr">
              <a:defRPr/>
            </a:pPr>
            <a:r>
              <a:rPr lang="en-US" sz="3600" dirty="0" err="1">
                <a:ln w="1905"/>
                <a:effectLst>
                  <a:innerShdw blurRad="69850" dist="43180" dir="5400000">
                    <a:srgbClr val="000000">
                      <a:alpha val="65000"/>
                    </a:srgbClr>
                  </a:innerShdw>
                </a:effectLst>
                <a:latin typeface="NikoshBAN" pitchFamily="2" charset="0"/>
                <a:cs typeface="NikoshBAN" pitchFamily="2" charset="0"/>
              </a:rPr>
              <a:t>সহকারী</a:t>
            </a:r>
            <a:r>
              <a:rPr lang="en-US" sz="3600" dirty="0">
                <a:ln w="1905"/>
                <a:effectLst>
                  <a:innerShdw blurRad="69850" dist="43180" dir="5400000">
                    <a:srgbClr val="000000">
                      <a:alpha val="65000"/>
                    </a:srgbClr>
                  </a:innerShdw>
                </a:effectLst>
                <a:latin typeface="NikoshBAN" pitchFamily="2" charset="0"/>
                <a:cs typeface="NikoshBAN" pitchFamily="2" charset="0"/>
              </a:rPr>
              <a:t> </a:t>
            </a:r>
            <a:r>
              <a:rPr lang="en-US" sz="3600" dirty="0" err="1">
                <a:ln w="1905"/>
                <a:effectLst>
                  <a:innerShdw blurRad="69850" dist="43180" dir="5400000">
                    <a:srgbClr val="000000">
                      <a:alpha val="65000"/>
                    </a:srgbClr>
                  </a:innerShdw>
                </a:effectLst>
                <a:latin typeface="NikoshBAN" pitchFamily="2" charset="0"/>
                <a:cs typeface="NikoshBAN" pitchFamily="2" charset="0"/>
              </a:rPr>
              <a:t>শিক্ষক</a:t>
            </a:r>
            <a:endParaRPr lang="en-US" sz="4000" dirty="0">
              <a:ln w="1905"/>
              <a:effectLst>
                <a:innerShdw blurRad="69850" dist="43180" dir="5400000">
                  <a:srgbClr val="000000">
                    <a:alpha val="65000"/>
                  </a:srgbClr>
                </a:innerShdw>
              </a:effectLst>
              <a:latin typeface="NikoshBAN" pitchFamily="2" charset="0"/>
              <a:cs typeface="NikoshBAN" pitchFamily="2" charset="0"/>
            </a:endParaRPr>
          </a:p>
          <a:p>
            <a:pPr algn="ctr">
              <a:defRPr/>
            </a:pPr>
            <a:r>
              <a:rPr lang="en-US" sz="3600" dirty="0" err="1">
                <a:ln w="0"/>
                <a:solidFill>
                  <a:srgbClr val="C00000"/>
                </a:solidFill>
                <a:effectLst>
                  <a:outerShdw blurRad="38100" dist="19050" dir="2700000" algn="tl" rotWithShape="0">
                    <a:schemeClr val="dk1">
                      <a:alpha val="40000"/>
                    </a:schemeClr>
                  </a:outerShdw>
                </a:effectLst>
                <a:latin typeface="SutonnyMJ" pitchFamily="2" charset="0"/>
                <a:cs typeface="SutonnyMJ" pitchFamily="2" charset="0"/>
              </a:rPr>
              <a:t>mv‡eiæ‡bœQv</a:t>
            </a:r>
            <a:r>
              <a:rPr lang="en-US" sz="3600" dirty="0">
                <a:ln w="0"/>
                <a:solidFill>
                  <a:srgbClr val="C00000"/>
                </a:solidFill>
                <a:effectLst>
                  <a:outerShdw blurRad="38100" dist="19050" dir="2700000" algn="tl" rotWithShape="0">
                    <a:schemeClr val="dk1">
                      <a:alpha val="40000"/>
                    </a:schemeClr>
                  </a:outerShdw>
                </a:effectLst>
                <a:latin typeface="SutonnyMJ" pitchFamily="2" charset="0"/>
                <a:cs typeface="SutonnyMJ" pitchFamily="2" charset="0"/>
              </a:rPr>
              <a:t> </a:t>
            </a:r>
            <a:r>
              <a:rPr lang="en-US" sz="3600" dirty="0" err="1">
                <a:ln w="0"/>
                <a:solidFill>
                  <a:srgbClr val="C00000"/>
                </a:solidFill>
                <a:effectLst>
                  <a:outerShdw blurRad="38100" dist="19050" dir="2700000" algn="tl" rotWithShape="0">
                    <a:schemeClr val="dk1">
                      <a:alpha val="40000"/>
                    </a:schemeClr>
                  </a:outerShdw>
                </a:effectLst>
                <a:latin typeface="SutonnyMJ" pitchFamily="2" charset="0"/>
                <a:cs typeface="SutonnyMJ" pitchFamily="2" charset="0"/>
              </a:rPr>
              <a:t>evwjKv</a:t>
            </a:r>
            <a:r>
              <a:rPr lang="en-US" sz="3600" dirty="0">
                <a:ln w="0"/>
                <a:solidFill>
                  <a:srgbClr val="C00000"/>
                </a:solidFill>
                <a:effectLst>
                  <a:outerShdw blurRad="38100" dist="19050" dir="2700000" algn="tl" rotWithShape="0">
                    <a:schemeClr val="dk1">
                      <a:alpha val="40000"/>
                    </a:schemeClr>
                  </a:outerShdw>
                </a:effectLst>
                <a:latin typeface="SutonnyMJ" pitchFamily="2" charset="0"/>
                <a:cs typeface="SutonnyMJ" pitchFamily="2" charset="0"/>
              </a:rPr>
              <a:t> D”P</a:t>
            </a:r>
            <a:r>
              <a:rPr lang="en-US" sz="3600" dirty="0">
                <a:ln w="0"/>
                <a:solidFill>
                  <a:srgbClr val="C00000"/>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rgbClr val="C00000"/>
                </a:solidFill>
                <a:effectLst>
                  <a:outerShdw blurRad="38100" dist="19050" dir="2700000" algn="tl" rotWithShape="0">
                    <a:schemeClr val="dk1">
                      <a:alpha val="40000"/>
                    </a:schemeClr>
                  </a:outerShdw>
                </a:effectLst>
                <a:latin typeface="NikoshBAN" pitchFamily="2" charset="0"/>
                <a:cs typeface="NikoshBAN" pitchFamily="2" charset="0"/>
              </a:rPr>
              <a:t>বিদ্যালয়</a:t>
            </a:r>
            <a:r>
              <a:rPr lang="en-US" sz="3200" dirty="0">
                <a:ln w="0"/>
                <a:solidFill>
                  <a:srgbClr val="C00000"/>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3600" dirty="0">
              <a:ln w="0"/>
              <a:solidFill>
                <a:srgbClr val="C00000"/>
              </a:solidFill>
              <a:effectLst>
                <a:outerShdw blurRad="38100" dist="19050" dir="2700000" algn="tl" rotWithShape="0">
                  <a:schemeClr val="dk1">
                    <a:alpha val="40000"/>
                  </a:schemeClr>
                </a:outerShdw>
              </a:effectLst>
              <a:latin typeface="NikoshBAN" pitchFamily="2" charset="0"/>
              <a:cs typeface="NikoshBAN" pitchFamily="2" charset="0"/>
            </a:endParaRPr>
          </a:p>
          <a:p>
            <a:pPr algn="ctr">
              <a:defRPr/>
            </a:pPr>
            <a:r>
              <a:rPr lang="en-US" sz="3600" dirty="0">
                <a:ln w="1905"/>
                <a:effectLst>
                  <a:innerShdw blurRad="69850" dist="43180" dir="5400000">
                    <a:srgbClr val="000000">
                      <a:alpha val="65000"/>
                    </a:srgbClr>
                  </a:innerShdw>
                </a:effectLst>
                <a:latin typeface="SutonnyMJ" pitchFamily="2" charset="0"/>
                <a:cs typeface="SutonnyMJ" pitchFamily="2" charset="0"/>
              </a:rPr>
              <a:t>‡K›`</a:t>
            </a:r>
            <a:r>
              <a:rPr lang="en-US" sz="3600" dirty="0" err="1">
                <a:ln w="1905"/>
                <a:effectLst>
                  <a:innerShdw blurRad="69850" dist="43180" dir="5400000">
                    <a:srgbClr val="000000">
                      <a:alpha val="65000"/>
                    </a:srgbClr>
                  </a:innerShdw>
                </a:effectLst>
                <a:latin typeface="SutonnyMJ" pitchFamily="2" charset="0"/>
                <a:cs typeface="SutonnyMJ" pitchFamily="2" charset="0"/>
              </a:rPr>
              <a:t>yqv</a:t>
            </a:r>
            <a:r>
              <a:rPr lang="en-US" sz="3600" dirty="0">
                <a:ln w="1905"/>
                <a:effectLst>
                  <a:innerShdw blurRad="69850" dist="43180" dir="5400000">
                    <a:srgbClr val="000000">
                      <a:alpha val="65000"/>
                    </a:srgbClr>
                  </a:innerShdw>
                </a:effectLst>
                <a:latin typeface="SutonnyMJ" pitchFamily="2" charset="0"/>
                <a:cs typeface="SutonnyMJ" pitchFamily="2" charset="0"/>
              </a:rPr>
              <a:t>, †</a:t>
            </a:r>
            <a:r>
              <a:rPr lang="en-US" sz="3600" dirty="0" err="1">
                <a:ln w="1905"/>
                <a:effectLst>
                  <a:innerShdw blurRad="69850" dist="43180" dir="5400000">
                    <a:srgbClr val="000000">
                      <a:alpha val="65000"/>
                    </a:srgbClr>
                  </a:innerShdw>
                </a:effectLst>
                <a:latin typeface="SutonnyMJ" pitchFamily="2" charset="0"/>
                <a:cs typeface="SutonnyMJ" pitchFamily="2" charset="0"/>
              </a:rPr>
              <a:t>bÎ‡Kvbv</a:t>
            </a:r>
            <a:endParaRPr lang="en-US" sz="3600" dirty="0">
              <a:ln w="1905"/>
              <a:effectLst>
                <a:innerShdw blurRad="69850" dist="43180" dir="5400000">
                  <a:srgbClr val="000000">
                    <a:alpha val="65000"/>
                  </a:srgbClr>
                </a:innerShdw>
              </a:effectLst>
              <a:latin typeface="SutonnyMJ" pitchFamily="2" charset="0"/>
              <a:cs typeface="SutonnyMJ" pitchFamily="2" charset="0"/>
            </a:endParaRPr>
          </a:p>
          <a:p>
            <a:pPr algn="ctr">
              <a:defRPr/>
            </a:pPr>
            <a:r>
              <a:rPr lang="en-US" sz="3600" dirty="0">
                <a:ln w="1905"/>
                <a:solidFill>
                  <a:srgbClr val="FF0000"/>
                </a:solidFill>
                <a:effectLst>
                  <a:innerShdw blurRad="69850" dist="43180" dir="5400000">
                    <a:srgbClr val="000000">
                      <a:alpha val="65000"/>
                    </a:srgbClr>
                  </a:innerShdw>
                </a:effectLst>
                <a:latin typeface="NikoshBAN" pitchFamily="2" charset="0"/>
                <a:cs typeface="NikoshBAN" pitchFamily="2" charset="0"/>
              </a:rPr>
              <a:t>০১</a:t>
            </a:r>
            <a:r>
              <a:rPr lang="en-US" sz="3600" dirty="0">
                <a:ln w="1905"/>
                <a:solidFill>
                  <a:srgbClr val="FF0000"/>
                </a:solidFill>
                <a:effectLst>
                  <a:innerShdw blurRad="69850" dist="43180" dir="5400000">
                    <a:srgbClr val="000000">
                      <a:alpha val="65000"/>
                    </a:srgbClr>
                  </a:innerShdw>
                </a:effectLst>
                <a:latin typeface="SutonnyMJ" pitchFamily="2" charset="0"/>
                <a:cs typeface="SutonnyMJ" pitchFamily="2" charset="0"/>
              </a:rPr>
              <a:t>712394899</a:t>
            </a:r>
            <a:endParaRPr lang="en-US" sz="3600" dirty="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a:p>
            <a:pPr algn="ctr">
              <a:defRPr/>
            </a:pPr>
            <a:r>
              <a:rPr lang="en-US" sz="2800" dirty="0">
                <a:ln w="1905"/>
                <a:effectLst>
                  <a:innerShdw blurRad="69850" dist="43180" dir="5400000">
                    <a:srgbClr val="000000">
                      <a:alpha val="65000"/>
                    </a:srgbClr>
                  </a:innerShdw>
                </a:effectLst>
                <a:latin typeface="Times New Roman" pitchFamily="18" charset="0"/>
                <a:cs typeface="Times New Roman" pitchFamily="18" charset="0"/>
              </a:rPr>
              <a:t>E-mail:- saha2178@yahoo.com</a:t>
            </a:r>
            <a:endParaRPr lang="en-US" sz="2800" dirty="0"/>
          </a:p>
        </p:txBody>
      </p:sp>
      <p:sp>
        <p:nvSpPr>
          <p:cNvPr id="6" name="Rectangle 5"/>
          <p:cNvSpPr/>
          <p:nvPr/>
        </p:nvSpPr>
        <p:spPr>
          <a:xfrm>
            <a:off x="504825" y="216286"/>
            <a:ext cx="6096000" cy="3454961"/>
          </a:xfrm>
          <a:prstGeom prst="rect">
            <a:avLst/>
          </a:prstGeom>
        </p:spPr>
        <p:txBody>
          <a:bodyPr>
            <a:prstTxWarp prst="textChevron">
              <a:avLst/>
            </a:prstTxWarp>
            <a:spAutoFit/>
          </a:bodyPr>
          <a:lstStyle/>
          <a:p>
            <a:pPr algn="ctr"/>
            <a:endParaRPr lang="en-US" sz="28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a:p>
            <a:pPr defTabSz="457200"/>
            <a:r>
              <a:rPr lang="en-US" sz="60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bn-BD" sz="60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শিক্ষকপরিচিতি</a:t>
            </a:r>
            <a:endParaRPr lang="en-US" sz="60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a:p>
            <a:pPr algn="ctr"/>
            <a:endParaRPr lang="en-US" sz="60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7727848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par>
                                <p:cTn id="10" presetID="8" presetClass="emph" presetSubtype="0" repeatCount="indefinite" fill="hold" grpId="1" nodeType="withEffect">
                                  <p:stCondLst>
                                    <p:cond delay="0"/>
                                  </p:stCondLst>
                                  <p:childTnLst>
                                    <p:animRot by="21600000">
                                      <p:cBhvr>
                                        <p:cTn id="11" dur="15000" fill="hold"/>
                                        <p:tgtEl>
                                          <p:spTgt spid="3"/>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3000" fill="hold"/>
                                        <p:tgtEl>
                                          <p:spTgt spid="4"/>
                                        </p:tgtEl>
                                        <p:attrNameLst>
                                          <p:attrName>ppt_w</p:attrName>
                                        </p:attrNameLst>
                                      </p:cBhvr>
                                      <p:tavLst>
                                        <p:tav tm="0">
                                          <p:val>
                                            <p:fltVal val="0"/>
                                          </p:val>
                                        </p:tav>
                                        <p:tav tm="100000">
                                          <p:val>
                                            <p:strVal val="#ppt_w"/>
                                          </p:val>
                                        </p:tav>
                                      </p:tavLst>
                                    </p:anim>
                                    <p:anim calcmode="lin" valueType="num">
                                      <p:cBhvr>
                                        <p:cTn id="17" dur="3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by="(-#ppt_w*2)" calcmode="lin" valueType="num">
                                      <p:cBhvr rctx="PPT">
                                        <p:cTn id="22" dur="500" autoRev="1" fill="hold">
                                          <p:stCondLst>
                                            <p:cond delay="0"/>
                                          </p:stCondLst>
                                        </p:cTn>
                                        <p:tgtEl>
                                          <p:spTgt spid="6"/>
                                        </p:tgtEl>
                                        <p:attrNameLst>
                                          <p:attrName>ppt_w</p:attrName>
                                        </p:attrNameLst>
                                      </p:cBhvr>
                                    </p:anim>
                                    <p:anim by="(#ppt_w*0.50)" calcmode="lin" valueType="num">
                                      <p:cBhvr>
                                        <p:cTn id="23" dur="500" decel="50000" autoRev="1" fill="hold">
                                          <p:stCondLst>
                                            <p:cond delay="0"/>
                                          </p:stCondLst>
                                        </p:cTn>
                                        <p:tgtEl>
                                          <p:spTgt spid="6"/>
                                        </p:tgtEl>
                                        <p:attrNameLst>
                                          <p:attrName>ppt_x</p:attrName>
                                        </p:attrNameLst>
                                      </p:cBhvr>
                                    </p:anim>
                                    <p:anim from="(-#ppt_h/2)" to="(#ppt_y)" calcmode="lin" valueType="num">
                                      <p:cBhvr>
                                        <p:cTn id="24" dur="1000" fill="hold">
                                          <p:stCondLst>
                                            <p:cond delay="0"/>
                                          </p:stCondLst>
                                        </p:cTn>
                                        <p:tgtEl>
                                          <p:spTgt spid="6"/>
                                        </p:tgtEl>
                                        <p:attrNameLst>
                                          <p:attrName>ppt_y</p:attrName>
                                        </p:attrNameLst>
                                      </p:cBhvr>
                                    </p:anim>
                                    <p:animRot by="21600000">
                                      <p:cBhvr>
                                        <p:cTn id="25" dur="1000" fill="hold">
                                          <p:stCondLst>
                                            <p:cond delay="0"/>
                                          </p:stCondLst>
                                        </p:cTn>
                                        <p:tgtEl>
                                          <p:spTgt spid="6"/>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p:cTn id="30"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32"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5">
                                            <p:txEl>
                                              <p:pRg st="0" end="0"/>
                                            </p:txEl>
                                          </p:spTgt>
                                        </p:tgtEl>
                                      </p:cBhvr>
                                    </p:animEffect>
                                  </p:childTnLst>
                                </p:cTn>
                              </p:par>
                              <p:par>
                                <p:cTn id="35" presetID="41" presetClass="entr" presetSubtype="0" fill="hold" nodeType="withEffect">
                                  <p:stCondLst>
                                    <p:cond delay="0"/>
                                  </p:stCondLst>
                                  <p:iterate type="lt">
                                    <p:tmPct val="10000"/>
                                  </p:iterate>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p:cTn id="37"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39"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5">
                                            <p:txEl>
                                              <p:pRg st="1" end="1"/>
                                            </p:txEl>
                                          </p:spTgt>
                                        </p:tgtEl>
                                      </p:cBhvr>
                                    </p:animEffect>
                                  </p:childTnLst>
                                </p:cTn>
                              </p:par>
                              <p:par>
                                <p:cTn id="42" presetID="41" presetClass="entr" presetSubtype="0" fill="hold" nodeType="withEffect">
                                  <p:stCondLst>
                                    <p:cond delay="0"/>
                                  </p:stCondLst>
                                  <p:iterate type="lt">
                                    <p:tmPct val="10000"/>
                                  </p:iterate>
                                  <p:childTnLst>
                                    <p:set>
                                      <p:cBhvr>
                                        <p:cTn id="43" dur="1" fill="hold">
                                          <p:stCondLst>
                                            <p:cond delay="0"/>
                                          </p:stCondLst>
                                        </p:cTn>
                                        <p:tgtEl>
                                          <p:spTgt spid="5">
                                            <p:txEl>
                                              <p:pRg st="2" end="2"/>
                                            </p:txEl>
                                          </p:spTgt>
                                        </p:tgtEl>
                                        <p:attrNameLst>
                                          <p:attrName>style.visibility</p:attrName>
                                        </p:attrNameLst>
                                      </p:cBhvr>
                                      <p:to>
                                        <p:strVal val="visible"/>
                                      </p:to>
                                    </p:set>
                                    <p:anim calcmode="lin" valueType="num">
                                      <p:cBhvr>
                                        <p:cTn id="44" dur="5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46" dur="5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5">
                                            <p:txEl>
                                              <p:pRg st="2" end="2"/>
                                            </p:txEl>
                                          </p:spTgt>
                                        </p:tgtEl>
                                      </p:cBhvr>
                                    </p:animEffect>
                                  </p:childTnLst>
                                </p:cTn>
                              </p:par>
                              <p:par>
                                <p:cTn id="49" presetID="41" presetClass="entr" presetSubtype="0" fill="hold" nodeType="withEffect">
                                  <p:stCondLst>
                                    <p:cond delay="0"/>
                                  </p:stCondLst>
                                  <p:iterate type="lt">
                                    <p:tmPct val="10000"/>
                                  </p:iterate>
                                  <p:childTnLst>
                                    <p:set>
                                      <p:cBhvr>
                                        <p:cTn id="50" dur="1" fill="hold">
                                          <p:stCondLst>
                                            <p:cond delay="0"/>
                                          </p:stCondLst>
                                        </p:cTn>
                                        <p:tgtEl>
                                          <p:spTgt spid="5">
                                            <p:txEl>
                                              <p:pRg st="3" end="3"/>
                                            </p:txEl>
                                          </p:spTgt>
                                        </p:tgtEl>
                                        <p:attrNameLst>
                                          <p:attrName>style.visibility</p:attrName>
                                        </p:attrNameLst>
                                      </p:cBhvr>
                                      <p:to>
                                        <p:strVal val="visible"/>
                                      </p:to>
                                    </p:set>
                                    <p:anim calcmode="lin" valueType="num">
                                      <p:cBhvr>
                                        <p:cTn id="51" dur="500" fill="hold"/>
                                        <p:tgtEl>
                                          <p:spTgt spid="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53" dur="500" fill="hold"/>
                                        <p:tgtEl>
                                          <p:spTgt spid="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5">
                                            <p:txEl>
                                              <p:pRg st="3" end="3"/>
                                            </p:txEl>
                                          </p:spTgt>
                                        </p:tgtEl>
                                      </p:cBhvr>
                                    </p:animEffect>
                                  </p:childTnLst>
                                </p:cTn>
                              </p:par>
                              <p:par>
                                <p:cTn id="56" presetID="41" presetClass="entr" presetSubtype="0" fill="hold" nodeType="withEffect">
                                  <p:stCondLst>
                                    <p:cond delay="0"/>
                                  </p:stCondLst>
                                  <p:iterate type="lt">
                                    <p:tmPct val="10000"/>
                                  </p:iterate>
                                  <p:childTnLst>
                                    <p:set>
                                      <p:cBhvr>
                                        <p:cTn id="57" dur="1" fill="hold">
                                          <p:stCondLst>
                                            <p:cond delay="0"/>
                                          </p:stCondLst>
                                        </p:cTn>
                                        <p:tgtEl>
                                          <p:spTgt spid="5">
                                            <p:txEl>
                                              <p:pRg st="4" end="4"/>
                                            </p:txEl>
                                          </p:spTgt>
                                        </p:tgtEl>
                                        <p:attrNameLst>
                                          <p:attrName>style.visibility</p:attrName>
                                        </p:attrNameLst>
                                      </p:cBhvr>
                                      <p:to>
                                        <p:strVal val="visible"/>
                                      </p:to>
                                    </p:set>
                                    <p:anim calcmode="lin" valueType="num">
                                      <p:cBhvr>
                                        <p:cTn id="58" dur="500" fill="hold"/>
                                        <p:tgtEl>
                                          <p:spTgt spid="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5">
                                            <p:txEl>
                                              <p:pRg st="4" end="4"/>
                                            </p:txEl>
                                          </p:spTgt>
                                        </p:tgtEl>
                                        <p:attrNameLst>
                                          <p:attrName>ppt_y</p:attrName>
                                        </p:attrNameLst>
                                      </p:cBhvr>
                                      <p:tavLst>
                                        <p:tav tm="0">
                                          <p:val>
                                            <p:strVal val="#ppt_y"/>
                                          </p:val>
                                        </p:tav>
                                        <p:tav tm="100000">
                                          <p:val>
                                            <p:strVal val="#ppt_y"/>
                                          </p:val>
                                        </p:tav>
                                      </p:tavLst>
                                    </p:anim>
                                    <p:anim calcmode="lin" valueType="num">
                                      <p:cBhvr>
                                        <p:cTn id="60" dur="500" fill="hold"/>
                                        <p:tgtEl>
                                          <p:spTgt spid="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5">
                                            <p:txEl>
                                              <p:pRg st="4" end="4"/>
                                            </p:txEl>
                                          </p:spTgt>
                                        </p:tgtEl>
                                      </p:cBhvr>
                                    </p:animEffect>
                                  </p:childTnLst>
                                </p:cTn>
                              </p:par>
                              <p:par>
                                <p:cTn id="63" presetID="41" presetClass="entr" presetSubtype="0" fill="hold" nodeType="withEffect">
                                  <p:stCondLst>
                                    <p:cond delay="0"/>
                                  </p:stCondLst>
                                  <p:iterate type="lt">
                                    <p:tmPct val="10000"/>
                                  </p:iterate>
                                  <p:childTnLst>
                                    <p:set>
                                      <p:cBhvr>
                                        <p:cTn id="64" dur="1" fill="hold">
                                          <p:stCondLst>
                                            <p:cond delay="0"/>
                                          </p:stCondLst>
                                        </p:cTn>
                                        <p:tgtEl>
                                          <p:spTgt spid="5">
                                            <p:txEl>
                                              <p:pRg st="5" end="5"/>
                                            </p:txEl>
                                          </p:spTgt>
                                        </p:tgtEl>
                                        <p:attrNameLst>
                                          <p:attrName>style.visibility</p:attrName>
                                        </p:attrNameLst>
                                      </p:cBhvr>
                                      <p:to>
                                        <p:strVal val="visible"/>
                                      </p:to>
                                    </p:set>
                                    <p:anim calcmode="lin" valueType="num">
                                      <p:cBhvr>
                                        <p:cTn id="65" dur="500" fill="hold"/>
                                        <p:tgtEl>
                                          <p:spTgt spid="5">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5">
                                            <p:txEl>
                                              <p:pRg st="5" end="5"/>
                                            </p:txEl>
                                          </p:spTgt>
                                        </p:tgtEl>
                                        <p:attrNameLst>
                                          <p:attrName>ppt_y</p:attrName>
                                        </p:attrNameLst>
                                      </p:cBhvr>
                                      <p:tavLst>
                                        <p:tav tm="0">
                                          <p:val>
                                            <p:strVal val="#ppt_y"/>
                                          </p:val>
                                        </p:tav>
                                        <p:tav tm="100000">
                                          <p:val>
                                            <p:strVal val="#ppt_y"/>
                                          </p:val>
                                        </p:tav>
                                      </p:tavLst>
                                    </p:anim>
                                    <p:anim calcmode="lin" valueType="num">
                                      <p:cBhvr>
                                        <p:cTn id="67" dur="500" fill="hold"/>
                                        <p:tgtEl>
                                          <p:spTgt spid="5">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5">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198622" y="2815955"/>
            <a:ext cx="7696200" cy="76944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buFont typeface="Wingdings" pitchFamily="2" charset="2"/>
              <a:buChar char="q"/>
            </a:pPr>
            <a:r>
              <a:rPr lang="bn-BD" sz="4400" dirty="0" smtClean="0">
                <a:latin typeface="NikoshBAN" pitchFamily="2" charset="0"/>
                <a:cs typeface="NikoshBAN" pitchFamily="2" charset="0"/>
              </a:rPr>
              <a:t> </a:t>
            </a:r>
            <a:r>
              <a:rPr lang="bn-BD" sz="4000" dirty="0" smtClean="0">
                <a:latin typeface="NikoshBAN" pitchFamily="2" charset="0"/>
                <a:cs typeface="NikoshBAN" pitchFamily="2" charset="0"/>
              </a:rPr>
              <a:t>ভগবান বিষ্ণু কেন দৈত্যদের হত্যা করেছিল ?  </a:t>
            </a:r>
            <a:endParaRPr lang="en-US" sz="4400" dirty="0">
              <a:latin typeface="NikoshBAN" pitchFamily="2" charset="0"/>
              <a:cs typeface="NikoshBAN" pitchFamily="2" charset="0"/>
            </a:endParaRPr>
          </a:p>
        </p:txBody>
      </p:sp>
      <p:sp>
        <p:nvSpPr>
          <p:cNvPr id="5" name="TextBox 4"/>
          <p:cNvSpPr txBox="1"/>
          <p:nvPr/>
        </p:nvSpPr>
        <p:spPr>
          <a:xfrm>
            <a:off x="1208909" y="3804305"/>
            <a:ext cx="6279714"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buFont typeface="Wingdings" pitchFamily="2" charset="2"/>
              <a:buChar char="q"/>
            </a:pPr>
            <a:r>
              <a:rPr lang="bn-BD" sz="5400" dirty="0" smtClean="0">
                <a:latin typeface="NikoshBAN" pitchFamily="2" charset="0"/>
                <a:cs typeface="NikoshBAN" pitchFamily="2" charset="0"/>
              </a:rPr>
              <a:t> </a:t>
            </a:r>
            <a:r>
              <a:rPr lang="bn-BD" sz="4800" dirty="0" smtClean="0">
                <a:latin typeface="NikoshBAN" pitchFamily="2" charset="0"/>
                <a:cs typeface="NikoshBAN" pitchFamily="2" charset="0"/>
              </a:rPr>
              <a:t>কে আমাদের পালন করেন ?</a:t>
            </a:r>
            <a:endParaRPr lang="en-US" sz="5400" dirty="0">
              <a:latin typeface="NikoshBAN" pitchFamily="2" charset="0"/>
              <a:cs typeface="NikoshBAN" pitchFamily="2" charset="0"/>
            </a:endParaRPr>
          </a:p>
        </p:txBody>
      </p:sp>
      <p:sp>
        <p:nvSpPr>
          <p:cNvPr id="6" name="TextBox 5"/>
          <p:cNvSpPr txBox="1"/>
          <p:nvPr/>
        </p:nvSpPr>
        <p:spPr>
          <a:xfrm>
            <a:off x="1266371" y="1795751"/>
            <a:ext cx="6963229"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buFont typeface="Wingdings" pitchFamily="2" charset="2"/>
              <a:buChar char="q"/>
            </a:pPr>
            <a:r>
              <a:rPr lang="bn-BD" sz="4800" dirty="0" smtClean="0">
                <a:latin typeface="NikoshBAN" pitchFamily="2" charset="0"/>
                <a:cs typeface="NikoshBAN" pitchFamily="2" charset="0"/>
              </a:rPr>
              <a:t> দেবতারা কেমন শক্তির অধিকারী ?</a:t>
            </a:r>
            <a:endParaRPr lang="en-US" sz="4800" dirty="0">
              <a:latin typeface="NikoshBAN" pitchFamily="2" charset="0"/>
              <a:cs typeface="NikoshBAN" pitchFamily="2" charset="0"/>
            </a:endParaRPr>
          </a:p>
        </p:txBody>
      </p:sp>
      <p:sp>
        <p:nvSpPr>
          <p:cNvPr id="7" name="TextBox 6"/>
          <p:cNvSpPr txBox="1"/>
          <p:nvPr/>
        </p:nvSpPr>
        <p:spPr>
          <a:xfrm>
            <a:off x="1222344" y="4907880"/>
            <a:ext cx="5678788" cy="83099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buFont typeface="Wingdings" pitchFamily="2" charset="2"/>
              <a:buChar char="q"/>
            </a:pPr>
            <a:r>
              <a:rPr lang="bn-BD" sz="4800" dirty="0" smtClean="0">
                <a:latin typeface="NikoshBAN" pitchFamily="2" charset="0"/>
                <a:cs typeface="NikoshBAN" pitchFamily="2" charset="0"/>
              </a:rPr>
              <a:t> হাঁস </a:t>
            </a:r>
            <a:r>
              <a:rPr lang="en-US" sz="4800" dirty="0" err="1" smtClean="0">
                <a:latin typeface="NikoshBAN" pitchFamily="2" charset="0"/>
                <a:cs typeface="NikoshBAN" pitchFamily="2" charset="0"/>
              </a:rPr>
              <a:t>কোন</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দেবতার</a:t>
            </a:r>
            <a:r>
              <a:rPr lang="en-US" sz="4800" dirty="0" smtClean="0">
                <a:latin typeface="NikoshBAN" pitchFamily="2" charset="0"/>
                <a:cs typeface="NikoshBAN" pitchFamily="2" charset="0"/>
              </a:rPr>
              <a:t> </a:t>
            </a:r>
            <a:r>
              <a:rPr lang="bn-BD" sz="4800" dirty="0" smtClean="0">
                <a:latin typeface="NikoshBAN" pitchFamily="2" charset="0"/>
                <a:cs typeface="NikoshBAN" pitchFamily="2" charset="0"/>
              </a:rPr>
              <a:t> বাহন ?</a:t>
            </a:r>
            <a:endParaRPr lang="en-US" sz="4800" dirty="0">
              <a:latin typeface="NikoshBAN" pitchFamily="2" charset="0"/>
              <a:cs typeface="NikoshBAN" pitchFamily="2" charset="0"/>
            </a:endParaRPr>
          </a:p>
        </p:txBody>
      </p:sp>
      <p:sp>
        <p:nvSpPr>
          <p:cNvPr id="9" name="Rectangle 8"/>
          <p:cNvSpPr/>
          <p:nvPr/>
        </p:nvSpPr>
        <p:spPr>
          <a:xfrm>
            <a:off x="4143237" y="785121"/>
            <a:ext cx="2457724" cy="769441"/>
          </a:xfrm>
          <a:prstGeom prst="rect">
            <a:avLst/>
          </a:prstGeom>
        </p:spPr>
        <p:txBody>
          <a:bodyPr wrap="none">
            <a:prstTxWarp prst="textChevron">
              <a:avLst/>
            </a:prstTxWarp>
            <a:spAutoFit/>
          </a:bodyPr>
          <a:lstStyle/>
          <a:p>
            <a:r>
              <a:rPr lang="bn-BD" sz="4400" b="1" dirty="0">
                <a:ln w="11430"/>
                <a:effectLst>
                  <a:outerShdw blurRad="50800" dist="39000" dir="5460000" algn="tl">
                    <a:srgbClr val="000000">
                      <a:alpha val="38000"/>
                    </a:srgbClr>
                  </a:outerShdw>
                </a:effectLst>
                <a:latin typeface="NikoshBAN" pitchFamily="2" charset="0"/>
                <a:cs typeface="NikoshBAN" pitchFamily="2" charset="0"/>
              </a:rPr>
              <a:t> একক কাজ </a:t>
            </a:r>
            <a:endParaRPr lang="en-US" sz="4400" dirty="0"/>
          </a:p>
        </p:txBody>
      </p:sp>
      <p:grpSp>
        <p:nvGrpSpPr>
          <p:cNvPr id="25" name="Group 24">
            <a:extLst>
              <a:ext uri="{FF2B5EF4-FFF2-40B4-BE49-F238E27FC236}">
                <a16:creationId xmlns="" xmlns:a16="http://schemas.microsoft.com/office/drawing/2014/main" id="{E7D79F4F-7678-4436-8D3C-0727359F88FB}"/>
              </a:ext>
            </a:extLst>
          </p:cNvPr>
          <p:cNvGrpSpPr/>
          <p:nvPr/>
        </p:nvGrpSpPr>
        <p:grpSpPr>
          <a:xfrm>
            <a:off x="8486638" y="1505041"/>
            <a:ext cx="3147882" cy="4765700"/>
            <a:chOff x="8317149" y="1752616"/>
            <a:chExt cx="3205576" cy="5105385"/>
          </a:xfrm>
        </p:grpSpPr>
        <p:sp>
          <p:nvSpPr>
            <p:cNvPr id="26" name="Freeform: Shape 98">
              <a:extLst>
                <a:ext uri="{FF2B5EF4-FFF2-40B4-BE49-F238E27FC236}">
                  <a16:creationId xmlns="" xmlns:a16="http://schemas.microsoft.com/office/drawing/2014/main" id="{4EE38741-AD40-4D99-A3B7-79109122684D}"/>
                </a:ext>
              </a:extLst>
            </p:cNvPr>
            <p:cNvSpPr/>
            <p:nvPr/>
          </p:nvSpPr>
          <p:spPr>
            <a:xfrm flipH="1">
              <a:off x="9800026" y="2211444"/>
              <a:ext cx="814526" cy="1423068"/>
            </a:xfrm>
            <a:custGeom>
              <a:avLst/>
              <a:gdLst>
                <a:gd name="connsiteX0" fmla="*/ 693217 w 725213"/>
                <a:gd name="connsiteY0" fmla="*/ 121584 h 1216487"/>
                <a:gd name="connsiteX1" fmla="*/ 697896 w 725213"/>
                <a:gd name="connsiteY1" fmla="*/ 166033 h 1216487"/>
                <a:gd name="connsiteX2" fmla="*/ 697896 w 725213"/>
                <a:gd name="connsiteY2" fmla="*/ 273645 h 1216487"/>
                <a:gd name="connsiteX3" fmla="*/ 655787 w 725213"/>
                <a:gd name="connsiteY3" fmla="*/ 456118 h 1216487"/>
                <a:gd name="connsiteX4" fmla="*/ 599641 w 725213"/>
                <a:gd name="connsiteY4" fmla="*/ 589464 h 1216487"/>
                <a:gd name="connsiteX5" fmla="*/ 543496 w 725213"/>
                <a:gd name="connsiteY5" fmla="*/ 666664 h 1216487"/>
                <a:gd name="connsiteX6" fmla="*/ 513084 w 725213"/>
                <a:gd name="connsiteY6" fmla="*/ 734507 h 1216487"/>
                <a:gd name="connsiteX7" fmla="*/ 452259 w 725213"/>
                <a:gd name="connsiteY7" fmla="*/ 750883 h 1216487"/>
                <a:gd name="connsiteX8" fmla="*/ 274465 w 725213"/>
                <a:gd name="connsiteY8" fmla="*/ 661986 h 1216487"/>
                <a:gd name="connsiteX9" fmla="*/ 501387 w 725213"/>
                <a:gd name="connsiteY9" fmla="*/ 764919 h 1216487"/>
                <a:gd name="connsiteX10" fmla="*/ 508405 w 725213"/>
                <a:gd name="connsiteY10" fmla="*/ 776616 h 1216487"/>
                <a:gd name="connsiteX11" fmla="*/ 475653 w 725213"/>
                <a:gd name="connsiteY11" fmla="*/ 1059684 h 1216487"/>
                <a:gd name="connsiteX12" fmla="*/ 456938 w 725213"/>
                <a:gd name="connsiteY12" fmla="*/ 1143902 h 1216487"/>
                <a:gd name="connsiteX13" fmla="*/ 438223 w 725213"/>
                <a:gd name="connsiteY13" fmla="*/ 1183672 h 1216487"/>
                <a:gd name="connsiteX14" fmla="*/ 253410 w 725213"/>
                <a:gd name="connsiteY14" fmla="*/ 926338 h 1216487"/>
                <a:gd name="connsiteX15" fmla="*/ 143459 w 725213"/>
                <a:gd name="connsiteY15" fmla="*/ 849138 h 1216487"/>
                <a:gd name="connsiteX16" fmla="*/ 59240 w 725213"/>
                <a:gd name="connsiteY16" fmla="*/ 605840 h 1216487"/>
                <a:gd name="connsiteX17" fmla="*/ 103689 w 725213"/>
                <a:gd name="connsiteY17" fmla="*/ 406991 h 1216487"/>
                <a:gd name="connsiteX18" fmla="*/ 192586 w 725213"/>
                <a:gd name="connsiteY18" fmla="*/ 411670 h 1216487"/>
                <a:gd name="connsiteX19" fmla="*/ 99010 w 725213"/>
                <a:gd name="connsiteY19" fmla="*/ 336809 h 1216487"/>
                <a:gd name="connsiteX20" fmla="*/ 66258 w 725213"/>
                <a:gd name="connsiteY20" fmla="*/ 261948 h 1216487"/>
                <a:gd name="connsiteX21" fmla="*/ 56901 w 725213"/>
                <a:gd name="connsiteY21" fmla="*/ 163694 h 1216487"/>
                <a:gd name="connsiteX22" fmla="*/ 204283 w 725213"/>
                <a:gd name="connsiteY22" fmla="*/ 297039 h 1216487"/>
                <a:gd name="connsiteX23" fmla="*/ 234695 w 725213"/>
                <a:gd name="connsiteY23" fmla="*/ 217500 h 1216487"/>
                <a:gd name="connsiteX24" fmla="*/ 279144 w 725213"/>
                <a:gd name="connsiteY24" fmla="*/ 170712 h 1216487"/>
                <a:gd name="connsiteX25" fmla="*/ 363362 w 725213"/>
                <a:gd name="connsiteY25" fmla="*/ 109887 h 1216487"/>
                <a:gd name="connsiteX26" fmla="*/ 506066 w 725213"/>
                <a:gd name="connsiteY26" fmla="*/ 63099 h 1216487"/>
                <a:gd name="connsiteX27" fmla="*/ 693217 w 725213"/>
                <a:gd name="connsiteY27" fmla="*/ 121584 h 1216487"/>
                <a:gd name="connsiteX0" fmla="*/ 650223 w 654902"/>
                <a:gd name="connsiteY0" fmla="*/ 78590 h 1140678"/>
                <a:gd name="connsiteX1" fmla="*/ 654902 w 654902"/>
                <a:gd name="connsiteY1" fmla="*/ 123039 h 1140678"/>
                <a:gd name="connsiteX2" fmla="*/ 654902 w 654902"/>
                <a:gd name="connsiteY2" fmla="*/ 230651 h 1140678"/>
                <a:gd name="connsiteX3" fmla="*/ 612793 w 654902"/>
                <a:gd name="connsiteY3" fmla="*/ 413124 h 1140678"/>
                <a:gd name="connsiteX4" fmla="*/ 556647 w 654902"/>
                <a:gd name="connsiteY4" fmla="*/ 546470 h 1140678"/>
                <a:gd name="connsiteX5" fmla="*/ 500502 w 654902"/>
                <a:gd name="connsiteY5" fmla="*/ 623670 h 1140678"/>
                <a:gd name="connsiteX6" fmla="*/ 470090 w 654902"/>
                <a:gd name="connsiteY6" fmla="*/ 691513 h 1140678"/>
                <a:gd name="connsiteX7" fmla="*/ 409265 w 654902"/>
                <a:gd name="connsiteY7" fmla="*/ 707889 h 1140678"/>
                <a:gd name="connsiteX8" fmla="*/ 231471 w 654902"/>
                <a:gd name="connsiteY8" fmla="*/ 618992 h 1140678"/>
                <a:gd name="connsiteX9" fmla="*/ 458393 w 654902"/>
                <a:gd name="connsiteY9" fmla="*/ 721925 h 1140678"/>
                <a:gd name="connsiteX10" fmla="*/ 465411 w 654902"/>
                <a:gd name="connsiteY10" fmla="*/ 733622 h 1140678"/>
                <a:gd name="connsiteX11" fmla="*/ 432659 w 654902"/>
                <a:gd name="connsiteY11" fmla="*/ 1016690 h 1140678"/>
                <a:gd name="connsiteX12" fmla="*/ 413944 w 654902"/>
                <a:gd name="connsiteY12" fmla="*/ 1100908 h 1140678"/>
                <a:gd name="connsiteX13" fmla="*/ 395229 w 654902"/>
                <a:gd name="connsiteY13" fmla="*/ 1140678 h 1140678"/>
                <a:gd name="connsiteX14" fmla="*/ 210416 w 654902"/>
                <a:gd name="connsiteY14" fmla="*/ 883344 h 1140678"/>
                <a:gd name="connsiteX15" fmla="*/ 100465 w 654902"/>
                <a:gd name="connsiteY15" fmla="*/ 806144 h 1140678"/>
                <a:gd name="connsiteX16" fmla="*/ 16246 w 654902"/>
                <a:gd name="connsiteY16" fmla="*/ 562846 h 1140678"/>
                <a:gd name="connsiteX17" fmla="*/ 57735 w 654902"/>
                <a:gd name="connsiteY17" fmla="*/ 346242 h 1140678"/>
                <a:gd name="connsiteX18" fmla="*/ 149592 w 654902"/>
                <a:gd name="connsiteY18" fmla="*/ 368676 h 1140678"/>
                <a:gd name="connsiteX19" fmla="*/ 56016 w 654902"/>
                <a:gd name="connsiteY19" fmla="*/ 293815 h 1140678"/>
                <a:gd name="connsiteX20" fmla="*/ 23264 w 654902"/>
                <a:gd name="connsiteY20" fmla="*/ 218954 h 1140678"/>
                <a:gd name="connsiteX21" fmla="*/ 13907 w 654902"/>
                <a:gd name="connsiteY21" fmla="*/ 120700 h 1140678"/>
                <a:gd name="connsiteX22" fmla="*/ 161289 w 654902"/>
                <a:gd name="connsiteY22" fmla="*/ 254045 h 1140678"/>
                <a:gd name="connsiteX23" fmla="*/ 191701 w 654902"/>
                <a:gd name="connsiteY23" fmla="*/ 174506 h 1140678"/>
                <a:gd name="connsiteX24" fmla="*/ 236150 w 654902"/>
                <a:gd name="connsiteY24" fmla="*/ 127718 h 1140678"/>
                <a:gd name="connsiteX25" fmla="*/ 320368 w 654902"/>
                <a:gd name="connsiteY25" fmla="*/ 66893 h 1140678"/>
                <a:gd name="connsiteX26" fmla="*/ 463072 w 654902"/>
                <a:gd name="connsiteY26" fmla="*/ 20105 h 1140678"/>
                <a:gd name="connsiteX27" fmla="*/ 650223 w 654902"/>
                <a:gd name="connsiteY27" fmla="*/ 78590 h 1140678"/>
                <a:gd name="connsiteX0" fmla="*/ 648214 w 652893"/>
                <a:gd name="connsiteY0" fmla="*/ 78590 h 1140678"/>
                <a:gd name="connsiteX1" fmla="*/ 652893 w 652893"/>
                <a:gd name="connsiteY1" fmla="*/ 123039 h 1140678"/>
                <a:gd name="connsiteX2" fmla="*/ 652893 w 652893"/>
                <a:gd name="connsiteY2" fmla="*/ 230651 h 1140678"/>
                <a:gd name="connsiteX3" fmla="*/ 610784 w 652893"/>
                <a:gd name="connsiteY3" fmla="*/ 413124 h 1140678"/>
                <a:gd name="connsiteX4" fmla="*/ 554638 w 652893"/>
                <a:gd name="connsiteY4" fmla="*/ 546470 h 1140678"/>
                <a:gd name="connsiteX5" fmla="*/ 498493 w 652893"/>
                <a:gd name="connsiteY5" fmla="*/ 623670 h 1140678"/>
                <a:gd name="connsiteX6" fmla="*/ 468081 w 652893"/>
                <a:gd name="connsiteY6" fmla="*/ 691513 h 1140678"/>
                <a:gd name="connsiteX7" fmla="*/ 407256 w 652893"/>
                <a:gd name="connsiteY7" fmla="*/ 707889 h 1140678"/>
                <a:gd name="connsiteX8" fmla="*/ 229462 w 652893"/>
                <a:gd name="connsiteY8" fmla="*/ 618992 h 1140678"/>
                <a:gd name="connsiteX9" fmla="*/ 456384 w 652893"/>
                <a:gd name="connsiteY9" fmla="*/ 721925 h 1140678"/>
                <a:gd name="connsiteX10" fmla="*/ 463402 w 652893"/>
                <a:gd name="connsiteY10" fmla="*/ 733622 h 1140678"/>
                <a:gd name="connsiteX11" fmla="*/ 430650 w 652893"/>
                <a:gd name="connsiteY11" fmla="*/ 1016690 h 1140678"/>
                <a:gd name="connsiteX12" fmla="*/ 411935 w 652893"/>
                <a:gd name="connsiteY12" fmla="*/ 1100908 h 1140678"/>
                <a:gd name="connsiteX13" fmla="*/ 393220 w 652893"/>
                <a:gd name="connsiteY13" fmla="*/ 1140678 h 1140678"/>
                <a:gd name="connsiteX14" fmla="*/ 208407 w 652893"/>
                <a:gd name="connsiteY14" fmla="*/ 883344 h 1140678"/>
                <a:gd name="connsiteX15" fmla="*/ 98456 w 652893"/>
                <a:gd name="connsiteY15" fmla="*/ 806144 h 1140678"/>
                <a:gd name="connsiteX16" fmla="*/ 14237 w 652893"/>
                <a:gd name="connsiteY16" fmla="*/ 562846 h 1140678"/>
                <a:gd name="connsiteX17" fmla="*/ 55726 w 652893"/>
                <a:gd name="connsiteY17" fmla="*/ 346242 h 1140678"/>
                <a:gd name="connsiteX18" fmla="*/ 147583 w 652893"/>
                <a:gd name="connsiteY18" fmla="*/ 368676 h 1140678"/>
                <a:gd name="connsiteX19" fmla="*/ 54007 w 652893"/>
                <a:gd name="connsiteY19" fmla="*/ 293815 h 1140678"/>
                <a:gd name="connsiteX20" fmla="*/ 21255 w 652893"/>
                <a:gd name="connsiteY20" fmla="*/ 218954 h 1140678"/>
                <a:gd name="connsiteX21" fmla="*/ 11898 w 652893"/>
                <a:gd name="connsiteY21" fmla="*/ 111822 h 1140678"/>
                <a:gd name="connsiteX22" fmla="*/ 159280 w 652893"/>
                <a:gd name="connsiteY22" fmla="*/ 254045 h 1140678"/>
                <a:gd name="connsiteX23" fmla="*/ 189692 w 652893"/>
                <a:gd name="connsiteY23" fmla="*/ 174506 h 1140678"/>
                <a:gd name="connsiteX24" fmla="*/ 234141 w 652893"/>
                <a:gd name="connsiteY24" fmla="*/ 127718 h 1140678"/>
                <a:gd name="connsiteX25" fmla="*/ 318359 w 652893"/>
                <a:gd name="connsiteY25" fmla="*/ 66893 h 1140678"/>
                <a:gd name="connsiteX26" fmla="*/ 461063 w 652893"/>
                <a:gd name="connsiteY26" fmla="*/ 20105 h 1140678"/>
                <a:gd name="connsiteX27" fmla="*/ 648214 w 652893"/>
                <a:gd name="connsiteY27" fmla="*/ 78590 h 1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893" h="1140678">
                  <a:moveTo>
                    <a:pt x="648214" y="78590"/>
                  </a:moveTo>
                  <a:cubicBezTo>
                    <a:pt x="650554" y="99645"/>
                    <a:pt x="652893" y="109003"/>
                    <a:pt x="652893" y="123039"/>
                  </a:cubicBezTo>
                  <a:lnTo>
                    <a:pt x="652893" y="230651"/>
                  </a:lnTo>
                  <a:cubicBezTo>
                    <a:pt x="615463" y="289136"/>
                    <a:pt x="608445" y="340603"/>
                    <a:pt x="610784" y="413124"/>
                  </a:cubicBezTo>
                  <a:cubicBezTo>
                    <a:pt x="613123" y="462252"/>
                    <a:pt x="589729" y="509040"/>
                    <a:pt x="554638" y="546470"/>
                  </a:cubicBezTo>
                  <a:cubicBezTo>
                    <a:pt x="533584" y="569864"/>
                    <a:pt x="517208" y="586240"/>
                    <a:pt x="498493" y="623670"/>
                  </a:cubicBezTo>
                  <a:cubicBezTo>
                    <a:pt x="486796" y="649404"/>
                    <a:pt x="479778" y="670458"/>
                    <a:pt x="468081" y="691513"/>
                  </a:cubicBezTo>
                  <a:cubicBezTo>
                    <a:pt x="456384" y="721925"/>
                    <a:pt x="430650" y="719586"/>
                    <a:pt x="407256" y="707889"/>
                  </a:cubicBezTo>
                  <a:cubicBezTo>
                    <a:pt x="344093" y="672798"/>
                    <a:pt x="271571" y="656422"/>
                    <a:pt x="229462" y="618992"/>
                  </a:cubicBezTo>
                  <a:cubicBezTo>
                    <a:pt x="290286" y="656422"/>
                    <a:pt x="369826" y="698531"/>
                    <a:pt x="456384" y="721925"/>
                  </a:cubicBezTo>
                  <a:cubicBezTo>
                    <a:pt x="461063" y="724265"/>
                    <a:pt x="463402" y="728943"/>
                    <a:pt x="463402" y="733622"/>
                  </a:cubicBezTo>
                  <a:cubicBezTo>
                    <a:pt x="482117" y="831877"/>
                    <a:pt x="442347" y="920774"/>
                    <a:pt x="430650" y="1016690"/>
                  </a:cubicBezTo>
                  <a:cubicBezTo>
                    <a:pt x="428311" y="1044762"/>
                    <a:pt x="418953" y="1072835"/>
                    <a:pt x="411935" y="1100908"/>
                  </a:cubicBezTo>
                  <a:cubicBezTo>
                    <a:pt x="397899" y="1110266"/>
                    <a:pt x="418953" y="1135999"/>
                    <a:pt x="393220" y="1140678"/>
                  </a:cubicBezTo>
                  <a:cubicBezTo>
                    <a:pt x="346432" y="1044762"/>
                    <a:pt x="273911" y="965223"/>
                    <a:pt x="208407" y="883344"/>
                  </a:cubicBezTo>
                  <a:cubicBezTo>
                    <a:pt x="180335" y="850592"/>
                    <a:pt x="135886" y="829538"/>
                    <a:pt x="98456" y="806144"/>
                  </a:cubicBezTo>
                  <a:cubicBezTo>
                    <a:pt x="9558" y="749998"/>
                    <a:pt x="-20854" y="658761"/>
                    <a:pt x="14237" y="562846"/>
                  </a:cubicBezTo>
                  <a:cubicBezTo>
                    <a:pt x="39971" y="499682"/>
                    <a:pt x="44029" y="414085"/>
                    <a:pt x="55726" y="346242"/>
                  </a:cubicBezTo>
                  <a:cubicBezTo>
                    <a:pt x="83799" y="360278"/>
                    <a:pt x="114831" y="406106"/>
                    <a:pt x="147583" y="368676"/>
                  </a:cubicBezTo>
                  <a:cubicBezTo>
                    <a:pt x="82080" y="368676"/>
                    <a:pt x="70383" y="354639"/>
                    <a:pt x="54007" y="293815"/>
                  </a:cubicBezTo>
                  <a:cubicBezTo>
                    <a:pt x="46989" y="268082"/>
                    <a:pt x="28273" y="249286"/>
                    <a:pt x="21255" y="218954"/>
                  </a:cubicBezTo>
                  <a:cubicBezTo>
                    <a:pt x="14237" y="188622"/>
                    <a:pt x="-13836" y="144573"/>
                    <a:pt x="11898" y="111822"/>
                  </a:cubicBezTo>
                  <a:cubicBezTo>
                    <a:pt x="86759" y="109482"/>
                    <a:pt x="154601" y="151112"/>
                    <a:pt x="159280" y="254045"/>
                  </a:cubicBezTo>
                  <a:cubicBezTo>
                    <a:pt x="192032" y="235330"/>
                    <a:pt x="192032" y="204918"/>
                    <a:pt x="189692" y="174506"/>
                  </a:cubicBezTo>
                  <a:cubicBezTo>
                    <a:pt x="187353" y="141754"/>
                    <a:pt x="194371" y="120700"/>
                    <a:pt x="234141" y="127718"/>
                  </a:cubicBezTo>
                  <a:cubicBezTo>
                    <a:pt x="283268" y="137075"/>
                    <a:pt x="304323" y="106663"/>
                    <a:pt x="318359" y="66893"/>
                  </a:cubicBezTo>
                  <a:cubicBezTo>
                    <a:pt x="337074" y="6069"/>
                    <a:pt x="411935" y="-22004"/>
                    <a:pt x="461063" y="20105"/>
                  </a:cubicBezTo>
                  <a:cubicBezTo>
                    <a:pt x="514869" y="57536"/>
                    <a:pt x="587390" y="66893"/>
                    <a:pt x="648214" y="78590"/>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27" name="Freeform: Shape 99">
              <a:extLst>
                <a:ext uri="{FF2B5EF4-FFF2-40B4-BE49-F238E27FC236}">
                  <a16:creationId xmlns="" xmlns:a16="http://schemas.microsoft.com/office/drawing/2014/main" id="{D65A0D4D-4765-4C98-A826-9CC810D916EC}"/>
                </a:ext>
              </a:extLst>
            </p:cNvPr>
            <p:cNvSpPr/>
            <p:nvPr/>
          </p:nvSpPr>
          <p:spPr>
            <a:xfrm flipH="1">
              <a:off x="9304630" y="2812242"/>
              <a:ext cx="2218095" cy="1955426"/>
            </a:xfrm>
            <a:custGeom>
              <a:avLst/>
              <a:gdLst>
                <a:gd name="connsiteX0" fmla="*/ 1731761 w 1777943"/>
                <a:gd name="connsiteY0" fmla="*/ 1163792 h 1567397"/>
                <a:gd name="connsiteX1" fmla="*/ 1729422 w 1777943"/>
                <a:gd name="connsiteY1" fmla="*/ 1009392 h 1567397"/>
                <a:gd name="connsiteX2" fmla="*/ 1717725 w 1777943"/>
                <a:gd name="connsiteY2" fmla="*/ 971961 h 1567397"/>
                <a:gd name="connsiteX3" fmla="*/ 1663918 w 1777943"/>
                <a:gd name="connsiteY3" fmla="*/ 567245 h 1567397"/>
                <a:gd name="connsiteX4" fmla="*/ 1633506 w 1777943"/>
                <a:gd name="connsiteY4" fmla="*/ 461972 h 1567397"/>
                <a:gd name="connsiteX5" fmla="*/ 1523554 w 1777943"/>
                <a:gd name="connsiteY5" fmla="*/ 314590 h 1567397"/>
                <a:gd name="connsiteX6" fmla="*/ 1296633 w 1777943"/>
                <a:gd name="connsiteY6" fmla="*/ 192941 h 1567397"/>
                <a:gd name="connsiteX7" fmla="*/ 1294293 w 1777943"/>
                <a:gd name="connsiteY7" fmla="*/ 249087 h 1567397"/>
                <a:gd name="connsiteX8" fmla="*/ 1298972 w 1777943"/>
                <a:gd name="connsiteY8" fmla="*/ 330966 h 1567397"/>
                <a:gd name="connsiteX9" fmla="*/ 1284936 w 1777943"/>
                <a:gd name="connsiteY9" fmla="*/ 354360 h 1567397"/>
                <a:gd name="connsiteX10" fmla="*/ 1270899 w 1777943"/>
                <a:gd name="connsiteY10" fmla="*/ 349681 h 1567397"/>
                <a:gd name="connsiteX11" fmla="*/ 1280257 w 1777943"/>
                <a:gd name="connsiteY11" fmla="*/ 328627 h 1567397"/>
                <a:gd name="connsiteX12" fmla="*/ 1277918 w 1777943"/>
                <a:gd name="connsiteY12" fmla="*/ 263123 h 1567397"/>
                <a:gd name="connsiteX13" fmla="*/ 1263881 w 1777943"/>
                <a:gd name="connsiteY13" fmla="*/ 148493 h 1567397"/>
                <a:gd name="connsiteX14" fmla="*/ 1247505 w 1777943"/>
                <a:gd name="connsiteY14" fmla="*/ 134456 h 1567397"/>
                <a:gd name="connsiteX15" fmla="*/ 1224111 w 1777943"/>
                <a:gd name="connsiteY15" fmla="*/ 132117 h 1567397"/>
                <a:gd name="connsiteX16" fmla="*/ 1196039 w 1777943"/>
                <a:gd name="connsiteY16" fmla="*/ 213996 h 1567397"/>
                <a:gd name="connsiteX17" fmla="*/ 1184342 w 1777943"/>
                <a:gd name="connsiteY17" fmla="*/ 253766 h 1567397"/>
                <a:gd name="connsiteX18" fmla="*/ 1172645 w 1777943"/>
                <a:gd name="connsiteY18" fmla="*/ 394130 h 1567397"/>
                <a:gd name="connsiteX19" fmla="*/ 1128196 w 1777943"/>
                <a:gd name="connsiteY19" fmla="*/ 635088 h 1567397"/>
                <a:gd name="connsiteX20" fmla="*/ 835771 w 1777943"/>
                <a:gd name="connsiteY20" fmla="*/ 307572 h 1567397"/>
                <a:gd name="connsiteX21" fmla="*/ 760910 w 1777943"/>
                <a:gd name="connsiteY21" fmla="*/ 221014 h 1567397"/>
                <a:gd name="connsiteX22" fmla="*/ 756232 w 1777943"/>
                <a:gd name="connsiteY22" fmla="*/ 68953 h 1567397"/>
                <a:gd name="connsiteX23" fmla="*/ 737516 w 1777943"/>
                <a:gd name="connsiteY23" fmla="*/ 43220 h 1567397"/>
                <a:gd name="connsiteX24" fmla="*/ 601831 w 1777943"/>
                <a:gd name="connsiteY24" fmla="*/ 192941 h 1567397"/>
                <a:gd name="connsiteX25" fmla="*/ 627565 w 1777943"/>
                <a:gd name="connsiteY25" fmla="*/ 359039 h 1567397"/>
                <a:gd name="connsiteX26" fmla="*/ 629904 w 1777943"/>
                <a:gd name="connsiteY26" fmla="*/ 361378 h 1567397"/>
                <a:gd name="connsiteX27" fmla="*/ 646280 w 1777943"/>
                <a:gd name="connsiteY27" fmla="*/ 267802 h 1567397"/>
                <a:gd name="connsiteX28" fmla="*/ 730498 w 1777943"/>
                <a:gd name="connsiteY28" fmla="*/ 230372 h 1567397"/>
                <a:gd name="connsiteX29" fmla="*/ 646280 w 1777943"/>
                <a:gd name="connsiteY29" fmla="*/ 370736 h 1567397"/>
                <a:gd name="connsiteX30" fmla="*/ 629904 w 1777943"/>
                <a:gd name="connsiteY30" fmla="*/ 394130 h 1567397"/>
                <a:gd name="connsiteX31" fmla="*/ 606510 w 1777943"/>
                <a:gd name="connsiteY31" fmla="*/ 373075 h 1567397"/>
                <a:gd name="connsiteX32" fmla="*/ 578437 w 1777943"/>
                <a:gd name="connsiteY32" fmla="*/ 204638 h 1567397"/>
                <a:gd name="connsiteX33" fmla="*/ 470825 w 1777943"/>
                <a:gd name="connsiteY33" fmla="*/ 242069 h 1567397"/>
                <a:gd name="connsiteX34" fmla="*/ 314085 w 1777943"/>
                <a:gd name="connsiteY34" fmla="*/ 326287 h 1567397"/>
                <a:gd name="connsiteX35" fmla="*/ 288352 w 1777943"/>
                <a:gd name="connsiteY35" fmla="*/ 340323 h 1567397"/>
                <a:gd name="connsiteX36" fmla="*/ 147988 w 1777943"/>
                <a:gd name="connsiteY36" fmla="*/ 585960 h 1567397"/>
                <a:gd name="connsiteX37" fmla="*/ 73127 w 1777943"/>
                <a:gd name="connsiteY37" fmla="*/ 810543 h 1567397"/>
                <a:gd name="connsiteX38" fmla="*/ 122254 w 1777943"/>
                <a:gd name="connsiteY38" fmla="*/ 918155 h 1567397"/>
                <a:gd name="connsiteX39" fmla="*/ 307067 w 1777943"/>
                <a:gd name="connsiteY39" fmla="*/ 1114665 h 1567397"/>
                <a:gd name="connsiteX40" fmla="*/ 311746 w 1777943"/>
                <a:gd name="connsiteY40" fmla="*/ 1124022 h 1567397"/>
                <a:gd name="connsiteX41" fmla="*/ 307067 w 1777943"/>
                <a:gd name="connsiteY41" fmla="*/ 1117004 h 1567397"/>
                <a:gd name="connsiteX42" fmla="*/ 318764 w 1777943"/>
                <a:gd name="connsiteY42" fmla="*/ 1147416 h 1567397"/>
                <a:gd name="connsiteX43" fmla="*/ 257940 w 1777943"/>
                <a:gd name="connsiteY43" fmla="*/ 1053840 h 1567397"/>
                <a:gd name="connsiteX44" fmla="*/ 157345 w 1777943"/>
                <a:gd name="connsiteY44" fmla="*/ 953246 h 1567397"/>
                <a:gd name="connsiteX45" fmla="*/ 119915 w 1777943"/>
                <a:gd name="connsiteY45" fmla="*/ 960264 h 1567397"/>
                <a:gd name="connsiteX46" fmla="*/ 56751 w 1777943"/>
                <a:gd name="connsiteY46" fmla="*/ 1283102 h 1567397"/>
                <a:gd name="connsiteX47" fmla="*/ 59091 w 1777943"/>
                <a:gd name="connsiteY47" fmla="*/ 1519381 h 1567397"/>
                <a:gd name="connsiteX48" fmla="*/ 110557 w 1777943"/>
                <a:gd name="connsiteY48" fmla="*/ 1517041 h 1567397"/>
                <a:gd name="connsiteX49" fmla="*/ 243903 w 1777943"/>
                <a:gd name="connsiteY49" fmla="*/ 1379017 h 1567397"/>
                <a:gd name="connsiteX50" fmla="*/ 501237 w 1777943"/>
                <a:gd name="connsiteY50" fmla="*/ 1290120 h 1567397"/>
                <a:gd name="connsiteX51" fmla="*/ 821735 w 1777943"/>
                <a:gd name="connsiteY51" fmla="*/ 1285441 h 1567397"/>
                <a:gd name="connsiteX52" fmla="*/ 1731761 w 1777943"/>
                <a:gd name="connsiteY52" fmla="*/ 1163792 h 1567397"/>
                <a:gd name="connsiteX53" fmla="*/ 59091 w 1777943"/>
                <a:gd name="connsiteY53" fmla="*/ 1404750 h 1567397"/>
                <a:gd name="connsiteX54" fmla="*/ 164364 w 1777943"/>
                <a:gd name="connsiteY54" fmla="*/ 1322871 h 1567397"/>
                <a:gd name="connsiteX55" fmla="*/ 59091 w 1777943"/>
                <a:gd name="connsiteY55" fmla="*/ 1404750 h 1567397"/>
                <a:gd name="connsiteX56" fmla="*/ 131612 w 1777943"/>
                <a:gd name="connsiteY56" fmla="*/ 1285441 h 1567397"/>
                <a:gd name="connsiteX57" fmla="*/ 316424 w 1777943"/>
                <a:gd name="connsiteY57" fmla="*/ 1264386 h 1567397"/>
                <a:gd name="connsiteX58" fmla="*/ 131612 w 1777943"/>
                <a:gd name="connsiteY58" fmla="*/ 1285441 h 15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77943" h="1567397">
                  <a:moveTo>
                    <a:pt x="1731761" y="1163792"/>
                  </a:moveTo>
                  <a:cubicBezTo>
                    <a:pt x="1755155" y="1124022"/>
                    <a:pt x="1759834" y="1049162"/>
                    <a:pt x="1729422" y="1009392"/>
                  </a:cubicBezTo>
                  <a:cubicBezTo>
                    <a:pt x="1722403" y="1000034"/>
                    <a:pt x="1717725" y="983658"/>
                    <a:pt x="1717725" y="971961"/>
                  </a:cubicBezTo>
                  <a:cubicBezTo>
                    <a:pt x="1724743" y="833937"/>
                    <a:pt x="1659240" y="705270"/>
                    <a:pt x="1663918" y="567245"/>
                  </a:cubicBezTo>
                  <a:cubicBezTo>
                    <a:pt x="1666258" y="529815"/>
                    <a:pt x="1654561" y="492384"/>
                    <a:pt x="1633506" y="461972"/>
                  </a:cubicBezTo>
                  <a:cubicBezTo>
                    <a:pt x="1598415" y="410505"/>
                    <a:pt x="1582039" y="342663"/>
                    <a:pt x="1523554" y="314590"/>
                  </a:cubicBezTo>
                  <a:cubicBezTo>
                    <a:pt x="1444015" y="279499"/>
                    <a:pt x="1378512" y="223354"/>
                    <a:pt x="1296633" y="192941"/>
                  </a:cubicBezTo>
                  <a:cubicBezTo>
                    <a:pt x="1275578" y="211657"/>
                    <a:pt x="1294293" y="230372"/>
                    <a:pt x="1294293" y="249087"/>
                  </a:cubicBezTo>
                  <a:cubicBezTo>
                    <a:pt x="1296633" y="277160"/>
                    <a:pt x="1296633" y="302893"/>
                    <a:pt x="1298972" y="330966"/>
                  </a:cubicBezTo>
                  <a:cubicBezTo>
                    <a:pt x="1298972" y="340323"/>
                    <a:pt x="1298972" y="352020"/>
                    <a:pt x="1284936" y="354360"/>
                  </a:cubicBezTo>
                  <a:cubicBezTo>
                    <a:pt x="1280257" y="354360"/>
                    <a:pt x="1275578" y="352020"/>
                    <a:pt x="1270899" y="349681"/>
                  </a:cubicBezTo>
                  <a:cubicBezTo>
                    <a:pt x="1259202" y="335645"/>
                    <a:pt x="1277918" y="335645"/>
                    <a:pt x="1280257" y="328627"/>
                  </a:cubicBezTo>
                  <a:cubicBezTo>
                    <a:pt x="1287275" y="307572"/>
                    <a:pt x="1280257" y="286517"/>
                    <a:pt x="1277918" y="263123"/>
                  </a:cubicBezTo>
                  <a:cubicBezTo>
                    <a:pt x="1273239" y="225693"/>
                    <a:pt x="1268560" y="185923"/>
                    <a:pt x="1263881" y="148493"/>
                  </a:cubicBezTo>
                  <a:cubicBezTo>
                    <a:pt x="1259202" y="143814"/>
                    <a:pt x="1252184" y="139135"/>
                    <a:pt x="1247505" y="134456"/>
                  </a:cubicBezTo>
                  <a:cubicBezTo>
                    <a:pt x="1240487" y="129778"/>
                    <a:pt x="1233469" y="129778"/>
                    <a:pt x="1224111" y="132117"/>
                  </a:cubicBezTo>
                  <a:cubicBezTo>
                    <a:pt x="1207736" y="155511"/>
                    <a:pt x="1212414" y="188263"/>
                    <a:pt x="1196039" y="213996"/>
                  </a:cubicBezTo>
                  <a:cubicBezTo>
                    <a:pt x="1191360" y="225693"/>
                    <a:pt x="1184342" y="239729"/>
                    <a:pt x="1184342" y="253766"/>
                  </a:cubicBezTo>
                  <a:cubicBezTo>
                    <a:pt x="1186681" y="300554"/>
                    <a:pt x="1179663" y="347342"/>
                    <a:pt x="1172645" y="394130"/>
                  </a:cubicBezTo>
                  <a:cubicBezTo>
                    <a:pt x="1160948" y="468990"/>
                    <a:pt x="1144572" y="602336"/>
                    <a:pt x="1128196" y="635088"/>
                  </a:cubicBezTo>
                  <a:cubicBezTo>
                    <a:pt x="1043978" y="511100"/>
                    <a:pt x="971456" y="382433"/>
                    <a:pt x="835771" y="307572"/>
                  </a:cubicBezTo>
                  <a:cubicBezTo>
                    <a:pt x="800680" y="288857"/>
                    <a:pt x="777286" y="258445"/>
                    <a:pt x="760910" y="221014"/>
                  </a:cubicBezTo>
                  <a:cubicBezTo>
                    <a:pt x="737516" y="169547"/>
                    <a:pt x="735177" y="120420"/>
                    <a:pt x="756232" y="68953"/>
                  </a:cubicBezTo>
                  <a:cubicBezTo>
                    <a:pt x="753892" y="57256"/>
                    <a:pt x="758571" y="40880"/>
                    <a:pt x="737516" y="43220"/>
                  </a:cubicBezTo>
                  <a:cubicBezTo>
                    <a:pt x="653298" y="57256"/>
                    <a:pt x="627565" y="125099"/>
                    <a:pt x="601831" y="192941"/>
                  </a:cubicBezTo>
                  <a:cubicBezTo>
                    <a:pt x="606510" y="244408"/>
                    <a:pt x="597152" y="300554"/>
                    <a:pt x="627565" y="359039"/>
                  </a:cubicBezTo>
                  <a:cubicBezTo>
                    <a:pt x="627565" y="359039"/>
                    <a:pt x="629904" y="361378"/>
                    <a:pt x="629904" y="361378"/>
                  </a:cubicBezTo>
                  <a:cubicBezTo>
                    <a:pt x="629904" y="321608"/>
                    <a:pt x="629904" y="291196"/>
                    <a:pt x="646280" y="267802"/>
                  </a:cubicBezTo>
                  <a:cubicBezTo>
                    <a:pt x="664995" y="239729"/>
                    <a:pt x="690728" y="223354"/>
                    <a:pt x="730498" y="230372"/>
                  </a:cubicBezTo>
                  <a:cubicBezTo>
                    <a:pt x="657977" y="251426"/>
                    <a:pt x="634583" y="300554"/>
                    <a:pt x="646280" y="370736"/>
                  </a:cubicBezTo>
                  <a:cubicBezTo>
                    <a:pt x="648619" y="380093"/>
                    <a:pt x="643940" y="391790"/>
                    <a:pt x="629904" y="394130"/>
                  </a:cubicBezTo>
                  <a:cubicBezTo>
                    <a:pt x="615868" y="396469"/>
                    <a:pt x="611189" y="384772"/>
                    <a:pt x="606510" y="373075"/>
                  </a:cubicBezTo>
                  <a:cubicBezTo>
                    <a:pt x="585455" y="319269"/>
                    <a:pt x="583116" y="260784"/>
                    <a:pt x="578437" y="204638"/>
                  </a:cubicBezTo>
                  <a:cubicBezTo>
                    <a:pt x="541007" y="211657"/>
                    <a:pt x="501237" y="218675"/>
                    <a:pt x="470825" y="242069"/>
                  </a:cubicBezTo>
                  <a:cubicBezTo>
                    <a:pt x="421697" y="277160"/>
                    <a:pt x="370231" y="305233"/>
                    <a:pt x="314085" y="326287"/>
                  </a:cubicBezTo>
                  <a:cubicBezTo>
                    <a:pt x="304727" y="330966"/>
                    <a:pt x="295370" y="333305"/>
                    <a:pt x="288352" y="340323"/>
                  </a:cubicBezTo>
                  <a:cubicBezTo>
                    <a:pt x="211152" y="405827"/>
                    <a:pt x="187758" y="504081"/>
                    <a:pt x="147988" y="585960"/>
                  </a:cubicBezTo>
                  <a:cubicBezTo>
                    <a:pt x="115236" y="653803"/>
                    <a:pt x="84824" y="731003"/>
                    <a:pt x="73127" y="810543"/>
                  </a:cubicBezTo>
                  <a:cubicBezTo>
                    <a:pt x="63769" y="876046"/>
                    <a:pt x="63769" y="892422"/>
                    <a:pt x="122254" y="918155"/>
                  </a:cubicBezTo>
                  <a:cubicBezTo>
                    <a:pt x="213491" y="955586"/>
                    <a:pt x="269637" y="1028107"/>
                    <a:pt x="307067" y="1114665"/>
                  </a:cubicBezTo>
                  <a:cubicBezTo>
                    <a:pt x="309406" y="1117004"/>
                    <a:pt x="309406" y="1121683"/>
                    <a:pt x="311746" y="1124022"/>
                  </a:cubicBezTo>
                  <a:cubicBezTo>
                    <a:pt x="309406" y="1121683"/>
                    <a:pt x="309406" y="1119344"/>
                    <a:pt x="307067" y="1117004"/>
                  </a:cubicBezTo>
                  <a:cubicBezTo>
                    <a:pt x="311746" y="1126362"/>
                    <a:pt x="316424" y="1138059"/>
                    <a:pt x="318764" y="1147416"/>
                  </a:cubicBezTo>
                  <a:cubicBezTo>
                    <a:pt x="297709" y="1117004"/>
                    <a:pt x="278994" y="1084253"/>
                    <a:pt x="257940" y="1053840"/>
                  </a:cubicBezTo>
                  <a:cubicBezTo>
                    <a:pt x="229867" y="1014071"/>
                    <a:pt x="197115" y="981319"/>
                    <a:pt x="157345" y="953246"/>
                  </a:cubicBezTo>
                  <a:cubicBezTo>
                    <a:pt x="138630" y="939210"/>
                    <a:pt x="129273" y="939210"/>
                    <a:pt x="119915" y="960264"/>
                  </a:cubicBezTo>
                  <a:cubicBezTo>
                    <a:pt x="87163" y="1065537"/>
                    <a:pt x="80145" y="1175489"/>
                    <a:pt x="56751" y="1283102"/>
                  </a:cubicBezTo>
                  <a:cubicBezTo>
                    <a:pt x="40375" y="1362641"/>
                    <a:pt x="35697" y="1439841"/>
                    <a:pt x="59091" y="1519381"/>
                  </a:cubicBezTo>
                  <a:cubicBezTo>
                    <a:pt x="75466" y="1528738"/>
                    <a:pt x="91842" y="1526399"/>
                    <a:pt x="110557" y="1517041"/>
                  </a:cubicBezTo>
                  <a:cubicBezTo>
                    <a:pt x="152667" y="1467914"/>
                    <a:pt x="187758" y="1407090"/>
                    <a:pt x="243903" y="1379017"/>
                  </a:cubicBezTo>
                  <a:cubicBezTo>
                    <a:pt x="342158" y="1329890"/>
                    <a:pt x="442752" y="1287780"/>
                    <a:pt x="501237" y="1290120"/>
                  </a:cubicBezTo>
                  <a:cubicBezTo>
                    <a:pt x="590134" y="1294799"/>
                    <a:pt x="737516" y="1313514"/>
                    <a:pt x="821735" y="1285441"/>
                  </a:cubicBezTo>
                  <a:lnTo>
                    <a:pt x="1731761" y="1163792"/>
                  </a:lnTo>
                  <a:close/>
                  <a:moveTo>
                    <a:pt x="59091" y="1404750"/>
                  </a:moveTo>
                  <a:cubicBezTo>
                    <a:pt x="80145" y="1360302"/>
                    <a:pt x="115236" y="1334568"/>
                    <a:pt x="164364" y="1322871"/>
                  </a:cubicBezTo>
                  <a:cubicBezTo>
                    <a:pt x="129273" y="1350944"/>
                    <a:pt x="94182" y="1376678"/>
                    <a:pt x="59091" y="1404750"/>
                  </a:cubicBezTo>
                  <a:close/>
                  <a:moveTo>
                    <a:pt x="131612" y="1285441"/>
                  </a:moveTo>
                  <a:cubicBezTo>
                    <a:pt x="187758" y="1243332"/>
                    <a:pt x="250921" y="1240992"/>
                    <a:pt x="316424" y="1264386"/>
                  </a:cubicBezTo>
                  <a:cubicBezTo>
                    <a:pt x="253261" y="1257368"/>
                    <a:pt x="192436" y="1266726"/>
                    <a:pt x="131612" y="1285441"/>
                  </a:cubicBezTo>
                  <a:close/>
                </a:path>
              </a:pathLst>
            </a:custGeom>
            <a:solidFill>
              <a:schemeClr val="accent4"/>
            </a:solidFill>
            <a:ln w="23341" cap="flat">
              <a:noFill/>
              <a:prstDash val="solid"/>
              <a:miter/>
            </a:ln>
          </p:spPr>
          <p:txBody>
            <a:bodyPr rtlCol="0" anchor="ctr"/>
            <a:lstStyle/>
            <a:p>
              <a:endParaRPr lang="en-US">
                <a:solidFill>
                  <a:srgbClr val="FF0000"/>
                </a:solidFill>
              </a:endParaRPr>
            </a:p>
          </p:txBody>
        </p:sp>
        <p:sp>
          <p:nvSpPr>
            <p:cNvPr id="28" name="Freeform: Shape 100">
              <a:extLst>
                <a:ext uri="{FF2B5EF4-FFF2-40B4-BE49-F238E27FC236}">
                  <a16:creationId xmlns="" xmlns:a16="http://schemas.microsoft.com/office/drawing/2014/main" id="{0D59A5B4-1706-41E4-A5CB-4166629DDB9C}"/>
                </a:ext>
              </a:extLst>
            </p:cNvPr>
            <p:cNvSpPr/>
            <p:nvPr/>
          </p:nvSpPr>
          <p:spPr>
            <a:xfrm flipH="1">
              <a:off x="8677693" y="4183862"/>
              <a:ext cx="817193" cy="700451"/>
            </a:xfrm>
            <a:custGeom>
              <a:avLst/>
              <a:gdLst>
                <a:gd name="connsiteX0" fmla="*/ 52515 w 655031"/>
                <a:gd name="connsiteY0" fmla="*/ 534570 h 561455"/>
                <a:gd name="connsiteX1" fmla="*/ 43157 w 655031"/>
                <a:gd name="connsiteY1" fmla="*/ 525213 h 561455"/>
                <a:gd name="connsiteX2" fmla="*/ 78248 w 655031"/>
                <a:gd name="connsiteY2" fmla="*/ 490122 h 561455"/>
                <a:gd name="connsiteX3" fmla="*/ 270079 w 655031"/>
                <a:gd name="connsiteY3" fmla="*/ 349758 h 561455"/>
                <a:gd name="connsiteX4" fmla="*/ 548468 w 655031"/>
                <a:gd name="connsiteY4" fmla="*/ 104121 h 561455"/>
                <a:gd name="connsiteX5" fmla="*/ 553146 w 655031"/>
                <a:gd name="connsiteY5" fmla="*/ 57333 h 561455"/>
                <a:gd name="connsiteX6" fmla="*/ 606953 w 655031"/>
                <a:gd name="connsiteY6" fmla="*/ 69030 h 561455"/>
                <a:gd name="connsiteX7" fmla="*/ 635025 w 655031"/>
                <a:gd name="connsiteY7" fmla="*/ 87745 h 561455"/>
                <a:gd name="connsiteX8" fmla="*/ 525074 w 655031"/>
                <a:gd name="connsiteY8" fmla="*/ 164945 h 561455"/>
                <a:gd name="connsiteX9" fmla="*/ 167146 w 655031"/>
                <a:gd name="connsiteY9" fmla="*/ 469067 h 561455"/>
                <a:gd name="connsiteX10" fmla="*/ 52515 w 655031"/>
                <a:gd name="connsiteY10" fmla="*/ 534570 h 56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5031" h="561455">
                  <a:moveTo>
                    <a:pt x="52515" y="534570"/>
                  </a:moveTo>
                  <a:cubicBezTo>
                    <a:pt x="50176" y="532231"/>
                    <a:pt x="45497" y="527552"/>
                    <a:pt x="43157" y="525213"/>
                  </a:cubicBezTo>
                  <a:cubicBezTo>
                    <a:pt x="40818" y="499479"/>
                    <a:pt x="64212" y="497140"/>
                    <a:pt x="78248" y="490122"/>
                  </a:cubicBezTo>
                  <a:cubicBezTo>
                    <a:pt x="148430" y="452691"/>
                    <a:pt x="209255" y="398885"/>
                    <a:pt x="270079" y="349758"/>
                  </a:cubicBezTo>
                  <a:cubicBezTo>
                    <a:pt x="365994" y="270218"/>
                    <a:pt x="459570" y="188339"/>
                    <a:pt x="548468" y="104121"/>
                  </a:cubicBezTo>
                  <a:cubicBezTo>
                    <a:pt x="567183" y="85406"/>
                    <a:pt x="574201" y="73709"/>
                    <a:pt x="553146" y="57333"/>
                  </a:cubicBezTo>
                  <a:cubicBezTo>
                    <a:pt x="576540" y="40957"/>
                    <a:pt x="599934" y="31599"/>
                    <a:pt x="606953" y="69030"/>
                  </a:cubicBezTo>
                  <a:cubicBezTo>
                    <a:pt x="611631" y="87745"/>
                    <a:pt x="625668" y="83066"/>
                    <a:pt x="635025" y="87745"/>
                  </a:cubicBezTo>
                  <a:cubicBezTo>
                    <a:pt x="588237" y="101781"/>
                    <a:pt x="555486" y="132194"/>
                    <a:pt x="525074" y="164945"/>
                  </a:cubicBezTo>
                  <a:cubicBezTo>
                    <a:pt x="417461" y="279576"/>
                    <a:pt x="286455" y="366133"/>
                    <a:pt x="167146" y="469067"/>
                  </a:cubicBezTo>
                  <a:cubicBezTo>
                    <a:pt x="132055" y="499479"/>
                    <a:pt x="92285" y="515855"/>
                    <a:pt x="52515" y="534570"/>
                  </a:cubicBezTo>
                  <a:close/>
                </a:path>
              </a:pathLst>
            </a:custGeom>
            <a:solidFill>
              <a:srgbClr val="6D6A6A"/>
            </a:solidFill>
            <a:ln w="23341" cap="flat">
              <a:noFill/>
              <a:prstDash val="solid"/>
              <a:miter/>
            </a:ln>
          </p:spPr>
          <p:txBody>
            <a:bodyPr rtlCol="0" anchor="ctr"/>
            <a:lstStyle/>
            <a:p>
              <a:endParaRPr lang="en-US"/>
            </a:p>
          </p:txBody>
        </p:sp>
        <p:sp>
          <p:nvSpPr>
            <p:cNvPr id="29" name="Freeform: Shape 101">
              <a:extLst>
                <a:ext uri="{FF2B5EF4-FFF2-40B4-BE49-F238E27FC236}">
                  <a16:creationId xmlns="" xmlns:a16="http://schemas.microsoft.com/office/drawing/2014/main" id="{EDADE7EB-428B-4946-B992-3B49D4129373}"/>
                </a:ext>
              </a:extLst>
            </p:cNvPr>
            <p:cNvSpPr/>
            <p:nvPr/>
          </p:nvSpPr>
          <p:spPr>
            <a:xfrm flipH="1">
              <a:off x="9315548" y="4337390"/>
              <a:ext cx="1685621" cy="2520611"/>
            </a:xfrm>
            <a:custGeom>
              <a:avLst/>
              <a:gdLst>
                <a:gd name="connsiteX0" fmla="*/ 1627980 w 1685621"/>
                <a:gd name="connsiteY0" fmla="*/ 84 h 2520611"/>
                <a:gd name="connsiteX1" fmla="*/ 1574717 w 1685621"/>
                <a:gd name="connsiteY1" fmla="*/ 37660 h 2520611"/>
                <a:gd name="connsiteX2" fmla="*/ 1542612 w 1685621"/>
                <a:gd name="connsiteY2" fmla="*/ 55172 h 2520611"/>
                <a:gd name="connsiteX3" fmla="*/ 786709 w 1685621"/>
                <a:gd name="connsiteY3" fmla="*/ 98950 h 2520611"/>
                <a:gd name="connsiteX4" fmla="*/ 742931 w 1685621"/>
                <a:gd name="connsiteY4" fmla="*/ 125217 h 2520611"/>
                <a:gd name="connsiteX5" fmla="*/ 83339 w 1685621"/>
                <a:gd name="connsiteY5" fmla="*/ 455012 h 2520611"/>
                <a:gd name="connsiteX6" fmla="*/ 59991 w 1685621"/>
                <a:gd name="connsiteY6" fmla="*/ 513383 h 2520611"/>
                <a:gd name="connsiteX7" fmla="*/ 59991 w 1685621"/>
                <a:gd name="connsiteY7" fmla="*/ 600939 h 2520611"/>
                <a:gd name="connsiteX8" fmla="*/ 39561 w 1685621"/>
                <a:gd name="connsiteY8" fmla="*/ 673903 h 2520611"/>
                <a:gd name="connsiteX9" fmla="*/ 16213 w 1685621"/>
                <a:gd name="connsiteY9" fmla="*/ 811075 h 2520611"/>
                <a:gd name="connsiteX10" fmla="*/ 65827 w 1685621"/>
                <a:gd name="connsiteY10" fmla="*/ 869446 h 2520611"/>
                <a:gd name="connsiteX11" fmla="*/ 100850 w 1685621"/>
                <a:gd name="connsiteY11" fmla="*/ 951165 h 2520611"/>
                <a:gd name="connsiteX12" fmla="*/ 92095 w 1685621"/>
                <a:gd name="connsiteY12" fmla="*/ 1301391 h 2520611"/>
                <a:gd name="connsiteX13" fmla="*/ 89177 w 1685621"/>
                <a:gd name="connsiteY13" fmla="*/ 1318901 h 2520611"/>
                <a:gd name="connsiteX14" fmla="*/ 89177 w 1685621"/>
                <a:gd name="connsiteY14" fmla="*/ 1642861 h 2520611"/>
                <a:gd name="connsiteX15" fmla="*/ 83339 w 1685621"/>
                <a:gd name="connsiteY15" fmla="*/ 1823811 h 2520611"/>
                <a:gd name="connsiteX16" fmla="*/ 112525 w 1685621"/>
                <a:gd name="connsiteY16" fmla="*/ 2083561 h 2520611"/>
                <a:gd name="connsiteX17" fmla="*/ 141710 w 1685621"/>
                <a:gd name="connsiteY17" fmla="*/ 2255756 h 2520611"/>
                <a:gd name="connsiteX18" fmla="*/ 179651 w 1685621"/>
                <a:gd name="connsiteY18" fmla="*/ 2468809 h 2520611"/>
                <a:gd name="connsiteX19" fmla="*/ 190396 w 1685621"/>
                <a:gd name="connsiteY19" fmla="*/ 2520611 h 2520611"/>
                <a:gd name="connsiteX20" fmla="*/ 810748 w 1685621"/>
                <a:gd name="connsiteY20" fmla="*/ 2520611 h 2520611"/>
                <a:gd name="connsiteX21" fmla="*/ 815894 w 1685621"/>
                <a:gd name="connsiteY21" fmla="*/ 2448379 h 2520611"/>
                <a:gd name="connsiteX22" fmla="*/ 938474 w 1685621"/>
                <a:gd name="connsiteY22" fmla="*/ 1864670 h 2520611"/>
                <a:gd name="connsiteX23" fmla="*/ 909288 w 1685621"/>
                <a:gd name="connsiteY23" fmla="*/ 2150687 h 2520611"/>
                <a:gd name="connsiteX24" fmla="*/ 877183 w 1685621"/>
                <a:gd name="connsiteY24" fmla="*/ 2413356 h 2520611"/>
                <a:gd name="connsiteX25" fmla="*/ 893646 w 1685621"/>
                <a:gd name="connsiteY25" fmla="*/ 2482307 h 2520611"/>
                <a:gd name="connsiteX26" fmla="*/ 897815 w 1685621"/>
                <a:gd name="connsiteY26" fmla="*/ 2520611 h 2520611"/>
                <a:gd name="connsiteX27" fmla="*/ 1572409 w 1685621"/>
                <a:gd name="connsiteY27" fmla="*/ 2520611 h 2520611"/>
                <a:gd name="connsiteX28" fmla="*/ 1572436 w 1685621"/>
                <a:gd name="connsiteY28" fmla="*/ 2513272 h 2520611"/>
                <a:gd name="connsiteX29" fmla="*/ 1586390 w 1685621"/>
                <a:gd name="connsiteY29" fmla="*/ 2004760 h 2520611"/>
                <a:gd name="connsiteX30" fmla="*/ 1420034 w 1685621"/>
                <a:gd name="connsiteY30" fmla="*/ 1067907 h 2520611"/>
                <a:gd name="connsiteX31" fmla="*/ 1446300 w 1685621"/>
                <a:gd name="connsiteY31" fmla="*/ 837342 h 2520611"/>
                <a:gd name="connsiteX32" fmla="*/ 1431707 w 1685621"/>
                <a:gd name="connsiteY32" fmla="*/ 539650 h 2520611"/>
                <a:gd name="connsiteX33" fmla="*/ 1571798 w 1685621"/>
                <a:gd name="connsiteY33" fmla="*/ 510465 h 2520611"/>
                <a:gd name="connsiteX34" fmla="*/ 1560124 w 1685621"/>
                <a:gd name="connsiteY34" fmla="*/ 490035 h 2520611"/>
                <a:gd name="connsiteX35" fmla="*/ 1533857 w 1685621"/>
                <a:gd name="connsiteY35" fmla="*/ 490035 h 2520611"/>
                <a:gd name="connsiteX36" fmla="*/ 1417115 w 1685621"/>
                <a:gd name="connsiteY36" fmla="*/ 405398 h 2520611"/>
                <a:gd name="connsiteX37" fmla="*/ 1405441 w 1685621"/>
                <a:gd name="connsiteY37" fmla="*/ 338270 h 2520611"/>
                <a:gd name="connsiteX38" fmla="*/ 1414197 w 1685621"/>
                <a:gd name="connsiteY38" fmla="*/ 241958 h 2520611"/>
                <a:gd name="connsiteX39" fmla="*/ 1586390 w 1685621"/>
                <a:gd name="connsiteY39" fmla="*/ 133973 h 2520611"/>
                <a:gd name="connsiteX40" fmla="*/ 1636006 w 1685621"/>
                <a:gd name="connsiteY40" fmla="*/ 43497 h 2520611"/>
                <a:gd name="connsiteX41" fmla="*/ 1671029 w 1685621"/>
                <a:gd name="connsiteY41" fmla="*/ 37660 h 2520611"/>
                <a:gd name="connsiteX42" fmla="*/ 1685621 w 1685621"/>
                <a:gd name="connsiteY42" fmla="*/ 25987 h 2520611"/>
                <a:gd name="connsiteX43" fmla="*/ 1627980 w 1685621"/>
                <a:gd name="connsiteY43" fmla="*/ 84 h 252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85621" h="2520611">
                  <a:moveTo>
                    <a:pt x="1627980" y="84"/>
                  </a:moveTo>
                  <a:cubicBezTo>
                    <a:pt x="1609009" y="-1010"/>
                    <a:pt x="1590768" y="8475"/>
                    <a:pt x="1574717" y="37660"/>
                  </a:cubicBezTo>
                  <a:cubicBezTo>
                    <a:pt x="1568879" y="49335"/>
                    <a:pt x="1557205" y="52253"/>
                    <a:pt x="1542612" y="55172"/>
                  </a:cubicBezTo>
                  <a:cubicBezTo>
                    <a:pt x="1414197" y="66846"/>
                    <a:pt x="795464" y="136891"/>
                    <a:pt x="786709" y="98950"/>
                  </a:cubicBezTo>
                  <a:cubicBezTo>
                    <a:pt x="777954" y="104788"/>
                    <a:pt x="760441" y="116461"/>
                    <a:pt x="742931" y="125217"/>
                  </a:cubicBezTo>
                  <a:cubicBezTo>
                    <a:pt x="532795" y="253633"/>
                    <a:pt x="328497" y="393723"/>
                    <a:pt x="83339" y="455012"/>
                  </a:cubicBezTo>
                  <a:cubicBezTo>
                    <a:pt x="57072" y="466687"/>
                    <a:pt x="68747" y="495872"/>
                    <a:pt x="59991" y="513383"/>
                  </a:cubicBezTo>
                  <a:cubicBezTo>
                    <a:pt x="51235" y="542568"/>
                    <a:pt x="45399" y="574673"/>
                    <a:pt x="59991" y="600939"/>
                  </a:cubicBezTo>
                  <a:cubicBezTo>
                    <a:pt x="86257" y="638880"/>
                    <a:pt x="65827" y="653473"/>
                    <a:pt x="39561" y="673903"/>
                  </a:cubicBezTo>
                  <a:cubicBezTo>
                    <a:pt x="-1299" y="706008"/>
                    <a:pt x="-12972" y="767297"/>
                    <a:pt x="16213" y="811075"/>
                  </a:cubicBezTo>
                  <a:cubicBezTo>
                    <a:pt x="30806" y="831505"/>
                    <a:pt x="48317" y="854853"/>
                    <a:pt x="65827" y="869446"/>
                  </a:cubicBezTo>
                  <a:cubicBezTo>
                    <a:pt x="95013" y="892794"/>
                    <a:pt x="97932" y="916142"/>
                    <a:pt x="100850" y="951165"/>
                  </a:cubicBezTo>
                  <a:cubicBezTo>
                    <a:pt x="103769" y="1067907"/>
                    <a:pt x="51235" y="1184649"/>
                    <a:pt x="92095" y="1301391"/>
                  </a:cubicBezTo>
                  <a:cubicBezTo>
                    <a:pt x="95013" y="1307228"/>
                    <a:pt x="92095" y="1313065"/>
                    <a:pt x="89177" y="1318901"/>
                  </a:cubicBezTo>
                  <a:cubicBezTo>
                    <a:pt x="59991" y="1426889"/>
                    <a:pt x="57072" y="1534874"/>
                    <a:pt x="89177" y="1642861"/>
                  </a:cubicBezTo>
                  <a:cubicBezTo>
                    <a:pt x="106688" y="1704150"/>
                    <a:pt x="95013" y="1765440"/>
                    <a:pt x="83339" y="1823811"/>
                  </a:cubicBezTo>
                  <a:cubicBezTo>
                    <a:pt x="62909" y="1914286"/>
                    <a:pt x="71665" y="1998924"/>
                    <a:pt x="112525" y="2083561"/>
                  </a:cubicBezTo>
                  <a:cubicBezTo>
                    <a:pt x="138791" y="2136095"/>
                    <a:pt x="150466" y="2191547"/>
                    <a:pt x="141710" y="2255756"/>
                  </a:cubicBezTo>
                  <a:cubicBezTo>
                    <a:pt x="132954" y="2328719"/>
                    <a:pt x="159221" y="2398764"/>
                    <a:pt x="179651" y="2468809"/>
                  </a:cubicBezTo>
                  <a:lnTo>
                    <a:pt x="190396" y="2520611"/>
                  </a:lnTo>
                  <a:lnTo>
                    <a:pt x="810748" y="2520611"/>
                  </a:lnTo>
                  <a:lnTo>
                    <a:pt x="815894" y="2448379"/>
                  </a:lnTo>
                  <a:cubicBezTo>
                    <a:pt x="824650" y="2302452"/>
                    <a:pt x="883021" y="1996005"/>
                    <a:pt x="938474" y="1864670"/>
                  </a:cubicBezTo>
                  <a:cubicBezTo>
                    <a:pt x="932636" y="1867589"/>
                    <a:pt x="923881" y="2066050"/>
                    <a:pt x="909288" y="2150687"/>
                  </a:cubicBezTo>
                  <a:cubicBezTo>
                    <a:pt x="894695" y="2249918"/>
                    <a:pt x="883021" y="2317045"/>
                    <a:pt x="877183" y="2413356"/>
                  </a:cubicBezTo>
                  <a:cubicBezTo>
                    <a:pt x="884479" y="2435246"/>
                    <a:pt x="889769" y="2458412"/>
                    <a:pt x="893646" y="2482307"/>
                  </a:cubicBezTo>
                  <a:lnTo>
                    <a:pt x="897815" y="2520611"/>
                  </a:lnTo>
                  <a:lnTo>
                    <a:pt x="1572409" y="2520611"/>
                  </a:lnTo>
                  <a:lnTo>
                    <a:pt x="1572436" y="2513272"/>
                  </a:lnTo>
                  <a:cubicBezTo>
                    <a:pt x="1577088" y="2344589"/>
                    <a:pt x="1590768" y="2175496"/>
                    <a:pt x="1586390" y="2004760"/>
                  </a:cubicBezTo>
                  <a:cubicBezTo>
                    <a:pt x="1577635" y="1683720"/>
                    <a:pt x="1516346" y="1371436"/>
                    <a:pt x="1420034" y="1067907"/>
                  </a:cubicBezTo>
                  <a:cubicBezTo>
                    <a:pt x="1402522" y="1059151"/>
                    <a:pt x="1431707" y="907387"/>
                    <a:pt x="1446300" y="837342"/>
                  </a:cubicBezTo>
                  <a:cubicBezTo>
                    <a:pt x="1463812" y="743949"/>
                    <a:pt x="1463812" y="638880"/>
                    <a:pt x="1431707" y="539650"/>
                  </a:cubicBezTo>
                  <a:cubicBezTo>
                    <a:pt x="1481323" y="533813"/>
                    <a:pt x="1533857" y="554243"/>
                    <a:pt x="1571798" y="510465"/>
                  </a:cubicBezTo>
                  <a:cubicBezTo>
                    <a:pt x="1574717" y="498790"/>
                    <a:pt x="1568879" y="492954"/>
                    <a:pt x="1560124" y="490035"/>
                  </a:cubicBezTo>
                  <a:cubicBezTo>
                    <a:pt x="1551369" y="487117"/>
                    <a:pt x="1542612" y="487117"/>
                    <a:pt x="1533857" y="490035"/>
                  </a:cubicBezTo>
                  <a:cubicBezTo>
                    <a:pt x="1449220" y="498790"/>
                    <a:pt x="1437545" y="490035"/>
                    <a:pt x="1417115" y="405398"/>
                  </a:cubicBezTo>
                  <a:cubicBezTo>
                    <a:pt x="1411277" y="382048"/>
                    <a:pt x="1408359" y="361620"/>
                    <a:pt x="1405441" y="338270"/>
                  </a:cubicBezTo>
                  <a:cubicBezTo>
                    <a:pt x="1402522" y="306167"/>
                    <a:pt x="1390849" y="271144"/>
                    <a:pt x="1414197" y="241958"/>
                  </a:cubicBezTo>
                  <a:cubicBezTo>
                    <a:pt x="1460893" y="186507"/>
                    <a:pt x="1513427" y="145647"/>
                    <a:pt x="1586390" y="133973"/>
                  </a:cubicBezTo>
                  <a:cubicBezTo>
                    <a:pt x="1668111" y="122298"/>
                    <a:pt x="1673947" y="116461"/>
                    <a:pt x="1636006" y="43497"/>
                  </a:cubicBezTo>
                  <a:cubicBezTo>
                    <a:pt x="1647681" y="34742"/>
                    <a:pt x="1659354" y="40579"/>
                    <a:pt x="1671029" y="37660"/>
                  </a:cubicBezTo>
                  <a:cubicBezTo>
                    <a:pt x="1676866" y="34742"/>
                    <a:pt x="1682703" y="31824"/>
                    <a:pt x="1685621" y="25987"/>
                  </a:cubicBezTo>
                  <a:cubicBezTo>
                    <a:pt x="1666651" y="12853"/>
                    <a:pt x="1646951" y="1179"/>
                    <a:pt x="1627980" y="84"/>
                  </a:cubicBezTo>
                  <a:close/>
                </a:path>
              </a:pathLst>
            </a:custGeom>
            <a:solidFill>
              <a:schemeClr val="accent4"/>
            </a:solidFill>
            <a:ln w="23341" cap="flat">
              <a:noFill/>
              <a:prstDash val="solid"/>
              <a:miter/>
            </a:ln>
          </p:spPr>
          <p:txBody>
            <a:bodyPr wrap="square" rtlCol="0" anchor="ctr">
              <a:noAutofit/>
            </a:bodyPr>
            <a:lstStyle/>
            <a:p>
              <a:endParaRPr lang="en-US"/>
            </a:p>
          </p:txBody>
        </p:sp>
        <p:sp>
          <p:nvSpPr>
            <p:cNvPr id="30" name="Freeform: Shape 102">
              <a:extLst>
                <a:ext uri="{FF2B5EF4-FFF2-40B4-BE49-F238E27FC236}">
                  <a16:creationId xmlns="" xmlns:a16="http://schemas.microsoft.com/office/drawing/2014/main" id="{FC41B304-C2B1-40A2-B074-19E504AE6D65}"/>
                </a:ext>
              </a:extLst>
            </p:cNvPr>
            <p:cNvSpPr/>
            <p:nvPr/>
          </p:nvSpPr>
          <p:spPr>
            <a:xfrm flipH="1">
              <a:off x="9700710" y="1752616"/>
              <a:ext cx="963121" cy="817193"/>
            </a:xfrm>
            <a:custGeom>
              <a:avLst/>
              <a:gdLst>
                <a:gd name="connsiteX0" fmla="*/ 49058 w 772001"/>
                <a:gd name="connsiteY0" fmla="*/ 434054 h 655031"/>
                <a:gd name="connsiteX1" fmla="*/ 105204 w 772001"/>
                <a:gd name="connsiteY1" fmla="*/ 160344 h 655031"/>
                <a:gd name="connsiteX2" fmla="*/ 233871 w 772001"/>
                <a:gd name="connsiteY2" fmla="*/ 85484 h 655031"/>
                <a:gd name="connsiteX3" fmla="*/ 285338 w 772001"/>
                <a:gd name="connsiteY3" fmla="*/ 69108 h 655031"/>
                <a:gd name="connsiteX4" fmla="*/ 399968 w 772001"/>
                <a:gd name="connsiteY4" fmla="*/ 57411 h 655031"/>
                <a:gd name="connsiteX5" fmla="*/ 552029 w 772001"/>
                <a:gd name="connsiteY5" fmla="*/ 104199 h 655031"/>
                <a:gd name="connsiteX6" fmla="*/ 736842 w 772001"/>
                <a:gd name="connsiteY6" fmla="*/ 314745 h 655031"/>
                <a:gd name="connsiteX7" fmla="*/ 701751 w 772001"/>
                <a:gd name="connsiteY7" fmla="*/ 424697 h 655031"/>
                <a:gd name="connsiteX8" fmla="*/ 666660 w 772001"/>
                <a:gd name="connsiteY8" fmla="*/ 452769 h 655031"/>
                <a:gd name="connsiteX9" fmla="*/ 495883 w 772001"/>
                <a:gd name="connsiteY9" fmla="*/ 396624 h 655031"/>
                <a:gd name="connsiteX10" fmla="*/ 360198 w 772001"/>
                <a:gd name="connsiteY10" fmla="*/ 431715 h 655031"/>
                <a:gd name="connsiteX11" fmla="*/ 275980 w 772001"/>
                <a:gd name="connsiteY11" fmla="*/ 499557 h 655031"/>
                <a:gd name="connsiteX12" fmla="*/ 236210 w 772001"/>
                <a:gd name="connsiteY12" fmla="*/ 541667 h 655031"/>
                <a:gd name="connsiteX13" fmla="*/ 231531 w 772001"/>
                <a:gd name="connsiteY13" fmla="*/ 576758 h 655031"/>
                <a:gd name="connsiteX14" fmla="*/ 198780 w 772001"/>
                <a:gd name="connsiteY14" fmla="*/ 616527 h 655031"/>
                <a:gd name="connsiteX15" fmla="*/ 175386 w 772001"/>
                <a:gd name="connsiteY15" fmla="*/ 576758 h 655031"/>
                <a:gd name="connsiteX16" fmla="*/ 53737 w 772001"/>
                <a:gd name="connsiteY16" fmla="*/ 478503 h 655031"/>
                <a:gd name="connsiteX17" fmla="*/ 49058 w 772001"/>
                <a:gd name="connsiteY17" fmla="*/ 434054 h 65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2001" h="655031">
                  <a:moveTo>
                    <a:pt x="49058" y="434054"/>
                  </a:moveTo>
                  <a:cubicBezTo>
                    <a:pt x="28004" y="335799"/>
                    <a:pt x="65434" y="244563"/>
                    <a:pt x="105204" y="160344"/>
                  </a:cubicBezTo>
                  <a:cubicBezTo>
                    <a:pt x="123919" y="118235"/>
                    <a:pt x="173046" y="80805"/>
                    <a:pt x="233871" y="85484"/>
                  </a:cubicBezTo>
                  <a:cubicBezTo>
                    <a:pt x="254925" y="87823"/>
                    <a:pt x="268962" y="83144"/>
                    <a:pt x="285338" y="69108"/>
                  </a:cubicBezTo>
                  <a:cubicBezTo>
                    <a:pt x="318089" y="43375"/>
                    <a:pt x="353180" y="31678"/>
                    <a:pt x="399968" y="57411"/>
                  </a:cubicBezTo>
                  <a:cubicBezTo>
                    <a:pt x="446756" y="80805"/>
                    <a:pt x="502902" y="83144"/>
                    <a:pt x="552029" y="104199"/>
                  </a:cubicBezTo>
                  <a:cubicBezTo>
                    <a:pt x="650284" y="143969"/>
                    <a:pt x="708769" y="216490"/>
                    <a:pt x="736842" y="314745"/>
                  </a:cubicBezTo>
                  <a:cubicBezTo>
                    <a:pt x="748539" y="356854"/>
                    <a:pt x="736842" y="396624"/>
                    <a:pt x="701751" y="424697"/>
                  </a:cubicBezTo>
                  <a:cubicBezTo>
                    <a:pt x="692393" y="438733"/>
                    <a:pt x="683035" y="450430"/>
                    <a:pt x="666660" y="452769"/>
                  </a:cubicBezTo>
                  <a:cubicBezTo>
                    <a:pt x="605835" y="448091"/>
                    <a:pt x="547350" y="434054"/>
                    <a:pt x="495883" y="396624"/>
                  </a:cubicBezTo>
                  <a:cubicBezTo>
                    <a:pt x="442077" y="356854"/>
                    <a:pt x="385932" y="373230"/>
                    <a:pt x="360198" y="431715"/>
                  </a:cubicBezTo>
                  <a:cubicBezTo>
                    <a:pt x="343823" y="469145"/>
                    <a:pt x="322768" y="499557"/>
                    <a:pt x="275980" y="499557"/>
                  </a:cubicBezTo>
                  <a:cubicBezTo>
                    <a:pt x="247907" y="499557"/>
                    <a:pt x="236210" y="515933"/>
                    <a:pt x="236210" y="541667"/>
                  </a:cubicBezTo>
                  <a:cubicBezTo>
                    <a:pt x="236210" y="553364"/>
                    <a:pt x="236210" y="565061"/>
                    <a:pt x="231531" y="576758"/>
                  </a:cubicBezTo>
                  <a:cubicBezTo>
                    <a:pt x="226853" y="595473"/>
                    <a:pt x="217495" y="616527"/>
                    <a:pt x="198780" y="616527"/>
                  </a:cubicBezTo>
                  <a:cubicBezTo>
                    <a:pt x="177725" y="616527"/>
                    <a:pt x="177725" y="593133"/>
                    <a:pt x="175386" y="576758"/>
                  </a:cubicBezTo>
                  <a:cubicBezTo>
                    <a:pt x="161349" y="511254"/>
                    <a:pt x="109883" y="492539"/>
                    <a:pt x="53737" y="478503"/>
                  </a:cubicBezTo>
                  <a:cubicBezTo>
                    <a:pt x="39701" y="466806"/>
                    <a:pt x="46719" y="450430"/>
                    <a:pt x="49058" y="434054"/>
                  </a:cubicBezTo>
                  <a:close/>
                </a:path>
              </a:pathLst>
            </a:custGeom>
            <a:solidFill>
              <a:srgbClr val="0D0402"/>
            </a:solidFill>
            <a:ln w="23341" cap="flat">
              <a:noFill/>
              <a:prstDash val="solid"/>
              <a:miter/>
            </a:ln>
          </p:spPr>
          <p:txBody>
            <a:bodyPr rtlCol="0" anchor="ctr"/>
            <a:lstStyle/>
            <a:p>
              <a:endParaRPr lang="en-US"/>
            </a:p>
          </p:txBody>
        </p:sp>
        <p:sp>
          <p:nvSpPr>
            <p:cNvPr id="31" name="Freeform: Shape 103">
              <a:extLst>
                <a:ext uri="{FF2B5EF4-FFF2-40B4-BE49-F238E27FC236}">
                  <a16:creationId xmlns="" xmlns:a16="http://schemas.microsoft.com/office/drawing/2014/main" id="{580AD159-11EA-4489-B74E-B0D7BC9D7F20}"/>
                </a:ext>
              </a:extLst>
            </p:cNvPr>
            <p:cNvSpPr/>
            <p:nvPr/>
          </p:nvSpPr>
          <p:spPr>
            <a:xfrm flipH="1">
              <a:off x="10385635" y="2284266"/>
              <a:ext cx="291855" cy="642080"/>
            </a:xfrm>
            <a:custGeom>
              <a:avLst/>
              <a:gdLst>
                <a:gd name="connsiteX0" fmla="*/ 57668 w 233939"/>
                <a:gd name="connsiteY0" fmla="*/ 42994 h 514667"/>
                <a:gd name="connsiteX1" fmla="*/ 67026 w 233939"/>
                <a:gd name="connsiteY1" fmla="*/ 54691 h 514667"/>
                <a:gd name="connsiteX2" fmla="*/ 116153 w 233939"/>
                <a:gd name="connsiteY2" fmla="*/ 255880 h 514667"/>
                <a:gd name="connsiteX3" fmla="*/ 155923 w 233939"/>
                <a:gd name="connsiteY3" fmla="*/ 297989 h 514667"/>
                <a:gd name="connsiteX4" fmla="*/ 191014 w 233939"/>
                <a:gd name="connsiteY4" fmla="*/ 302668 h 514667"/>
                <a:gd name="connsiteX5" fmla="*/ 160601 w 233939"/>
                <a:gd name="connsiteY5" fmla="*/ 321383 h 514667"/>
                <a:gd name="connsiteX6" fmla="*/ 116153 w 233939"/>
                <a:gd name="connsiteY6" fmla="*/ 300328 h 514667"/>
                <a:gd name="connsiteX7" fmla="*/ 102117 w 233939"/>
                <a:gd name="connsiteY7" fmla="*/ 384547 h 514667"/>
                <a:gd name="connsiteX8" fmla="*/ 76383 w 233939"/>
                <a:gd name="connsiteY8" fmla="*/ 473444 h 514667"/>
                <a:gd name="connsiteX9" fmla="*/ 67026 w 233939"/>
                <a:gd name="connsiteY9" fmla="*/ 466426 h 514667"/>
                <a:gd name="connsiteX10" fmla="*/ 99777 w 233939"/>
                <a:gd name="connsiteY10" fmla="*/ 272255 h 514667"/>
                <a:gd name="connsiteX11" fmla="*/ 81062 w 233939"/>
                <a:gd name="connsiteY11" fmla="*/ 183358 h 514667"/>
                <a:gd name="connsiteX12" fmla="*/ 57668 w 233939"/>
                <a:gd name="connsiteY12" fmla="*/ 42994 h 51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9" h="514667">
                  <a:moveTo>
                    <a:pt x="57668" y="42994"/>
                  </a:moveTo>
                  <a:cubicBezTo>
                    <a:pt x="64686" y="50013"/>
                    <a:pt x="64686" y="50013"/>
                    <a:pt x="67026" y="54691"/>
                  </a:cubicBezTo>
                  <a:cubicBezTo>
                    <a:pt x="24916" y="131892"/>
                    <a:pt x="97438" y="136570"/>
                    <a:pt x="116153" y="255880"/>
                  </a:cubicBezTo>
                  <a:cubicBezTo>
                    <a:pt x="118492" y="274595"/>
                    <a:pt x="137207" y="295649"/>
                    <a:pt x="155923" y="297989"/>
                  </a:cubicBezTo>
                  <a:cubicBezTo>
                    <a:pt x="167620" y="300328"/>
                    <a:pt x="179317" y="302668"/>
                    <a:pt x="191014" y="302668"/>
                  </a:cubicBezTo>
                  <a:cubicBezTo>
                    <a:pt x="214408" y="302668"/>
                    <a:pt x="172298" y="326062"/>
                    <a:pt x="160601" y="321383"/>
                  </a:cubicBezTo>
                  <a:cubicBezTo>
                    <a:pt x="139547" y="314365"/>
                    <a:pt x="123171" y="305007"/>
                    <a:pt x="116153" y="300328"/>
                  </a:cubicBezTo>
                  <a:cubicBezTo>
                    <a:pt x="106795" y="295649"/>
                    <a:pt x="106795" y="358813"/>
                    <a:pt x="102117" y="384547"/>
                  </a:cubicBezTo>
                  <a:cubicBezTo>
                    <a:pt x="95098" y="421977"/>
                    <a:pt x="88080" y="440692"/>
                    <a:pt x="76383" y="473444"/>
                  </a:cubicBezTo>
                  <a:cubicBezTo>
                    <a:pt x="71704" y="464086"/>
                    <a:pt x="78723" y="473444"/>
                    <a:pt x="67026" y="466426"/>
                  </a:cubicBezTo>
                  <a:cubicBezTo>
                    <a:pt x="90420" y="398583"/>
                    <a:pt x="99777" y="340098"/>
                    <a:pt x="99777" y="272255"/>
                  </a:cubicBezTo>
                  <a:cubicBezTo>
                    <a:pt x="99777" y="244183"/>
                    <a:pt x="95098" y="204413"/>
                    <a:pt x="81062" y="183358"/>
                  </a:cubicBezTo>
                  <a:cubicBezTo>
                    <a:pt x="36613" y="122534"/>
                    <a:pt x="34274" y="96801"/>
                    <a:pt x="57668" y="42994"/>
                  </a:cubicBezTo>
                  <a:close/>
                </a:path>
              </a:pathLst>
            </a:custGeom>
            <a:solidFill>
              <a:srgbClr val="9F9E9E"/>
            </a:solidFill>
            <a:ln w="23341" cap="flat">
              <a:noFill/>
              <a:prstDash val="solid"/>
              <a:miter/>
            </a:ln>
          </p:spPr>
          <p:txBody>
            <a:bodyPr rtlCol="0" anchor="ctr"/>
            <a:lstStyle/>
            <a:p>
              <a:endParaRPr lang="en-US"/>
            </a:p>
          </p:txBody>
        </p:sp>
        <p:sp>
          <p:nvSpPr>
            <p:cNvPr id="32" name="Freeform: Shape 104">
              <a:extLst>
                <a:ext uri="{FF2B5EF4-FFF2-40B4-BE49-F238E27FC236}">
                  <a16:creationId xmlns="" xmlns:a16="http://schemas.microsoft.com/office/drawing/2014/main" id="{D7A46A1B-7AF6-42AC-AD22-68C706FE0609}"/>
                </a:ext>
              </a:extLst>
            </p:cNvPr>
            <p:cNvSpPr/>
            <p:nvPr/>
          </p:nvSpPr>
          <p:spPr>
            <a:xfrm flipH="1">
              <a:off x="10889749" y="4657044"/>
              <a:ext cx="583710" cy="262669"/>
            </a:xfrm>
            <a:custGeom>
              <a:avLst/>
              <a:gdLst>
                <a:gd name="connsiteX0" fmla="*/ 42994 w 467879"/>
                <a:gd name="connsiteY0" fmla="*/ 45334 h 210545"/>
                <a:gd name="connsiteX1" fmla="*/ 61710 w 467879"/>
                <a:gd name="connsiteY1" fmla="*/ 42994 h 210545"/>
                <a:gd name="connsiteX2" fmla="*/ 108498 w 467879"/>
                <a:gd name="connsiteY2" fmla="*/ 134231 h 210545"/>
                <a:gd name="connsiteX3" fmla="*/ 234825 w 467879"/>
                <a:gd name="connsiteY3" fmla="*/ 162304 h 210545"/>
                <a:gd name="connsiteX4" fmla="*/ 400922 w 467879"/>
                <a:gd name="connsiteY4" fmla="*/ 117855 h 210545"/>
                <a:gd name="connsiteX5" fmla="*/ 440692 w 467879"/>
                <a:gd name="connsiteY5" fmla="*/ 110837 h 210545"/>
                <a:gd name="connsiteX6" fmla="*/ 426656 w 467879"/>
                <a:gd name="connsiteY6" fmla="*/ 155286 h 210545"/>
                <a:gd name="connsiteX7" fmla="*/ 405601 w 467879"/>
                <a:gd name="connsiteY7" fmla="*/ 127213 h 210545"/>
                <a:gd name="connsiteX8" fmla="*/ 239504 w 467879"/>
                <a:gd name="connsiteY8" fmla="*/ 178680 h 210545"/>
                <a:gd name="connsiteX9" fmla="*/ 99140 w 467879"/>
                <a:gd name="connsiteY9" fmla="*/ 145928 h 210545"/>
                <a:gd name="connsiteX10" fmla="*/ 57031 w 467879"/>
                <a:gd name="connsiteY10" fmla="*/ 75746 h 210545"/>
                <a:gd name="connsiteX11" fmla="*/ 42994 w 467879"/>
                <a:gd name="connsiteY11" fmla="*/ 45334 h 21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7879" h="210545">
                  <a:moveTo>
                    <a:pt x="42994" y="45334"/>
                  </a:moveTo>
                  <a:cubicBezTo>
                    <a:pt x="57031" y="45334"/>
                    <a:pt x="57031" y="45334"/>
                    <a:pt x="61710" y="42994"/>
                  </a:cubicBezTo>
                  <a:cubicBezTo>
                    <a:pt x="78085" y="85104"/>
                    <a:pt x="87443" y="108498"/>
                    <a:pt x="108498" y="134231"/>
                  </a:cubicBezTo>
                  <a:cubicBezTo>
                    <a:pt x="150607" y="188037"/>
                    <a:pt x="190377" y="181019"/>
                    <a:pt x="234825" y="162304"/>
                  </a:cubicBezTo>
                  <a:cubicBezTo>
                    <a:pt x="290971" y="141249"/>
                    <a:pt x="342437" y="124873"/>
                    <a:pt x="400922" y="117855"/>
                  </a:cubicBezTo>
                  <a:cubicBezTo>
                    <a:pt x="417298" y="115516"/>
                    <a:pt x="431335" y="113176"/>
                    <a:pt x="440692" y="110837"/>
                  </a:cubicBezTo>
                  <a:cubicBezTo>
                    <a:pt x="424316" y="129552"/>
                    <a:pt x="431335" y="141249"/>
                    <a:pt x="426656" y="155286"/>
                  </a:cubicBezTo>
                  <a:cubicBezTo>
                    <a:pt x="428995" y="131892"/>
                    <a:pt x="426656" y="122534"/>
                    <a:pt x="405601" y="127213"/>
                  </a:cubicBezTo>
                  <a:cubicBezTo>
                    <a:pt x="342437" y="141249"/>
                    <a:pt x="295649" y="155286"/>
                    <a:pt x="239504" y="178680"/>
                  </a:cubicBezTo>
                  <a:cubicBezTo>
                    <a:pt x="204413" y="190377"/>
                    <a:pt x="145928" y="209092"/>
                    <a:pt x="99140" y="145928"/>
                  </a:cubicBezTo>
                  <a:cubicBezTo>
                    <a:pt x="78085" y="115516"/>
                    <a:pt x="73407" y="103819"/>
                    <a:pt x="57031" y="75746"/>
                  </a:cubicBezTo>
                  <a:cubicBezTo>
                    <a:pt x="52352" y="64049"/>
                    <a:pt x="54691" y="57031"/>
                    <a:pt x="42994" y="45334"/>
                  </a:cubicBezTo>
                  <a:close/>
                </a:path>
              </a:pathLst>
            </a:custGeom>
            <a:solidFill>
              <a:srgbClr val="706E6E"/>
            </a:solidFill>
            <a:ln w="23341" cap="flat">
              <a:noFill/>
              <a:prstDash val="solid"/>
              <a:miter/>
            </a:ln>
          </p:spPr>
          <p:txBody>
            <a:bodyPr rtlCol="0" anchor="ctr"/>
            <a:lstStyle/>
            <a:p>
              <a:endParaRPr lang="en-US"/>
            </a:p>
          </p:txBody>
        </p:sp>
        <p:sp>
          <p:nvSpPr>
            <p:cNvPr id="33" name="Freeform: Shape 105">
              <a:extLst>
                <a:ext uri="{FF2B5EF4-FFF2-40B4-BE49-F238E27FC236}">
                  <a16:creationId xmlns="" xmlns:a16="http://schemas.microsoft.com/office/drawing/2014/main" id="{87EF84F6-B7A0-46AF-ADC8-ECBFBD2D8E8B}"/>
                </a:ext>
              </a:extLst>
            </p:cNvPr>
            <p:cNvSpPr/>
            <p:nvPr/>
          </p:nvSpPr>
          <p:spPr>
            <a:xfrm flipH="1">
              <a:off x="9402652" y="4138455"/>
              <a:ext cx="1993821" cy="738342"/>
            </a:xfrm>
            <a:custGeom>
              <a:avLst/>
              <a:gdLst>
                <a:gd name="connsiteX0" fmla="*/ 421977 w 1660973"/>
                <a:gd name="connsiteY0" fmla="*/ 569515 h 655031"/>
                <a:gd name="connsiteX1" fmla="*/ 216110 w 1660973"/>
                <a:gd name="connsiteY1" fmla="*/ 620982 h 655031"/>
                <a:gd name="connsiteX2" fmla="*/ 106158 w 1660973"/>
                <a:gd name="connsiteY2" fmla="*/ 611624 h 655031"/>
                <a:gd name="connsiteX3" fmla="*/ 42994 w 1660973"/>
                <a:gd name="connsiteY3" fmla="*/ 501672 h 655031"/>
                <a:gd name="connsiteX4" fmla="*/ 166983 w 1660973"/>
                <a:gd name="connsiteY4" fmla="*/ 370666 h 655031"/>
                <a:gd name="connsiteX5" fmla="*/ 503856 w 1660973"/>
                <a:gd name="connsiteY5" fmla="*/ 267732 h 655031"/>
                <a:gd name="connsiteX6" fmla="*/ 716741 w 1660973"/>
                <a:gd name="connsiteY6" fmla="*/ 232641 h 655031"/>
                <a:gd name="connsiteX7" fmla="*/ 969396 w 1660973"/>
                <a:gd name="connsiteY7" fmla="*/ 171817 h 655031"/>
                <a:gd name="connsiteX8" fmla="*/ 1203336 w 1660973"/>
                <a:gd name="connsiteY8" fmla="*/ 61865 h 655031"/>
                <a:gd name="connsiteX9" fmla="*/ 1626768 w 1660973"/>
                <a:gd name="connsiteY9" fmla="*/ 82920 h 655031"/>
                <a:gd name="connsiteX10" fmla="*/ 1640804 w 1660973"/>
                <a:gd name="connsiteY10" fmla="*/ 94617 h 655031"/>
                <a:gd name="connsiteX11" fmla="*/ 1624428 w 1660973"/>
                <a:gd name="connsiteY11" fmla="*/ 110993 h 655031"/>
                <a:gd name="connsiteX12" fmla="*/ 1551907 w 1660973"/>
                <a:gd name="connsiteY12" fmla="*/ 118011 h 655031"/>
                <a:gd name="connsiteX13" fmla="*/ 1467688 w 1660973"/>
                <a:gd name="connsiteY13" fmla="*/ 103975 h 655031"/>
                <a:gd name="connsiteX14" fmla="*/ 1369434 w 1660973"/>
                <a:gd name="connsiteY14" fmla="*/ 99296 h 655031"/>
                <a:gd name="connsiteX15" fmla="*/ 1467688 w 1660973"/>
                <a:gd name="connsiteY15" fmla="*/ 122690 h 655031"/>
                <a:gd name="connsiteX16" fmla="*/ 1416222 w 1660973"/>
                <a:gd name="connsiteY16" fmla="*/ 155441 h 655031"/>
                <a:gd name="connsiteX17" fmla="*/ 1313288 w 1660973"/>
                <a:gd name="connsiteY17" fmla="*/ 143744 h 655031"/>
                <a:gd name="connsiteX18" fmla="*/ 1271179 w 1660973"/>
                <a:gd name="connsiteY18" fmla="*/ 153102 h 655031"/>
                <a:gd name="connsiteX19" fmla="*/ 1313288 w 1660973"/>
                <a:gd name="connsiteY19" fmla="*/ 155441 h 655031"/>
                <a:gd name="connsiteX20" fmla="*/ 1383470 w 1660973"/>
                <a:gd name="connsiteY20" fmla="*/ 174157 h 655031"/>
                <a:gd name="connsiteX21" fmla="*/ 1231409 w 1660973"/>
                <a:gd name="connsiteY21" fmla="*/ 216266 h 655031"/>
                <a:gd name="connsiteX22" fmla="*/ 1037239 w 1660973"/>
                <a:gd name="connsiteY22" fmla="*/ 249017 h 655031"/>
                <a:gd name="connsiteX23" fmla="*/ 997469 w 1660973"/>
                <a:gd name="connsiteY23" fmla="*/ 277090 h 655031"/>
                <a:gd name="connsiteX24" fmla="*/ 943663 w 1660973"/>
                <a:gd name="connsiteY24" fmla="*/ 312181 h 655031"/>
                <a:gd name="connsiteX25" fmla="*/ 793941 w 1660973"/>
                <a:gd name="connsiteY25" fmla="*/ 403418 h 655031"/>
                <a:gd name="connsiteX26" fmla="*/ 421977 w 1660973"/>
                <a:gd name="connsiteY26" fmla="*/ 569515 h 655031"/>
                <a:gd name="connsiteX0" fmla="*/ 378983 w 1598173"/>
                <a:gd name="connsiteY0" fmla="*/ 526521 h 591825"/>
                <a:gd name="connsiteX1" fmla="*/ 173116 w 1598173"/>
                <a:gd name="connsiteY1" fmla="*/ 577988 h 591825"/>
                <a:gd name="connsiteX2" fmla="*/ 63164 w 1598173"/>
                <a:gd name="connsiteY2" fmla="*/ 568630 h 591825"/>
                <a:gd name="connsiteX3" fmla="*/ 0 w 1598173"/>
                <a:gd name="connsiteY3" fmla="*/ 458678 h 591825"/>
                <a:gd name="connsiteX4" fmla="*/ 123989 w 1598173"/>
                <a:gd name="connsiteY4" fmla="*/ 327672 h 591825"/>
                <a:gd name="connsiteX5" fmla="*/ 460862 w 1598173"/>
                <a:gd name="connsiteY5" fmla="*/ 224738 h 591825"/>
                <a:gd name="connsiteX6" fmla="*/ 673747 w 1598173"/>
                <a:gd name="connsiteY6" fmla="*/ 189647 h 591825"/>
                <a:gd name="connsiteX7" fmla="*/ 926402 w 1598173"/>
                <a:gd name="connsiteY7" fmla="*/ 128823 h 591825"/>
                <a:gd name="connsiteX8" fmla="*/ 1160342 w 1598173"/>
                <a:gd name="connsiteY8" fmla="*/ 18871 h 591825"/>
                <a:gd name="connsiteX9" fmla="*/ 1583774 w 1598173"/>
                <a:gd name="connsiteY9" fmla="*/ 39926 h 591825"/>
                <a:gd name="connsiteX10" fmla="*/ 1597810 w 1598173"/>
                <a:gd name="connsiteY10" fmla="*/ 51623 h 591825"/>
                <a:gd name="connsiteX11" fmla="*/ 1581434 w 1598173"/>
                <a:gd name="connsiteY11" fmla="*/ 67999 h 591825"/>
                <a:gd name="connsiteX12" fmla="*/ 1508913 w 1598173"/>
                <a:gd name="connsiteY12" fmla="*/ 75017 h 591825"/>
                <a:gd name="connsiteX13" fmla="*/ 1424694 w 1598173"/>
                <a:gd name="connsiteY13" fmla="*/ 60981 h 591825"/>
                <a:gd name="connsiteX14" fmla="*/ 1326440 w 1598173"/>
                <a:gd name="connsiteY14" fmla="*/ 56302 h 591825"/>
                <a:gd name="connsiteX15" fmla="*/ 1424694 w 1598173"/>
                <a:gd name="connsiteY15" fmla="*/ 79696 h 591825"/>
                <a:gd name="connsiteX16" fmla="*/ 1373228 w 1598173"/>
                <a:gd name="connsiteY16" fmla="*/ 112447 h 591825"/>
                <a:gd name="connsiteX17" fmla="*/ 1270294 w 1598173"/>
                <a:gd name="connsiteY17" fmla="*/ 100750 h 591825"/>
                <a:gd name="connsiteX18" fmla="*/ 1228185 w 1598173"/>
                <a:gd name="connsiteY18" fmla="*/ 110108 h 591825"/>
                <a:gd name="connsiteX19" fmla="*/ 1270294 w 1598173"/>
                <a:gd name="connsiteY19" fmla="*/ 112447 h 591825"/>
                <a:gd name="connsiteX20" fmla="*/ 1340476 w 1598173"/>
                <a:gd name="connsiteY20" fmla="*/ 131163 h 591825"/>
                <a:gd name="connsiteX21" fmla="*/ 1188415 w 1598173"/>
                <a:gd name="connsiteY21" fmla="*/ 173272 h 591825"/>
                <a:gd name="connsiteX22" fmla="*/ 994245 w 1598173"/>
                <a:gd name="connsiteY22" fmla="*/ 206023 h 591825"/>
                <a:gd name="connsiteX23" fmla="*/ 986231 w 1598173"/>
                <a:gd name="connsiteY23" fmla="*/ 243623 h 591825"/>
                <a:gd name="connsiteX24" fmla="*/ 900669 w 1598173"/>
                <a:gd name="connsiteY24" fmla="*/ 269187 h 591825"/>
                <a:gd name="connsiteX25" fmla="*/ 750947 w 1598173"/>
                <a:gd name="connsiteY25" fmla="*/ 360424 h 591825"/>
                <a:gd name="connsiteX26" fmla="*/ 378983 w 1598173"/>
                <a:gd name="connsiteY26" fmla="*/ 526521 h 591825"/>
                <a:gd name="connsiteX0" fmla="*/ 378983 w 1598173"/>
                <a:gd name="connsiteY0" fmla="*/ 526521 h 591826"/>
                <a:gd name="connsiteX1" fmla="*/ 173116 w 1598173"/>
                <a:gd name="connsiteY1" fmla="*/ 577988 h 591826"/>
                <a:gd name="connsiteX2" fmla="*/ 63164 w 1598173"/>
                <a:gd name="connsiteY2" fmla="*/ 568630 h 591826"/>
                <a:gd name="connsiteX3" fmla="*/ 0 w 1598173"/>
                <a:gd name="connsiteY3" fmla="*/ 458678 h 591826"/>
                <a:gd name="connsiteX4" fmla="*/ 123989 w 1598173"/>
                <a:gd name="connsiteY4" fmla="*/ 327672 h 591826"/>
                <a:gd name="connsiteX5" fmla="*/ 460862 w 1598173"/>
                <a:gd name="connsiteY5" fmla="*/ 224738 h 591826"/>
                <a:gd name="connsiteX6" fmla="*/ 673747 w 1598173"/>
                <a:gd name="connsiteY6" fmla="*/ 189647 h 591826"/>
                <a:gd name="connsiteX7" fmla="*/ 926402 w 1598173"/>
                <a:gd name="connsiteY7" fmla="*/ 128823 h 591826"/>
                <a:gd name="connsiteX8" fmla="*/ 1160342 w 1598173"/>
                <a:gd name="connsiteY8" fmla="*/ 18871 h 591826"/>
                <a:gd name="connsiteX9" fmla="*/ 1583774 w 1598173"/>
                <a:gd name="connsiteY9" fmla="*/ 39926 h 591826"/>
                <a:gd name="connsiteX10" fmla="*/ 1597810 w 1598173"/>
                <a:gd name="connsiteY10" fmla="*/ 51623 h 591826"/>
                <a:gd name="connsiteX11" fmla="*/ 1581434 w 1598173"/>
                <a:gd name="connsiteY11" fmla="*/ 67999 h 591826"/>
                <a:gd name="connsiteX12" fmla="*/ 1508913 w 1598173"/>
                <a:gd name="connsiteY12" fmla="*/ 75017 h 591826"/>
                <a:gd name="connsiteX13" fmla="*/ 1424694 w 1598173"/>
                <a:gd name="connsiteY13" fmla="*/ 60981 h 591826"/>
                <a:gd name="connsiteX14" fmla="*/ 1326440 w 1598173"/>
                <a:gd name="connsiteY14" fmla="*/ 56302 h 591826"/>
                <a:gd name="connsiteX15" fmla="*/ 1424694 w 1598173"/>
                <a:gd name="connsiteY15" fmla="*/ 79696 h 591826"/>
                <a:gd name="connsiteX16" fmla="*/ 1373228 w 1598173"/>
                <a:gd name="connsiteY16" fmla="*/ 112447 h 591826"/>
                <a:gd name="connsiteX17" fmla="*/ 1270294 w 1598173"/>
                <a:gd name="connsiteY17" fmla="*/ 100750 h 591826"/>
                <a:gd name="connsiteX18" fmla="*/ 1228185 w 1598173"/>
                <a:gd name="connsiteY18" fmla="*/ 110108 h 591826"/>
                <a:gd name="connsiteX19" fmla="*/ 1270294 w 1598173"/>
                <a:gd name="connsiteY19" fmla="*/ 112447 h 591826"/>
                <a:gd name="connsiteX20" fmla="*/ 1340476 w 1598173"/>
                <a:gd name="connsiteY20" fmla="*/ 131163 h 591826"/>
                <a:gd name="connsiteX21" fmla="*/ 1188415 w 1598173"/>
                <a:gd name="connsiteY21" fmla="*/ 173272 h 591826"/>
                <a:gd name="connsiteX22" fmla="*/ 991070 w 1598173"/>
                <a:gd name="connsiteY22" fmla="*/ 193321 h 591826"/>
                <a:gd name="connsiteX23" fmla="*/ 986231 w 1598173"/>
                <a:gd name="connsiteY23" fmla="*/ 243623 h 591826"/>
                <a:gd name="connsiteX24" fmla="*/ 900669 w 1598173"/>
                <a:gd name="connsiteY24" fmla="*/ 269187 h 591826"/>
                <a:gd name="connsiteX25" fmla="*/ 750947 w 1598173"/>
                <a:gd name="connsiteY25" fmla="*/ 360424 h 591826"/>
                <a:gd name="connsiteX26" fmla="*/ 378983 w 1598173"/>
                <a:gd name="connsiteY26" fmla="*/ 526521 h 591826"/>
                <a:gd name="connsiteX0" fmla="*/ 378983 w 1598173"/>
                <a:gd name="connsiteY0" fmla="*/ 526521 h 591826"/>
                <a:gd name="connsiteX1" fmla="*/ 173116 w 1598173"/>
                <a:gd name="connsiteY1" fmla="*/ 577988 h 591826"/>
                <a:gd name="connsiteX2" fmla="*/ 63164 w 1598173"/>
                <a:gd name="connsiteY2" fmla="*/ 568630 h 591826"/>
                <a:gd name="connsiteX3" fmla="*/ 0 w 1598173"/>
                <a:gd name="connsiteY3" fmla="*/ 458678 h 591826"/>
                <a:gd name="connsiteX4" fmla="*/ 123989 w 1598173"/>
                <a:gd name="connsiteY4" fmla="*/ 327672 h 591826"/>
                <a:gd name="connsiteX5" fmla="*/ 460862 w 1598173"/>
                <a:gd name="connsiteY5" fmla="*/ 224738 h 591826"/>
                <a:gd name="connsiteX6" fmla="*/ 673747 w 1598173"/>
                <a:gd name="connsiteY6" fmla="*/ 189647 h 591826"/>
                <a:gd name="connsiteX7" fmla="*/ 926402 w 1598173"/>
                <a:gd name="connsiteY7" fmla="*/ 128823 h 591826"/>
                <a:gd name="connsiteX8" fmla="*/ 1160342 w 1598173"/>
                <a:gd name="connsiteY8" fmla="*/ 18871 h 591826"/>
                <a:gd name="connsiteX9" fmla="*/ 1583774 w 1598173"/>
                <a:gd name="connsiteY9" fmla="*/ 39926 h 591826"/>
                <a:gd name="connsiteX10" fmla="*/ 1597810 w 1598173"/>
                <a:gd name="connsiteY10" fmla="*/ 51623 h 591826"/>
                <a:gd name="connsiteX11" fmla="*/ 1581434 w 1598173"/>
                <a:gd name="connsiteY11" fmla="*/ 67999 h 591826"/>
                <a:gd name="connsiteX12" fmla="*/ 1508913 w 1598173"/>
                <a:gd name="connsiteY12" fmla="*/ 75017 h 591826"/>
                <a:gd name="connsiteX13" fmla="*/ 1424694 w 1598173"/>
                <a:gd name="connsiteY13" fmla="*/ 60981 h 591826"/>
                <a:gd name="connsiteX14" fmla="*/ 1326440 w 1598173"/>
                <a:gd name="connsiteY14" fmla="*/ 56302 h 591826"/>
                <a:gd name="connsiteX15" fmla="*/ 1424694 w 1598173"/>
                <a:gd name="connsiteY15" fmla="*/ 79696 h 591826"/>
                <a:gd name="connsiteX16" fmla="*/ 1373228 w 1598173"/>
                <a:gd name="connsiteY16" fmla="*/ 112447 h 591826"/>
                <a:gd name="connsiteX17" fmla="*/ 1270294 w 1598173"/>
                <a:gd name="connsiteY17" fmla="*/ 100750 h 591826"/>
                <a:gd name="connsiteX18" fmla="*/ 1228185 w 1598173"/>
                <a:gd name="connsiteY18" fmla="*/ 110108 h 591826"/>
                <a:gd name="connsiteX19" fmla="*/ 1270294 w 1598173"/>
                <a:gd name="connsiteY19" fmla="*/ 112447 h 591826"/>
                <a:gd name="connsiteX20" fmla="*/ 1340476 w 1598173"/>
                <a:gd name="connsiteY20" fmla="*/ 131163 h 591826"/>
                <a:gd name="connsiteX21" fmla="*/ 1188415 w 1598173"/>
                <a:gd name="connsiteY21" fmla="*/ 173272 h 591826"/>
                <a:gd name="connsiteX22" fmla="*/ 991070 w 1598173"/>
                <a:gd name="connsiteY22" fmla="*/ 193321 h 591826"/>
                <a:gd name="connsiteX23" fmla="*/ 1002108 w 1598173"/>
                <a:gd name="connsiteY23" fmla="*/ 237271 h 591826"/>
                <a:gd name="connsiteX24" fmla="*/ 900669 w 1598173"/>
                <a:gd name="connsiteY24" fmla="*/ 269187 h 591826"/>
                <a:gd name="connsiteX25" fmla="*/ 750947 w 1598173"/>
                <a:gd name="connsiteY25" fmla="*/ 360424 h 591826"/>
                <a:gd name="connsiteX26" fmla="*/ 378983 w 1598173"/>
                <a:gd name="connsiteY26" fmla="*/ 526521 h 59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98173" h="591826">
                  <a:moveTo>
                    <a:pt x="378983" y="526521"/>
                  </a:moveTo>
                  <a:cubicBezTo>
                    <a:pt x="369625" y="528860"/>
                    <a:pt x="252655" y="545236"/>
                    <a:pt x="173116" y="577988"/>
                  </a:cubicBezTo>
                  <a:cubicBezTo>
                    <a:pt x="131007" y="596703"/>
                    <a:pt x="93576" y="599042"/>
                    <a:pt x="63164" y="568630"/>
                  </a:cubicBezTo>
                  <a:cubicBezTo>
                    <a:pt x="32752" y="535879"/>
                    <a:pt x="16376" y="505466"/>
                    <a:pt x="0" y="458678"/>
                  </a:cubicBezTo>
                  <a:cubicBezTo>
                    <a:pt x="77201" y="393175"/>
                    <a:pt x="63164" y="372121"/>
                    <a:pt x="123989" y="327672"/>
                  </a:cubicBezTo>
                  <a:cubicBezTo>
                    <a:pt x="325177" y="203684"/>
                    <a:pt x="409395" y="227078"/>
                    <a:pt x="460862" y="224738"/>
                  </a:cubicBezTo>
                  <a:cubicBezTo>
                    <a:pt x="519347" y="217720"/>
                    <a:pt x="587190" y="217720"/>
                    <a:pt x="673747" y="189647"/>
                  </a:cubicBezTo>
                  <a:cubicBezTo>
                    <a:pt x="788378" y="154556"/>
                    <a:pt x="844523" y="152217"/>
                    <a:pt x="926402" y="128823"/>
                  </a:cubicBezTo>
                  <a:cubicBezTo>
                    <a:pt x="1034015" y="100750"/>
                    <a:pt x="1087821" y="49284"/>
                    <a:pt x="1160342" y="18871"/>
                  </a:cubicBezTo>
                  <a:cubicBezTo>
                    <a:pt x="1324100" y="-13880"/>
                    <a:pt x="1434052" y="-2183"/>
                    <a:pt x="1583774" y="39926"/>
                  </a:cubicBezTo>
                  <a:cubicBezTo>
                    <a:pt x="1590792" y="42265"/>
                    <a:pt x="1597810" y="42265"/>
                    <a:pt x="1597810" y="51623"/>
                  </a:cubicBezTo>
                  <a:cubicBezTo>
                    <a:pt x="1600149" y="63320"/>
                    <a:pt x="1590792" y="65659"/>
                    <a:pt x="1581434" y="67999"/>
                  </a:cubicBezTo>
                  <a:cubicBezTo>
                    <a:pt x="1558040" y="77356"/>
                    <a:pt x="1536986" y="86714"/>
                    <a:pt x="1508913" y="75017"/>
                  </a:cubicBezTo>
                  <a:cubicBezTo>
                    <a:pt x="1483179" y="63320"/>
                    <a:pt x="1452767" y="65659"/>
                    <a:pt x="1424694" y="60981"/>
                  </a:cubicBezTo>
                  <a:cubicBezTo>
                    <a:pt x="1396622" y="49284"/>
                    <a:pt x="1359191" y="46944"/>
                    <a:pt x="1326440" y="56302"/>
                  </a:cubicBezTo>
                  <a:cubicBezTo>
                    <a:pt x="1359191" y="60981"/>
                    <a:pt x="1403640" y="65659"/>
                    <a:pt x="1424694" y="79696"/>
                  </a:cubicBezTo>
                  <a:cubicBezTo>
                    <a:pt x="1427034" y="126484"/>
                    <a:pt x="1391943" y="107769"/>
                    <a:pt x="1373228" y="112447"/>
                  </a:cubicBezTo>
                  <a:cubicBezTo>
                    <a:pt x="1342815" y="105429"/>
                    <a:pt x="1296027" y="96072"/>
                    <a:pt x="1270294" y="100750"/>
                  </a:cubicBezTo>
                  <a:cubicBezTo>
                    <a:pt x="1256258" y="105429"/>
                    <a:pt x="1235203" y="107769"/>
                    <a:pt x="1228185" y="110108"/>
                  </a:cubicBezTo>
                  <a:cubicBezTo>
                    <a:pt x="1235203" y="112447"/>
                    <a:pt x="1253918" y="114787"/>
                    <a:pt x="1270294" y="112447"/>
                  </a:cubicBezTo>
                  <a:cubicBezTo>
                    <a:pt x="1307724" y="107769"/>
                    <a:pt x="1331118" y="110108"/>
                    <a:pt x="1340476" y="131163"/>
                  </a:cubicBezTo>
                  <a:cubicBezTo>
                    <a:pt x="1291349" y="149878"/>
                    <a:pt x="1235203" y="142860"/>
                    <a:pt x="1188415" y="173272"/>
                  </a:cubicBezTo>
                  <a:cubicBezTo>
                    <a:pt x="1122912" y="184969"/>
                    <a:pt x="1056573" y="183964"/>
                    <a:pt x="991070" y="193321"/>
                  </a:cubicBezTo>
                  <a:cubicBezTo>
                    <a:pt x="972355" y="195661"/>
                    <a:pt x="1011466" y="220895"/>
                    <a:pt x="1002108" y="237271"/>
                  </a:cubicBezTo>
                  <a:cubicBezTo>
                    <a:pt x="997429" y="244289"/>
                    <a:pt x="921724" y="255151"/>
                    <a:pt x="900669" y="269187"/>
                  </a:cubicBezTo>
                  <a:lnTo>
                    <a:pt x="750947" y="360424"/>
                  </a:lnTo>
                  <a:cubicBezTo>
                    <a:pt x="633978" y="435284"/>
                    <a:pt x="517008" y="491430"/>
                    <a:pt x="378983" y="526521"/>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34" name="Freeform: Shape 106">
              <a:extLst>
                <a:ext uri="{FF2B5EF4-FFF2-40B4-BE49-F238E27FC236}">
                  <a16:creationId xmlns="" xmlns:a16="http://schemas.microsoft.com/office/drawing/2014/main" id="{A0F9C04C-9029-4D94-B8C9-EC16E58E27F4}"/>
                </a:ext>
              </a:extLst>
            </p:cNvPr>
            <p:cNvSpPr/>
            <p:nvPr/>
          </p:nvSpPr>
          <p:spPr>
            <a:xfrm flipH="1">
              <a:off x="8703117" y="4196716"/>
              <a:ext cx="963121" cy="700451"/>
            </a:xfrm>
            <a:custGeom>
              <a:avLst/>
              <a:gdLst>
                <a:gd name="connsiteX0" fmla="*/ 688156 w 772001"/>
                <a:gd name="connsiteY0" fmla="*/ 44691 h 561455"/>
                <a:gd name="connsiteX1" fmla="*/ 730265 w 772001"/>
                <a:gd name="connsiteY1" fmla="*/ 54048 h 561455"/>
                <a:gd name="connsiteX2" fmla="*/ 709211 w 772001"/>
                <a:gd name="connsiteY2" fmla="*/ 89139 h 561455"/>
                <a:gd name="connsiteX3" fmla="*/ 381695 w 772001"/>
                <a:gd name="connsiteY3" fmla="*/ 376885 h 561455"/>
                <a:gd name="connsiteX4" fmla="*/ 180506 w 772001"/>
                <a:gd name="connsiteY4" fmla="*/ 514910 h 561455"/>
                <a:gd name="connsiteX5" fmla="*/ 51839 w 772001"/>
                <a:gd name="connsiteY5" fmla="*/ 437710 h 561455"/>
                <a:gd name="connsiteX6" fmla="*/ 222615 w 772001"/>
                <a:gd name="connsiteY6" fmla="*/ 210788 h 561455"/>
                <a:gd name="connsiteX7" fmla="*/ 253028 w 772001"/>
                <a:gd name="connsiteY7" fmla="*/ 199091 h 561455"/>
                <a:gd name="connsiteX8" fmla="*/ 243670 w 772001"/>
                <a:gd name="connsiteY8" fmla="*/ 178036 h 561455"/>
                <a:gd name="connsiteX9" fmla="*/ 208579 w 772001"/>
                <a:gd name="connsiteY9" fmla="*/ 140606 h 561455"/>
                <a:gd name="connsiteX10" fmla="*/ 269403 w 772001"/>
                <a:gd name="connsiteY10" fmla="*/ 135927 h 561455"/>
                <a:gd name="connsiteX11" fmla="*/ 332567 w 772001"/>
                <a:gd name="connsiteY11" fmla="*/ 161661 h 561455"/>
                <a:gd name="connsiteX12" fmla="*/ 332567 w 772001"/>
                <a:gd name="connsiteY12" fmla="*/ 114873 h 561455"/>
                <a:gd name="connsiteX13" fmla="*/ 391052 w 772001"/>
                <a:gd name="connsiteY13" fmla="*/ 114873 h 561455"/>
                <a:gd name="connsiteX14" fmla="*/ 503343 w 772001"/>
                <a:gd name="connsiteY14" fmla="*/ 112533 h 561455"/>
                <a:gd name="connsiteX15" fmla="*/ 622653 w 772001"/>
                <a:gd name="connsiteY15" fmla="*/ 86800 h 561455"/>
                <a:gd name="connsiteX16" fmla="*/ 688156 w 772001"/>
                <a:gd name="connsiteY16" fmla="*/ 44691 h 56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2001" h="561455">
                  <a:moveTo>
                    <a:pt x="688156" y="44691"/>
                  </a:moveTo>
                  <a:cubicBezTo>
                    <a:pt x="702192" y="49369"/>
                    <a:pt x="720908" y="32994"/>
                    <a:pt x="730265" y="54048"/>
                  </a:cubicBezTo>
                  <a:cubicBezTo>
                    <a:pt x="739623" y="72763"/>
                    <a:pt x="718568" y="77442"/>
                    <a:pt x="709211" y="89139"/>
                  </a:cubicBezTo>
                  <a:cubicBezTo>
                    <a:pt x="608616" y="194412"/>
                    <a:pt x="491646" y="280970"/>
                    <a:pt x="381695" y="376885"/>
                  </a:cubicBezTo>
                  <a:cubicBezTo>
                    <a:pt x="320870" y="430692"/>
                    <a:pt x="250688" y="472801"/>
                    <a:pt x="180506" y="514910"/>
                  </a:cubicBezTo>
                  <a:cubicBezTo>
                    <a:pt x="91609" y="535965"/>
                    <a:pt x="72894" y="524268"/>
                    <a:pt x="51839" y="437710"/>
                  </a:cubicBezTo>
                  <a:cubicBezTo>
                    <a:pt x="19088" y="302025"/>
                    <a:pt x="77573" y="222485"/>
                    <a:pt x="222615" y="210788"/>
                  </a:cubicBezTo>
                  <a:cubicBezTo>
                    <a:pt x="234312" y="210788"/>
                    <a:pt x="246009" y="210788"/>
                    <a:pt x="253028" y="199091"/>
                  </a:cubicBezTo>
                  <a:cubicBezTo>
                    <a:pt x="257706" y="189733"/>
                    <a:pt x="250688" y="185055"/>
                    <a:pt x="243670" y="178036"/>
                  </a:cubicBezTo>
                  <a:cubicBezTo>
                    <a:pt x="231973" y="164000"/>
                    <a:pt x="199221" y="161661"/>
                    <a:pt x="208579" y="140606"/>
                  </a:cubicBezTo>
                  <a:cubicBezTo>
                    <a:pt x="220276" y="117212"/>
                    <a:pt x="248349" y="131248"/>
                    <a:pt x="269403" y="135927"/>
                  </a:cubicBezTo>
                  <a:cubicBezTo>
                    <a:pt x="290458" y="145285"/>
                    <a:pt x="313852" y="147624"/>
                    <a:pt x="332567" y="161661"/>
                  </a:cubicBezTo>
                  <a:cubicBezTo>
                    <a:pt x="344264" y="142945"/>
                    <a:pt x="313852" y="131248"/>
                    <a:pt x="332567" y="114873"/>
                  </a:cubicBezTo>
                  <a:cubicBezTo>
                    <a:pt x="353622" y="91479"/>
                    <a:pt x="372337" y="98497"/>
                    <a:pt x="391052" y="114873"/>
                  </a:cubicBezTo>
                  <a:cubicBezTo>
                    <a:pt x="430822" y="168679"/>
                    <a:pt x="465913" y="121891"/>
                    <a:pt x="503343" y="112533"/>
                  </a:cubicBezTo>
                  <a:cubicBezTo>
                    <a:pt x="540774" y="100836"/>
                    <a:pt x="566507" y="42351"/>
                    <a:pt x="622653" y="86800"/>
                  </a:cubicBezTo>
                  <a:cubicBezTo>
                    <a:pt x="632010" y="100836"/>
                    <a:pt x="667101" y="63406"/>
                    <a:pt x="688156" y="44691"/>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35" name="Freeform: Shape 107">
              <a:extLst>
                <a:ext uri="{FF2B5EF4-FFF2-40B4-BE49-F238E27FC236}">
                  <a16:creationId xmlns="" xmlns:a16="http://schemas.microsoft.com/office/drawing/2014/main" id="{862DBEBD-A31A-4E5E-8E56-F0F0BB5E2137}"/>
                </a:ext>
              </a:extLst>
            </p:cNvPr>
            <p:cNvSpPr/>
            <p:nvPr/>
          </p:nvSpPr>
          <p:spPr>
            <a:xfrm flipH="1">
              <a:off x="9176562" y="4295144"/>
              <a:ext cx="204298" cy="175113"/>
            </a:xfrm>
            <a:custGeom>
              <a:avLst/>
              <a:gdLst>
                <a:gd name="connsiteX0" fmla="*/ 106158 w 163757"/>
                <a:gd name="connsiteY0" fmla="*/ 42994 h 140363"/>
                <a:gd name="connsiteX1" fmla="*/ 122534 w 163757"/>
                <a:gd name="connsiteY1" fmla="*/ 96801 h 140363"/>
                <a:gd name="connsiteX2" fmla="*/ 61710 w 163757"/>
                <a:gd name="connsiteY2" fmla="*/ 71067 h 140363"/>
                <a:gd name="connsiteX3" fmla="*/ 42994 w 163757"/>
                <a:gd name="connsiteY3" fmla="*/ 57031 h 140363"/>
                <a:gd name="connsiteX4" fmla="*/ 61710 w 163757"/>
                <a:gd name="connsiteY4" fmla="*/ 59370 h 140363"/>
                <a:gd name="connsiteX5" fmla="*/ 115516 w 163757"/>
                <a:gd name="connsiteY5" fmla="*/ 89782 h 140363"/>
                <a:gd name="connsiteX6" fmla="*/ 106158 w 163757"/>
                <a:gd name="connsiteY6" fmla="*/ 42994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57" h="140363">
                  <a:moveTo>
                    <a:pt x="106158" y="42994"/>
                  </a:moveTo>
                  <a:cubicBezTo>
                    <a:pt x="110837" y="66388"/>
                    <a:pt x="143589" y="87443"/>
                    <a:pt x="122534" y="96801"/>
                  </a:cubicBezTo>
                  <a:cubicBezTo>
                    <a:pt x="96801" y="110837"/>
                    <a:pt x="92122" y="85104"/>
                    <a:pt x="61710" y="71067"/>
                  </a:cubicBezTo>
                  <a:cubicBezTo>
                    <a:pt x="54691" y="68728"/>
                    <a:pt x="47673" y="61710"/>
                    <a:pt x="42994" y="57031"/>
                  </a:cubicBezTo>
                  <a:cubicBezTo>
                    <a:pt x="47673" y="57031"/>
                    <a:pt x="59370" y="59370"/>
                    <a:pt x="61710" y="59370"/>
                  </a:cubicBezTo>
                  <a:cubicBezTo>
                    <a:pt x="71067" y="61710"/>
                    <a:pt x="94461" y="94461"/>
                    <a:pt x="115516" y="89782"/>
                  </a:cubicBezTo>
                  <a:cubicBezTo>
                    <a:pt x="129552" y="87443"/>
                    <a:pt x="89782" y="50013"/>
                    <a:pt x="106158" y="42994"/>
                  </a:cubicBezTo>
                  <a:close/>
                </a:path>
              </a:pathLst>
            </a:custGeom>
            <a:solidFill>
              <a:srgbClr val="737171"/>
            </a:solidFill>
            <a:ln w="23341" cap="flat">
              <a:noFill/>
              <a:prstDash val="solid"/>
              <a:miter/>
            </a:ln>
          </p:spPr>
          <p:txBody>
            <a:bodyPr rtlCol="0" anchor="ctr"/>
            <a:lstStyle/>
            <a:p>
              <a:endParaRPr lang="en-US"/>
            </a:p>
          </p:txBody>
        </p:sp>
        <p:sp>
          <p:nvSpPr>
            <p:cNvPr id="36" name="Freeform: Shape 108">
              <a:extLst>
                <a:ext uri="{FF2B5EF4-FFF2-40B4-BE49-F238E27FC236}">
                  <a16:creationId xmlns="" xmlns:a16="http://schemas.microsoft.com/office/drawing/2014/main" id="{A9E9FB52-E86D-4928-9445-7D8C05562185}"/>
                </a:ext>
              </a:extLst>
            </p:cNvPr>
            <p:cNvSpPr/>
            <p:nvPr/>
          </p:nvSpPr>
          <p:spPr>
            <a:xfrm flipH="1">
              <a:off x="9024798" y="4287699"/>
              <a:ext cx="204298" cy="175113"/>
            </a:xfrm>
            <a:custGeom>
              <a:avLst/>
              <a:gdLst>
                <a:gd name="connsiteX0" fmla="*/ 110837 w 163757"/>
                <a:gd name="connsiteY0" fmla="*/ 46623 h 140363"/>
                <a:gd name="connsiteX1" fmla="*/ 89782 w 163757"/>
                <a:gd name="connsiteY1" fmla="*/ 72356 h 140363"/>
                <a:gd name="connsiteX2" fmla="*/ 64049 w 163757"/>
                <a:gd name="connsiteY2" fmla="*/ 72356 h 140363"/>
                <a:gd name="connsiteX3" fmla="*/ 66388 w 163757"/>
                <a:gd name="connsiteY3" fmla="*/ 48962 h 140363"/>
                <a:gd name="connsiteX4" fmla="*/ 42994 w 163757"/>
                <a:gd name="connsiteY4" fmla="*/ 51302 h 140363"/>
                <a:gd name="connsiteX5" fmla="*/ 106158 w 163757"/>
                <a:gd name="connsiteY5" fmla="*/ 74696 h 140363"/>
                <a:gd name="connsiteX6" fmla="*/ 136570 w 163757"/>
                <a:gd name="connsiteY6" fmla="*/ 48962 h 140363"/>
                <a:gd name="connsiteX7" fmla="*/ 110837 w 163757"/>
                <a:gd name="connsiteY7" fmla="*/ 46623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57" h="140363">
                  <a:moveTo>
                    <a:pt x="110837" y="46623"/>
                  </a:moveTo>
                  <a:cubicBezTo>
                    <a:pt x="108497" y="58320"/>
                    <a:pt x="96800" y="65338"/>
                    <a:pt x="89782" y="72356"/>
                  </a:cubicBezTo>
                  <a:cubicBezTo>
                    <a:pt x="80425" y="79374"/>
                    <a:pt x="68728" y="81714"/>
                    <a:pt x="64049" y="72356"/>
                  </a:cubicBezTo>
                  <a:cubicBezTo>
                    <a:pt x="54691" y="55980"/>
                    <a:pt x="61709" y="58320"/>
                    <a:pt x="66388" y="48962"/>
                  </a:cubicBezTo>
                  <a:cubicBezTo>
                    <a:pt x="52352" y="48962"/>
                    <a:pt x="59370" y="51302"/>
                    <a:pt x="42994" y="51302"/>
                  </a:cubicBezTo>
                  <a:cubicBezTo>
                    <a:pt x="64049" y="109787"/>
                    <a:pt x="59370" y="107447"/>
                    <a:pt x="106158" y="74696"/>
                  </a:cubicBezTo>
                  <a:cubicBezTo>
                    <a:pt x="120194" y="65338"/>
                    <a:pt x="124873" y="58320"/>
                    <a:pt x="136570" y="48962"/>
                  </a:cubicBezTo>
                  <a:cubicBezTo>
                    <a:pt x="122534" y="48962"/>
                    <a:pt x="122534" y="37265"/>
                    <a:pt x="110837" y="46623"/>
                  </a:cubicBezTo>
                  <a:close/>
                </a:path>
              </a:pathLst>
            </a:custGeom>
            <a:solidFill>
              <a:srgbClr val="6C6969"/>
            </a:solidFill>
            <a:ln w="23341" cap="flat">
              <a:noFill/>
              <a:prstDash val="solid"/>
              <a:miter/>
            </a:ln>
          </p:spPr>
          <p:txBody>
            <a:bodyPr rtlCol="0" anchor="ctr"/>
            <a:lstStyle/>
            <a:p>
              <a:endParaRPr lang="en-US"/>
            </a:p>
          </p:txBody>
        </p:sp>
        <p:sp>
          <p:nvSpPr>
            <p:cNvPr id="37" name="Freeform: Shape 109">
              <a:extLst>
                <a:ext uri="{FF2B5EF4-FFF2-40B4-BE49-F238E27FC236}">
                  <a16:creationId xmlns="" xmlns:a16="http://schemas.microsoft.com/office/drawing/2014/main" id="{3FF1FE94-249C-4C38-982C-4D1FA847D76D}"/>
                </a:ext>
              </a:extLst>
            </p:cNvPr>
            <p:cNvSpPr/>
            <p:nvPr/>
          </p:nvSpPr>
          <p:spPr>
            <a:xfrm flipH="1">
              <a:off x="8887626" y="4255524"/>
              <a:ext cx="175113" cy="145927"/>
            </a:xfrm>
            <a:custGeom>
              <a:avLst/>
              <a:gdLst>
                <a:gd name="connsiteX0" fmla="*/ 94461 w 140363"/>
                <a:gd name="connsiteY0" fmla="*/ 46680 h 116969"/>
                <a:gd name="connsiteX1" fmla="*/ 78085 w 140363"/>
                <a:gd name="connsiteY1" fmla="*/ 72413 h 116969"/>
                <a:gd name="connsiteX2" fmla="*/ 59370 w 140363"/>
                <a:gd name="connsiteY2" fmla="*/ 72413 h 116969"/>
                <a:gd name="connsiteX3" fmla="*/ 61710 w 140363"/>
                <a:gd name="connsiteY3" fmla="*/ 49019 h 116969"/>
                <a:gd name="connsiteX4" fmla="*/ 42994 w 140363"/>
                <a:gd name="connsiteY4" fmla="*/ 49019 h 116969"/>
                <a:gd name="connsiteX5" fmla="*/ 89782 w 140363"/>
                <a:gd name="connsiteY5" fmla="*/ 72413 h 116969"/>
                <a:gd name="connsiteX6" fmla="*/ 113176 w 140363"/>
                <a:gd name="connsiteY6" fmla="*/ 46680 h 116969"/>
                <a:gd name="connsiteX7" fmla="*/ 94461 w 140363"/>
                <a:gd name="connsiteY7" fmla="*/ 46680 h 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63" h="116969">
                  <a:moveTo>
                    <a:pt x="94461" y="46680"/>
                  </a:moveTo>
                  <a:cubicBezTo>
                    <a:pt x="92122" y="58377"/>
                    <a:pt x="85104" y="65395"/>
                    <a:pt x="78085" y="72413"/>
                  </a:cubicBezTo>
                  <a:cubicBezTo>
                    <a:pt x="71067" y="79432"/>
                    <a:pt x="64049" y="81771"/>
                    <a:pt x="59370" y="72413"/>
                  </a:cubicBezTo>
                  <a:cubicBezTo>
                    <a:pt x="52352" y="56038"/>
                    <a:pt x="57031" y="58377"/>
                    <a:pt x="61710" y="49019"/>
                  </a:cubicBezTo>
                  <a:cubicBezTo>
                    <a:pt x="50013" y="49019"/>
                    <a:pt x="54691" y="49019"/>
                    <a:pt x="42994" y="49019"/>
                  </a:cubicBezTo>
                  <a:cubicBezTo>
                    <a:pt x="59370" y="107504"/>
                    <a:pt x="54691" y="105165"/>
                    <a:pt x="89782" y="72413"/>
                  </a:cubicBezTo>
                  <a:cubicBezTo>
                    <a:pt x="99140" y="63056"/>
                    <a:pt x="103819" y="56038"/>
                    <a:pt x="113176" y="46680"/>
                  </a:cubicBezTo>
                  <a:cubicBezTo>
                    <a:pt x="103819" y="49019"/>
                    <a:pt x="103819" y="37322"/>
                    <a:pt x="94461" y="46680"/>
                  </a:cubicBezTo>
                  <a:close/>
                </a:path>
              </a:pathLst>
            </a:custGeom>
            <a:solidFill>
              <a:srgbClr val="6C6969"/>
            </a:solidFill>
            <a:ln w="23341" cap="flat">
              <a:noFill/>
              <a:prstDash val="solid"/>
              <a:miter/>
            </a:ln>
          </p:spPr>
          <p:txBody>
            <a:bodyPr rtlCol="0" anchor="ctr"/>
            <a:lstStyle/>
            <a:p>
              <a:endParaRPr lang="en-US"/>
            </a:p>
          </p:txBody>
        </p:sp>
        <p:grpSp>
          <p:nvGrpSpPr>
            <p:cNvPr id="38" name="Group 37">
              <a:extLst>
                <a:ext uri="{FF2B5EF4-FFF2-40B4-BE49-F238E27FC236}">
                  <a16:creationId xmlns="" xmlns:a16="http://schemas.microsoft.com/office/drawing/2014/main" id="{C0D6B4D6-5570-45C6-96A8-30E37B2B11C2}"/>
                </a:ext>
              </a:extLst>
            </p:cNvPr>
            <p:cNvGrpSpPr/>
            <p:nvPr/>
          </p:nvGrpSpPr>
          <p:grpSpPr>
            <a:xfrm flipH="1">
              <a:off x="9546893" y="5193607"/>
              <a:ext cx="1399559" cy="393724"/>
              <a:chOff x="8963351" y="2835327"/>
              <a:chExt cx="1121835" cy="315595"/>
            </a:xfrm>
          </p:grpSpPr>
          <p:sp>
            <p:nvSpPr>
              <p:cNvPr id="50" name="Freeform: Shape 122">
                <a:extLst>
                  <a:ext uri="{FF2B5EF4-FFF2-40B4-BE49-F238E27FC236}">
                    <a16:creationId xmlns="" xmlns:a16="http://schemas.microsoft.com/office/drawing/2014/main" id="{5D0F8960-C835-4FD8-895E-B7973A53F1A1}"/>
                  </a:ext>
                </a:extLst>
              </p:cNvPr>
              <p:cNvSpPr/>
              <p:nvPr/>
            </p:nvSpPr>
            <p:spPr>
              <a:xfrm>
                <a:off x="9991610" y="2901191"/>
                <a:ext cx="93576" cy="163758"/>
              </a:xfrm>
              <a:custGeom>
                <a:avLst/>
                <a:gdLst>
                  <a:gd name="connsiteX0" fmla="*/ 66128 w 93575"/>
                  <a:gd name="connsiteY0" fmla="*/ 106158 h 163757"/>
                  <a:gd name="connsiteX1" fmla="*/ 45074 w 93575"/>
                  <a:gd name="connsiteY1" fmla="*/ 108498 h 163757"/>
                  <a:gd name="connsiteX2" fmla="*/ 45074 w 93575"/>
                  <a:gd name="connsiteY2" fmla="*/ 42994 h 163757"/>
                  <a:gd name="connsiteX3" fmla="*/ 66128 w 93575"/>
                  <a:gd name="connsiteY3" fmla="*/ 87443 h 163757"/>
                  <a:gd name="connsiteX4" fmla="*/ 66128 w 93575"/>
                  <a:gd name="connsiteY4" fmla="*/ 106158 h 16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75" h="163757">
                    <a:moveTo>
                      <a:pt x="66128" y="106158"/>
                    </a:moveTo>
                    <a:cubicBezTo>
                      <a:pt x="59110" y="110837"/>
                      <a:pt x="52092" y="141249"/>
                      <a:pt x="45074" y="108498"/>
                    </a:cubicBezTo>
                    <a:cubicBezTo>
                      <a:pt x="40395" y="89782"/>
                      <a:pt x="45074" y="68728"/>
                      <a:pt x="45074" y="42994"/>
                    </a:cubicBezTo>
                    <a:cubicBezTo>
                      <a:pt x="63789" y="57031"/>
                      <a:pt x="49753" y="80425"/>
                      <a:pt x="66128" y="87443"/>
                    </a:cubicBezTo>
                    <a:cubicBezTo>
                      <a:pt x="66128" y="94461"/>
                      <a:pt x="66128" y="101479"/>
                      <a:pt x="66128" y="106158"/>
                    </a:cubicBezTo>
                    <a:close/>
                  </a:path>
                </a:pathLst>
              </a:custGeom>
              <a:solidFill>
                <a:srgbClr val="050505"/>
              </a:solidFill>
              <a:ln w="23341" cap="flat">
                <a:noFill/>
                <a:prstDash val="solid"/>
                <a:miter/>
              </a:ln>
            </p:spPr>
            <p:txBody>
              <a:bodyPr rtlCol="0" anchor="ctr"/>
              <a:lstStyle/>
              <a:p>
                <a:endParaRPr lang="en-US"/>
              </a:p>
            </p:txBody>
          </p:sp>
          <p:sp>
            <p:nvSpPr>
              <p:cNvPr id="51" name="Freeform: Shape 123">
                <a:extLst>
                  <a:ext uri="{FF2B5EF4-FFF2-40B4-BE49-F238E27FC236}">
                    <a16:creationId xmlns="" xmlns:a16="http://schemas.microsoft.com/office/drawing/2014/main" id="{EA592B11-F0EC-4FF2-B3B2-BB92935C0974}"/>
                  </a:ext>
                </a:extLst>
              </p:cNvPr>
              <p:cNvSpPr/>
              <p:nvPr/>
            </p:nvSpPr>
            <p:spPr>
              <a:xfrm>
                <a:off x="9071658" y="2854204"/>
                <a:ext cx="444486" cy="257334"/>
              </a:xfrm>
              <a:custGeom>
                <a:avLst/>
                <a:gdLst>
                  <a:gd name="connsiteX0" fmla="*/ 422284 w 444485"/>
                  <a:gd name="connsiteY0" fmla="*/ 183557 h 257333"/>
                  <a:gd name="connsiteX1" fmla="*/ 375496 w 444485"/>
                  <a:gd name="connsiteY1" fmla="*/ 223327 h 257333"/>
                  <a:gd name="connsiteX2" fmla="*/ 66696 w 444485"/>
                  <a:gd name="connsiteY2" fmla="*/ 150805 h 257333"/>
                  <a:gd name="connsiteX3" fmla="*/ 45641 w 444485"/>
                  <a:gd name="connsiteY3" fmla="*/ 94660 h 257333"/>
                  <a:gd name="connsiteX4" fmla="*/ 104126 w 444485"/>
                  <a:gd name="connsiteY4" fmla="*/ 47872 h 257333"/>
                  <a:gd name="connsiteX5" fmla="*/ 377836 w 444485"/>
                  <a:gd name="connsiteY5" fmla="*/ 120393 h 257333"/>
                  <a:gd name="connsiteX6" fmla="*/ 422284 w 444485"/>
                  <a:gd name="connsiteY6" fmla="*/ 183557 h 25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85" h="257333">
                    <a:moveTo>
                      <a:pt x="422284" y="183557"/>
                    </a:moveTo>
                    <a:cubicBezTo>
                      <a:pt x="429303" y="223327"/>
                      <a:pt x="408248" y="232684"/>
                      <a:pt x="375496" y="223327"/>
                    </a:cubicBezTo>
                    <a:cubicBezTo>
                      <a:pt x="272563" y="199933"/>
                      <a:pt x="169629" y="174199"/>
                      <a:pt x="66696" y="150805"/>
                    </a:cubicBezTo>
                    <a:cubicBezTo>
                      <a:pt x="29265" y="141448"/>
                      <a:pt x="47981" y="115714"/>
                      <a:pt x="45641" y="94660"/>
                    </a:cubicBezTo>
                    <a:cubicBezTo>
                      <a:pt x="38623" y="43193"/>
                      <a:pt x="54999" y="36175"/>
                      <a:pt x="104126" y="47872"/>
                    </a:cubicBezTo>
                    <a:cubicBezTo>
                      <a:pt x="197702" y="66587"/>
                      <a:pt x="286599" y="94660"/>
                      <a:pt x="377836" y="120393"/>
                    </a:cubicBezTo>
                    <a:cubicBezTo>
                      <a:pt x="415266" y="132090"/>
                      <a:pt x="431642" y="146127"/>
                      <a:pt x="422284" y="183557"/>
                    </a:cubicBezTo>
                    <a:close/>
                  </a:path>
                </a:pathLst>
              </a:custGeom>
              <a:solidFill>
                <a:srgbClr val="000000"/>
              </a:solidFill>
              <a:ln w="23341" cap="flat">
                <a:noFill/>
                <a:prstDash val="solid"/>
                <a:miter/>
              </a:ln>
            </p:spPr>
            <p:txBody>
              <a:bodyPr rtlCol="0" anchor="ctr"/>
              <a:lstStyle/>
              <a:p>
                <a:endParaRPr lang="en-US"/>
              </a:p>
            </p:txBody>
          </p:sp>
          <p:sp>
            <p:nvSpPr>
              <p:cNvPr id="52" name="Freeform: Shape 124">
                <a:extLst>
                  <a:ext uri="{FF2B5EF4-FFF2-40B4-BE49-F238E27FC236}">
                    <a16:creationId xmlns="" xmlns:a16="http://schemas.microsoft.com/office/drawing/2014/main" id="{0C42E2BC-AE6E-42FF-919B-65D407DD44EE}"/>
                  </a:ext>
                </a:extLst>
              </p:cNvPr>
              <p:cNvSpPr/>
              <p:nvPr/>
            </p:nvSpPr>
            <p:spPr>
              <a:xfrm>
                <a:off x="9480134" y="2950191"/>
                <a:ext cx="257334" cy="187152"/>
              </a:xfrm>
              <a:custGeom>
                <a:avLst/>
                <a:gdLst>
                  <a:gd name="connsiteX0" fmla="*/ 229034 w 257333"/>
                  <a:gd name="connsiteY0" fmla="*/ 80552 h 187151"/>
                  <a:gd name="connsiteX1" fmla="*/ 219676 w 257333"/>
                  <a:gd name="connsiteY1" fmla="*/ 122661 h 187151"/>
                  <a:gd name="connsiteX2" fmla="*/ 189264 w 257333"/>
                  <a:gd name="connsiteY2" fmla="*/ 153074 h 187151"/>
                  <a:gd name="connsiteX3" fmla="*/ 67615 w 257333"/>
                  <a:gd name="connsiteY3" fmla="*/ 141377 h 187151"/>
                  <a:gd name="connsiteX4" fmla="*/ 46561 w 257333"/>
                  <a:gd name="connsiteY4" fmla="*/ 89910 h 187151"/>
                  <a:gd name="connsiteX5" fmla="*/ 69955 w 257333"/>
                  <a:gd name="connsiteY5" fmla="*/ 43122 h 187151"/>
                  <a:gd name="connsiteX6" fmla="*/ 224355 w 257333"/>
                  <a:gd name="connsiteY6" fmla="*/ 66516 h 187151"/>
                  <a:gd name="connsiteX7" fmla="*/ 229034 w 257333"/>
                  <a:gd name="connsiteY7" fmla="*/ 80552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33" h="187151">
                    <a:moveTo>
                      <a:pt x="229034" y="80552"/>
                    </a:moveTo>
                    <a:cubicBezTo>
                      <a:pt x="214997" y="92249"/>
                      <a:pt x="219676" y="108625"/>
                      <a:pt x="219676" y="122661"/>
                    </a:cubicBezTo>
                    <a:cubicBezTo>
                      <a:pt x="222016" y="143716"/>
                      <a:pt x="212658" y="155413"/>
                      <a:pt x="189264" y="153074"/>
                    </a:cubicBezTo>
                    <a:cubicBezTo>
                      <a:pt x="149494" y="148395"/>
                      <a:pt x="107385" y="146055"/>
                      <a:pt x="67615" y="141377"/>
                    </a:cubicBezTo>
                    <a:cubicBezTo>
                      <a:pt x="30185" y="136698"/>
                      <a:pt x="46561" y="108625"/>
                      <a:pt x="46561" y="89910"/>
                    </a:cubicBezTo>
                    <a:cubicBezTo>
                      <a:pt x="44221" y="71195"/>
                      <a:pt x="41882" y="40782"/>
                      <a:pt x="69955" y="43122"/>
                    </a:cubicBezTo>
                    <a:cubicBezTo>
                      <a:pt x="121421" y="47801"/>
                      <a:pt x="172888" y="57158"/>
                      <a:pt x="224355" y="66516"/>
                    </a:cubicBezTo>
                    <a:cubicBezTo>
                      <a:pt x="229034" y="66516"/>
                      <a:pt x="229034" y="75873"/>
                      <a:pt x="229034" y="80552"/>
                    </a:cubicBezTo>
                    <a:close/>
                  </a:path>
                </a:pathLst>
              </a:custGeom>
              <a:solidFill>
                <a:srgbClr val="020202"/>
              </a:solidFill>
              <a:ln w="23341" cap="flat">
                <a:noFill/>
                <a:prstDash val="solid"/>
                <a:miter/>
              </a:ln>
            </p:spPr>
            <p:txBody>
              <a:bodyPr rtlCol="0" anchor="ctr"/>
              <a:lstStyle/>
              <a:p>
                <a:endParaRPr lang="en-US"/>
              </a:p>
            </p:txBody>
          </p:sp>
          <p:sp>
            <p:nvSpPr>
              <p:cNvPr id="53" name="Freeform: Shape 125">
                <a:extLst>
                  <a:ext uri="{FF2B5EF4-FFF2-40B4-BE49-F238E27FC236}">
                    <a16:creationId xmlns="" xmlns:a16="http://schemas.microsoft.com/office/drawing/2014/main" id="{C9EECE9C-5EC3-4B27-B23A-14C8CE28BF24}"/>
                  </a:ext>
                </a:extLst>
              </p:cNvPr>
              <p:cNvSpPr/>
              <p:nvPr/>
            </p:nvSpPr>
            <p:spPr>
              <a:xfrm>
                <a:off x="9682317" y="2963770"/>
                <a:ext cx="280728" cy="187152"/>
              </a:xfrm>
              <a:custGeom>
                <a:avLst/>
                <a:gdLst>
                  <a:gd name="connsiteX0" fmla="*/ 239736 w 280727"/>
                  <a:gd name="connsiteY0" fmla="*/ 57616 h 187151"/>
                  <a:gd name="connsiteX1" fmla="*/ 237397 w 280727"/>
                  <a:gd name="connsiteY1" fmla="*/ 104404 h 187151"/>
                  <a:gd name="connsiteX2" fmla="*/ 211663 w 280727"/>
                  <a:gd name="connsiteY2" fmla="*/ 141834 h 187151"/>
                  <a:gd name="connsiteX3" fmla="*/ 80657 w 280727"/>
                  <a:gd name="connsiteY3" fmla="*/ 151192 h 187151"/>
                  <a:gd name="connsiteX4" fmla="*/ 47906 w 280727"/>
                  <a:gd name="connsiteY4" fmla="*/ 99725 h 187151"/>
                  <a:gd name="connsiteX5" fmla="*/ 66621 w 280727"/>
                  <a:gd name="connsiteY5" fmla="*/ 45919 h 187151"/>
                  <a:gd name="connsiteX6" fmla="*/ 235057 w 280727"/>
                  <a:gd name="connsiteY6" fmla="*/ 43579 h 187151"/>
                  <a:gd name="connsiteX7" fmla="*/ 239736 w 280727"/>
                  <a:gd name="connsiteY7" fmla="*/ 57616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27" h="187151">
                    <a:moveTo>
                      <a:pt x="239736" y="57616"/>
                    </a:moveTo>
                    <a:cubicBezTo>
                      <a:pt x="225700" y="71652"/>
                      <a:pt x="235057" y="88028"/>
                      <a:pt x="237397" y="104404"/>
                    </a:cubicBezTo>
                    <a:cubicBezTo>
                      <a:pt x="244415" y="127798"/>
                      <a:pt x="235057" y="139495"/>
                      <a:pt x="211663" y="141834"/>
                    </a:cubicBezTo>
                    <a:cubicBezTo>
                      <a:pt x="167215" y="144173"/>
                      <a:pt x="125106" y="148852"/>
                      <a:pt x="80657" y="151192"/>
                    </a:cubicBezTo>
                    <a:cubicBezTo>
                      <a:pt x="40887" y="153531"/>
                      <a:pt x="52584" y="120779"/>
                      <a:pt x="47906" y="99725"/>
                    </a:cubicBezTo>
                    <a:cubicBezTo>
                      <a:pt x="43227" y="78670"/>
                      <a:pt x="33869" y="48258"/>
                      <a:pt x="66621" y="45919"/>
                    </a:cubicBezTo>
                    <a:cubicBezTo>
                      <a:pt x="122766" y="41240"/>
                      <a:pt x="178912" y="43579"/>
                      <a:pt x="235057" y="43579"/>
                    </a:cubicBezTo>
                    <a:cubicBezTo>
                      <a:pt x="235057" y="43579"/>
                      <a:pt x="237397" y="52937"/>
                      <a:pt x="239736" y="57616"/>
                    </a:cubicBezTo>
                    <a:close/>
                  </a:path>
                </a:pathLst>
              </a:custGeom>
              <a:solidFill>
                <a:srgbClr val="020202"/>
              </a:solidFill>
              <a:ln w="23341" cap="flat">
                <a:noFill/>
                <a:prstDash val="solid"/>
                <a:miter/>
              </a:ln>
            </p:spPr>
            <p:txBody>
              <a:bodyPr rtlCol="0" anchor="ctr"/>
              <a:lstStyle/>
              <a:p>
                <a:endParaRPr lang="en-US"/>
              </a:p>
            </p:txBody>
          </p:sp>
          <p:sp>
            <p:nvSpPr>
              <p:cNvPr id="54" name="Freeform: Shape 126">
                <a:extLst>
                  <a:ext uri="{FF2B5EF4-FFF2-40B4-BE49-F238E27FC236}">
                    <a16:creationId xmlns="" xmlns:a16="http://schemas.microsoft.com/office/drawing/2014/main" id="{C91043C8-53F0-4677-AD44-EC766CA2DD35}"/>
                  </a:ext>
                </a:extLst>
              </p:cNvPr>
              <p:cNvSpPr/>
              <p:nvPr/>
            </p:nvSpPr>
            <p:spPr>
              <a:xfrm>
                <a:off x="8963351" y="2835327"/>
                <a:ext cx="140364" cy="187152"/>
              </a:xfrm>
              <a:custGeom>
                <a:avLst/>
                <a:gdLst>
                  <a:gd name="connsiteX0" fmla="*/ 43997 w 140363"/>
                  <a:gd name="connsiteY0" fmla="*/ 99500 h 187151"/>
                  <a:gd name="connsiteX1" fmla="*/ 76749 w 140363"/>
                  <a:gd name="connsiteY1" fmla="*/ 43355 h 187151"/>
                  <a:gd name="connsiteX2" fmla="*/ 104821 w 140363"/>
                  <a:gd name="connsiteY2" fmla="*/ 113537 h 187151"/>
                  <a:gd name="connsiteX3" fmla="*/ 72070 w 140363"/>
                  <a:gd name="connsiteY3" fmla="*/ 155646 h 187151"/>
                  <a:gd name="connsiteX4" fmla="*/ 43997 w 140363"/>
                  <a:gd name="connsiteY4" fmla="*/ 99500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63" h="187151">
                    <a:moveTo>
                      <a:pt x="43997" y="99500"/>
                    </a:moveTo>
                    <a:cubicBezTo>
                      <a:pt x="53355" y="80785"/>
                      <a:pt x="27621" y="38676"/>
                      <a:pt x="76749" y="43355"/>
                    </a:cubicBezTo>
                    <a:cubicBezTo>
                      <a:pt x="130555" y="48033"/>
                      <a:pt x="100143" y="90143"/>
                      <a:pt x="104821" y="113537"/>
                    </a:cubicBezTo>
                    <a:cubicBezTo>
                      <a:pt x="109500" y="134591"/>
                      <a:pt x="107161" y="157985"/>
                      <a:pt x="72070" y="155646"/>
                    </a:cubicBezTo>
                    <a:cubicBezTo>
                      <a:pt x="27621" y="153306"/>
                      <a:pt x="48676" y="120555"/>
                      <a:pt x="43997" y="99500"/>
                    </a:cubicBezTo>
                    <a:close/>
                  </a:path>
                </a:pathLst>
              </a:custGeom>
              <a:solidFill>
                <a:srgbClr val="000000"/>
              </a:solidFill>
              <a:ln w="23341" cap="flat">
                <a:noFill/>
                <a:prstDash val="solid"/>
                <a:miter/>
              </a:ln>
            </p:spPr>
            <p:txBody>
              <a:bodyPr rtlCol="0" anchor="ctr"/>
              <a:lstStyle/>
              <a:p>
                <a:endParaRPr lang="en-US"/>
              </a:p>
            </p:txBody>
          </p:sp>
          <p:sp>
            <p:nvSpPr>
              <p:cNvPr id="55" name="Freeform: Shape 127">
                <a:extLst>
                  <a:ext uri="{FF2B5EF4-FFF2-40B4-BE49-F238E27FC236}">
                    <a16:creationId xmlns="" xmlns:a16="http://schemas.microsoft.com/office/drawing/2014/main" id="{25C2E38B-0A44-4280-9C77-5A406DD4A64C}"/>
                  </a:ext>
                </a:extLst>
              </p:cNvPr>
              <p:cNvSpPr/>
              <p:nvPr/>
            </p:nvSpPr>
            <p:spPr>
              <a:xfrm>
                <a:off x="9892135" y="2926594"/>
                <a:ext cx="163758" cy="187152"/>
              </a:xfrm>
              <a:custGeom>
                <a:avLst/>
                <a:gdLst>
                  <a:gd name="connsiteX0" fmla="*/ 46294 w 163757"/>
                  <a:gd name="connsiteY0" fmla="*/ 155616 h 187151"/>
                  <a:gd name="connsiteX1" fmla="*/ 43954 w 163757"/>
                  <a:gd name="connsiteY1" fmla="*/ 111167 h 187151"/>
                  <a:gd name="connsiteX2" fmla="*/ 100100 w 163757"/>
                  <a:gd name="connsiteY2" fmla="*/ 45664 h 187151"/>
                  <a:gd name="connsiteX3" fmla="*/ 123494 w 163757"/>
                  <a:gd name="connsiteY3" fmla="*/ 64379 h 187151"/>
                  <a:gd name="connsiteX4" fmla="*/ 46294 w 163757"/>
                  <a:gd name="connsiteY4" fmla="*/ 155616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7" h="187151">
                    <a:moveTo>
                      <a:pt x="46294" y="155616"/>
                    </a:moveTo>
                    <a:cubicBezTo>
                      <a:pt x="46294" y="141579"/>
                      <a:pt x="46294" y="125204"/>
                      <a:pt x="43954" y="111167"/>
                    </a:cubicBezTo>
                    <a:cubicBezTo>
                      <a:pt x="36936" y="66719"/>
                      <a:pt x="69688" y="57361"/>
                      <a:pt x="100100" y="45664"/>
                    </a:cubicBezTo>
                    <a:cubicBezTo>
                      <a:pt x="116476" y="38646"/>
                      <a:pt x="123494" y="45664"/>
                      <a:pt x="123494" y="64379"/>
                    </a:cubicBezTo>
                    <a:cubicBezTo>
                      <a:pt x="121155" y="115846"/>
                      <a:pt x="102439" y="153276"/>
                      <a:pt x="46294" y="155616"/>
                    </a:cubicBezTo>
                    <a:close/>
                  </a:path>
                </a:pathLst>
              </a:custGeom>
              <a:solidFill>
                <a:srgbClr val="020202"/>
              </a:solidFill>
              <a:ln w="23341" cap="flat">
                <a:noFill/>
                <a:prstDash val="solid"/>
                <a:miter/>
              </a:ln>
            </p:spPr>
            <p:txBody>
              <a:bodyPr rtlCol="0" anchor="ctr"/>
              <a:lstStyle/>
              <a:p>
                <a:endParaRPr lang="en-US"/>
              </a:p>
            </p:txBody>
          </p:sp>
        </p:grpSp>
        <p:sp>
          <p:nvSpPr>
            <p:cNvPr id="39" name="Freeform: Shape 111">
              <a:extLst>
                <a:ext uri="{FF2B5EF4-FFF2-40B4-BE49-F238E27FC236}">
                  <a16:creationId xmlns="" xmlns:a16="http://schemas.microsoft.com/office/drawing/2014/main" id="{F4DBF6BC-93FD-476A-8D6E-8F132136AA37}"/>
                </a:ext>
              </a:extLst>
            </p:cNvPr>
            <p:cNvSpPr/>
            <p:nvPr/>
          </p:nvSpPr>
          <p:spPr>
            <a:xfrm flipH="1">
              <a:off x="9801847" y="4826319"/>
              <a:ext cx="145927" cy="145927"/>
            </a:xfrm>
            <a:custGeom>
              <a:avLst/>
              <a:gdLst>
                <a:gd name="connsiteX0" fmla="*/ 66963 w 116969"/>
                <a:gd name="connsiteY0" fmla="*/ 42994 h 116969"/>
                <a:gd name="connsiteX1" fmla="*/ 85678 w 116969"/>
                <a:gd name="connsiteY1" fmla="*/ 66388 h 116969"/>
                <a:gd name="connsiteX2" fmla="*/ 59945 w 116969"/>
                <a:gd name="connsiteY2" fmla="*/ 87443 h 116969"/>
                <a:gd name="connsiteX3" fmla="*/ 43569 w 116969"/>
                <a:gd name="connsiteY3" fmla="*/ 61709 h 116969"/>
                <a:gd name="connsiteX4" fmla="*/ 66963 w 116969"/>
                <a:gd name="connsiteY4" fmla="*/ 42994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66963" y="42994"/>
                  </a:moveTo>
                  <a:cubicBezTo>
                    <a:pt x="78660" y="45334"/>
                    <a:pt x="88017" y="54691"/>
                    <a:pt x="85678" y="66388"/>
                  </a:cubicBezTo>
                  <a:cubicBezTo>
                    <a:pt x="85678" y="80425"/>
                    <a:pt x="76320" y="92122"/>
                    <a:pt x="59945" y="87443"/>
                  </a:cubicBezTo>
                  <a:cubicBezTo>
                    <a:pt x="45908" y="85103"/>
                    <a:pt x="41229" y="73406"/>
                    <a:pt x="43569" y="61709"/>
                  </a:cubicBezTo>
                  <a:cubicBezTo>
                    <a:pt x="45908" y="50012"/>
                    <a:pt x="52926" y="42994"/>
                    <a:pt x="66963" y="42994"/>
                  </a:cubicBezTo>
                  <a:close/>
                </a:path>
              </a:pathLst>
            </a:custGeom>
            <a:solidFill>
              <a:srgbClr val="D6D6D6"/>
            </a:solidFill>
            <a:ln w="23341" cap="flat">
              <a:noFill/>
              <a:prstDash val="solid"/>
              <a:miter/>
            </a:ln>
          </p:spPr>
          <p:txBody>
            <a:bodyPr rtlCol="0" anchor="ctr"/>
            <a:lstStyle/>
            <a:p>
              <a:endParaRPr lang="en-US"/>
            </a:p>
          </p:txBody>
        </p:sp>
        <p:sp>
          <p:nvSpPr>
            <p:cNvPr id="40" name="Freeform: Shape 112">
              <a:extLst>
                <a:ext uri="{FF2B5EF4-FFF2-40B4-BE49-F238E27FC236}">
                  <a16:creationId xmlns="" xmlns:a16="http://schemas.microsoft.com/office/drawing/2014/main" id="{337803B3-763A-448A-9C08-6176C53BB4BB}"/>
                </a:ext>
              </a:extLst>
            </p:cNvPr>
            <p:cNvSpPr/>
            <p:nvPr/>
          </p:nvSpPr>
          <p:spPr>
            <a:xfrm flipH="1">
              <a:off x="9777783" y="5222682"/>
              <a:ext cx="145927" cy="145927"/>
            </a:xfrm>
            <a:custGeom>
              <a:avLst/>
              <a:gdLst>
                <a:gd name="connsiteX0" fmla="*/ 80425 w 116969"/>
                <a:gd name="connsiteY0" fmla="*/ 59818 h 116969"/>
                <a:gd name="connsiteX1" fmla="*/ 64049 w 116969"/>
                <a:gd name="connsiteY1" fmla="*/ 80873 h 116969"/>
                <a:gd name="connsiteX2" fmla="*/ 42994 w 116969"/>
                <a:gd name="connsiteY2" fmla="*/ 64497 h 116969"/>
                <a:gd name="connsiteX3" fmla="*/ 61710 w 116969"/>
                <a:gd name="connsiteY3" fmla="*/ 43443 h 116969"/>
                <a:gd name="connsiteX4" fmla="*/ 80425 w 116969"/>
                <a:gd name="connsiteY4" fmla="*/ 59818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80425" y="59818"/>
                  </a:moveTo>
                  <a:cubicBezTo>
                    <a:pt x="80425" y="71515"/>
                    <a:pt x="75746" y="78534"/>
                    <a:pt x="64049" y="80873"/>
                  </a:cubicBezTo>
                  <a:cubicBezTo>
                    <a:pt x="52352" y="80873"/>
                    <a:pt x="45334" y="73855"/>
                    <a:pt x="42994" y="64497"/>
                  </a:cubicBezTo>
                  <a:cubicBezTo>
                    <a:pt x="42994" y="52800"/>
                    <a:pt x="50013" y="45782"/>
                    <a:pt x="61710" y="43443"/>
                  </a:cubicBezTo>
                  <a:cubicBezTo>
                    <a:pt x="71067" y="41103"/>
                    <a:pt x="78085" y="48121"/>
                    <a:pt x="80425" y="59818"/>
                  </a:cubicBezTo>
                  <a:close/>
                </a:path>
              </a:pathLst>
            </a:custGeom>
            <a:solidFill>
              <a:srgbClr val="CFCFCF"/>
            </a:solidFill>
            <a:ln w="23341" cap="flat">
              <a:noFill/>
              <a:prstDash val="solid"/>
              <a:miter/>
            </a:ln>
          </p:spPr>
          <p:txBody>
            <a:bodyPr rtlCol="0" anchor="ctr"/>
            <a:lstStyle/>
            <a:p>
              <a:endParaRPr lang="en-US"/>
            </a:p>
          </p:txBody>
        </p:sp>
        <p:sp>
          <p:nvSpPr>
            <p:cNvPr id="41" name="Freeform: Shape 113">
              <a:extLst>
                <a:ext uri="{FF2B5EF4-FFF2-40B4-BE49-F238E27FC236}">
                  <a16:creationId xmlns="" xmlns:a16="http://schemas.microsoft.com/office/drawing/2014/main" id="{A09E1EE4-AE21-4CDE-A6C0-EEF7A4BFEFB3}"/>
                </a:ext>
              </a:extLst>
            </p:cNvPr>
            <p:cNvSpPr/>
            <p:nvPr/>
          </p:nvSpPr>
          <p:spPr>
            <a:xfrm flipH="1">
              <a:off x="9880491" y="4449267"/>
              <a:ext cx="145927" cy="145927"/>
            </a:xfrm>
            <a:custGeom>
              <a:avLst/>
              <a:gdLst>
                <a:gd name="connsiteX0" fmla="*/ 59818 w 116969"/>
                <a:gd name="connsiteY0" fmla="*/ 80873 h 116969"/>
                <a:gd name="connsiteX1" fmla="*/ 43443 w 116969"/>
                <a:gd name="connsiteY1" fmla="*/ 59818 h 116969"/>
                <a:gd name="connsiteX2" fmla="*/ 64497 w 116969"/>
                <a:gd name="connsiteY2" fmla="*/ 43443 h 116969"/>
                <a:gd name="connsiteX3" fmla="*/ 78534 w 116969"/>
                <a:gd name="connsiteY3" fmla="*/ 62158 h 116969"/>
                <a:gd name="connsiteX4" fmla="*/ 59818 w 116969"/>
                <a:gd name="connsiteY4" fmla="*/ 80873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59818" y="80873"/>
                  </a:moveTo>
                  <a:cubicBezTo>
                    <a:pt x="48121" y="78534"/>
                    <a:pt x="41103" y="73855"/>
                    <a:pt x="43443" y="59818"/>
                  </a:cubicBezTo>
                  <a:cubicBezTo>
                    <a:pt x="45782" y="48121"/>
                    <a:pt x="52800" y="41103"/>
                    <a:pt x="64497" y="43443"/>
                  </a:cubicBezTo>
                  <a:cubicBezTo>
                    <a:pt x="73855" y="45782"/>
                    <a:pt x="80873" y="52800"/>
                    <a:pt x="78534" y="62158"/>
                  </a:cubicBezTo>
                  <a:cubicBezTo>
                    <a:pt x="78534" y="73855"/>
                    <a:pt x="71515" y="80873"/>
                    <a:pt x="59818" y="80873"/>
                  </a:cubicBezTo>
                  <a:close/>
                </a:path>
              </a:pathLst>
            </a:custGeom>
            <a:solidFill>
              <a:srgbClr val="D6D5D5"/>
            </a:solidFill>
            <a:ln w="23341" cap="flat">
              <a:noFill/>
              <a:prstDash val="solid"/>
              <a:miter/>
            </a:ln>
          </p:spPr>
          <p:txBody>
            <a:bodyPr rtlCol="0" anchor="ctr"/>
            <a:lstStyle/>
            <a:p>
              <a:endParaRPr lang="en-US"/>
            </a:p>
          </p:txBody>
        </p:sp>
        <p:sp>
          <p:nvSpPr>
            <p:cNvPr id="42" name="Freeform: Shape 114">
              <a:extLst>
                <a:ext uri="{FF2B5EF4-FFF2-40B4-BE49-F238E27FC236}">
                  <a16:creationId xmlns="" xmlns:a16="http://schemas.microsoft.com/office/drawing/2014/main" id="{76279F97-249C-40B6-9550-E60B1A5E375C}"/>
                </a:ext>
              </a:extLst>
            </p:cNvPr>
            <p:cNvSpPr/>
            <p:nvPr/>
          </p:nvSpPr>
          <p:spPr>
            <a:xfrm flipH="1">
              <a:off x="9736923" y="2240488"/>
              <a:ext cx="700452" cy="904749"/>
            </a:xfrm>
            <a:custGeom>
              <a:avLst/>
              <a:gdLst>
                <a:gd name="connsiteX0" fmla="*/ 515553 w 561455"/>
                <a:gd name="connsiteY0" fmla="*/ 42994 h 725213"/>
                <a:gd name="connsiteX1" fmla="*/ 501517 w 561455"/>
                <a:gd name="connsiteY1" fmla="*/ 57031 h 725213"/>
                <a:gd name="connsiteX2" fmla="*/ 506195 w 561455"/>
                <a:gd name="connsiteY2" fmla="*/ 204413 h 725213"/>
                <a:gd name="connsiteX3" fmla="*/ 396244 w 561455"/>
                <a:gd name="connsiteY3" fmla="*/ 534268 h 725213"/>
                <a:gd name="connsiteX4" fmla="*/ 351795 w 561455"/>
                <a:gd name="connsiteY4" fmla="*/ 597432 h 725213"/>
                <a:gd name="connsiteX5" fmla="*/ 293310 w 561455"/>
                <a:gd name="connsiteY5" fmla="*/ 691008 h 725213"/>
                <a:gd name="connsiteX6" fmla="*/ 42994 w 561455"/>
                <a:gd name="connsiteY6" fmla="*/ 564680 h 725213"/>
                <a:gd name="connsiteX7" fmla="*/ 283952 w 561455"/>
                <a:gd name="connsiteY7" fmla="*/ 700366 h 725213"/>
                <a:gd name="connsiteX8" fmla="*/ 326062 w 561455"/>
                <a:gd name="connsiteY8" fmla="*/ 681650 h 725213"/>
                <a:gd name="connsiteX9" fmla="*/ 363492 w 561455"/>
                <a:gd name="connsiteY9" fmla="*/ 595093 h 725213"/>
                <a:gd name="connsiteX10" fmla="*/ 398583 w 561455"/>
                <a:gd name="connsiteY10" fmla="*/ 543626 h 725213"/>
                <a:gd name="connsiteX11" fmla="*/ 468765 w 561455"/>
                <a:gd name="connsiteY11" fmla="*/ 412619 h 725213"/>
                <a:gd name="connsiteX12" fmla="*/ 515553 w 561455"/>
                <a:gd name="connsiteY12" fmla="*/ 206752 h 725213"/>
                <a:gd name="connsiteX13" fmla="*/ 515553 w 561455"/>
                <a:gd name="connsiteY13" fmla="*/ 42994 h 72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455" h="725213">
                  <a:moveTo>
                    <a:pt x="515553" y="42994"/>
                  </a:moveTo>
                  <a:cubicBezTo>
                    <a:pt x="503856" y="50013"/>
                    <a:pt x="513214" y="50013"/>
                    <a:pt x="501517" y="57031"/>
                  </a:cubicBezTo>
                  <a:cubicBezTo>
                    <a:pt x="506195" y="106158"/>
                    <a:pt x="510874" y="143589"/>
                    <a:pt x="506195" y="204413"/>
                  </a:cubicBezTo>
                  <a:cubicBezTo>
                    <a:pt x="424316" y="354134"/>
                    <a:pt x="517892" y="396244"/>
                    <a:pt x="396244" y="534268"/>
                  </a:cubicBezTo>
                  <a:cubicBezTo>
                    <a:pt x="384547" y="548305"/>
                    <a:pt x="351795" y="597432"/>
                    <a:pt x="351795" y="597432"/>
                  </a:cubicBezTo>
                  <a:cubicBezTo>
                    <a:pt x="330740" y="632523"/>
                    <a:pt x="309686" y="695687"/>
                    <a:pt x="293310" y="691008"/>
                  </a:cubicBezTo>
                  <a:cubicBezTo>
                    <a:pt x="220789" y="665275"/>
                    <a:pt x="106158" y="613808"/>
                    <a:pt x="42994" y="564680"/>
                  </a:cubicBezTo>
                  <a:cubicBezTo>
                    <a:pt x="110837" y="632523"/>
                    <a:pt x="197395" y="669953"/>
                    <a:pt x="283952" y="700366"/>
                  </a:cubicBezTo>
                  <a:cubicBezTo>
                    <a:pt x="300328" y="705044"/>
                    <a:pt x="319043" y="698026"/>
                    <a:pt x="326062" y="681650"/>
                  </a:cubicBezTo>
                  <a:cubicBezTo>
                    <a:pt x="337759" y="653578"/>
                    <a:pt x="356474" y="611468"/>
                    <a:pt x="363492" y="595093"/>
                  </a:cubicBezTo>
                  <a:cubicBezTo>
                    <a:pt x="363492" y="595093"/>
                    <a:pt x="386886" y="560002"/>
                    <a:pt x="398583" y="543626"/>
                  </a:cubicBezTo>
                  <a:cubicBezTo>
                    <a:pt x="431335" y="503856"/>
                    <a:pt x="461747" y="464086"/>
                    <a:pt x="468765" y="412619"/>
                  </a:cubicBezTo>
                  <a:cubicBezTo>
                    <a:pt x="475783" y="342437"/>
                    <a:pt x="473444" y="269916"/>
                    <a:pt x="515553" y="206752"/>
                  </a:cubicBezTo>
                  <a:cubicBezTo>
                    <a:pt x="527250" y="148267"/>
                    <a:pt x="515553" y="101479"/>
                    <a:pt x="515553" y="42994"/>
                  </a:cubicBezTo>
                  <a:close/>
                </a:path>
              </a:pathLst>
            </a:custGeom>
            <a:solidFill>
              <a:srgbClr val="949393"/>
            </a:solidFill>
            <a:ln w="23341" cap="flat">
              <a:noFill/>
              <a:prstDash val="solid"/>
              <a:miter/>
            </a:ln>
          </p:spPr>
          <p:txBody>
            <a:bodyPr rtlCol="0" anchor="ctr"/>
            <a:lstStyle/>
            <a:p>
              <a:endParaRPr lang="en-US"/>
            </a:p>
          </p:txBody>
        </p:sp>
        <p:sp>
          <p:nvSpPr>
            <p:cNvPr id="43" name="Freeform: Shape 115">
              <a:extLst>
                <a:ext uri="{FF2B5EF4-FFF2-40B4-BE49-F238E27FC236}">
                  <a16:creationId xmlns="" xmlns:a16="http://schemas.microsoft.com/office/drawing/2014/main" id="{70537DB6-F37C-4DCD-BD6E-213D2D372789}"/>
                </a:ext>
              </a:extLst>
            </p:cNvPr>
            <p:cNvSpPr/>
            <p:nvPr/>
          </p:nvSpPr>
          <p:spPr>
            <a:xfrm flipH="1">
              <a:off x="9661041" y="4212695"/>
              <a:ext cx="262669" cy="145927"/>
            </a:xfrm>
            <a:custGeom>
              <a:avLst/>
              <a:gdLst>
                <a:gd name="connsiteX0" fmla="*/ 159964 w 210545"/>
                <a:gd name="connsiteY0" fmla="*/ 73991 h 116969"/>
                <a:gd name="connsiteX1" fmla="*/ 42994 w 210545"/>
                <a:gd name="connsiteY1" fmla="*/ 55276 h 116969"/>
                <a:gd name="connsiteX2" fmla="*/ 190376 w 210545"/>
                <a:gd name="connsiteY2" fmla="*/ 55276 h 116969"/>
                <a:gd name="connsiteX3" fmla="*/ 159964 w 210545"/>
                <a:gd name="connsiteY3" fmla="*/ 73991 h 116969"/>
              </a:gdLst>
              <a:ahLst/>
              <a:cxnLst>
                <a:cxn ang="0">
                  <a:pos x="connsiteX0" y="connsiteY0"/>
                </a:cxn>
                <a:cxn ang="0">
                  <a:pos x="connsiteX1" y="connsiteY1"/>
                </a:cxn>
                <a:cxn ang="0">
                  <a:pos x="connsiteX2" y="connsiteY2"/>
                </a:cxn>
                <a:cxn ang="0">
                  <a:pos x="connsiteX3" y="connsiteY3"/>
                </a:cxn>
              </a:cxnLst>
              <a:rect l="l" t="t" r="r" b="b"/>
              <a:pathLst>
                <a:path w="210545" h="116969">
                  <a:moveTo>
                    <a:pt x="159964" y="73991"/>
                  </a:moveTo>
                  <a:cubicBezTo>
                    <a:pt x="127213" y="34222"/>
                    <a:pt x="82764" y="69313"/>
                    <a:pt x="42994" y="55276"/>
                  </a:cubicBezTo>
                  <a:cubicBezTo>
                    <a:pt x="92122" y="38900"/>
                    <a:pt x="136570" y="38900"/>
                    <a:pt x="190376" y="55276"/>
                  </a:cubicBezTo>
                  <a:cubicBezTo>
                    <a:pt x="181019" y="59955"/>
                    <a:pt x="171661" y="66973"/>
                    <a:pt x="159964" y="73991"/>
                  </a:cubicBezTo>
                  <a:close/>
                </a:path>
              </a:pathLst>
            </a:custGeom>
            <a:solidFill>
              <a:srgbClr val="AFAEAE"/>
            </a:solidFill>
            <a:ln w="23341" cap="flat">
              <a:noFill/>
              <a:prstDash val="solid"/>
              <a:miter/>
            </a:ln>
          </p:spPr>
          <p:txBody>
            <a:bodyPr rtlCol="0" anchor="ctr"/>
            <a:lstStyle/>
            <a:p>
              <a:endParaRPr lang="en-US"/>
            </a:p>
          </p:txBody>
        </p:sp>
        <p:sp>
          <p:nvSpPr>
            <p:cNvPr id="44" name="Freeform: Shape 116">
              <a:extLst>
                <a:ext uri="{FF2B5EF4-FFF2-40B4-BE49-F238E27FC236}">
                  <a16:creationId xmlns="" xmlns:a16="http://schemas.microsoft.com/office/drawing/2014/main" id="{2F496EC3-2B1E-49D4-BF05-BBAB1FAF775B}"/>
                </a:ext>
              </a:extLst>
            </p:cNvPr>
            <p:cNvSpPr/>
            <p:nvPr/>
          </p:nvSpPr>
          <p:spPr>
            <a:xfrm flipH="1">
              <a:off x="9845265" y="4434879"/>
              <a:ext cx="204298" cy="963120"/>
            </a:xfrm>
            <a:custGeom>
              <a:avLst/>
              <a:gdLst>
                <a:gd name="connsiteX0" fmla="*/ 122818 w 163757"/>
                <a:gd name="connsiteY0" fmla="*/ 412904 h 772001"/>
                <a:gd name="connsiteX1" fmla="*/ 73691 w 163757"/>
                <a:gd name="connsiteY1" fmla="*/ 244467 h 772001"/>
                <a:gd name="connsiteX2" fmla="*/ 38600 w 163757"/>
                <a:gd name="connsiteY2" fmla="*/ 45618 h 772001"/>
                <a:gd name="connsiteX3" fmla="*/ 17545 w 163757"/>
                <a:gd name="connsiteY3" fmla="*/ 17545 h 772001"/>
                <a:gd name="connsiteX4" fmla="*/ 17545 w 163757"/>
                <a:gd name="connsiteY4" fmla="*/ 17545 h 772001"/>
                <a:gd name="connsiteX5" fmla="*/ 57315 w 163757"/>
                <a:gd name="connsiteY5" fmla="*/ 214055 h 772001"/>
                <a:gd name="connsiteX6" fmla="*/ 106443 w 163757"/>
                <a:gd name="connsiteY6" fmla="*/ 412904 h 772001"/>
                <a:gd name="connsiteX7" fmla="*/ 115800 w 163757"/>
                <a:gd name="connsiteY7" fmla="*/ 674917 h 772001"/>
                <a:gd name="connsiteX8" fmla="*/ 92406 w 163757"/>
                <a:gd name="connsiteY8" fmla="*/ 754456 h 772001"/>
                <a:gd name="connsiteX9" fmla="*/ 104103 w 163757"/>
                <a:gd name="connsiteY9" fmla="*/ 756796 h 772001"/>
                <a:gd name="connsiteX10" fmla="*/ 132176 w 163757"/>
                <a:gd name="connsiteY10" fmla="*/ 677256 h 772001"/>
                <a:gd name="connsiteX11" fmla="*/ 122818 w 163757"/>
                <a:gd name="connsiteY11" fmla="*/ 412904 h 77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757" h="772001">
                  <a:moveTo>
                    <a:pt x="122818" y="412904"/>
                  </a:moveTo>
                  <a:cubicBezTo>
                    <a:pt x="94746" y="359098"/>
                    <a:pt x="71352" y="300613"/>
                    <a:pt x="73691" y="244467"/>
                  </a:cubicBezTo>
                  <a:cubicBezTo>
                    <a:pt x="76030" y="174285"/>
                    <a:pt x="54976" y="111121"/>
                    <a:pt x="38600" y="45618"/>
                  </a:cubicBezTo>
                  <a:cubicBezTo>
                    <a:pt x="36261" y="31582"/>
                    <a:pt x="36261" y="17545"/>
                    <a:pt x="17545" y="17545"/>
                  </a:cubicBezTo>
                  <a:lnTo>
                    <a:pt x="17545" y="17545"/>
                  </a:lnTo>
                  <a:cubicBezTo>
                    <a:pt x="22224" y="85388"/>
                    <a:pt x="61994" y="146212"/>
                    <a:pt x="57315" y="214055"/>
                  </a:cubicBezTo>
                  <a:cubicBezTo>
                    <a:pt x="52636" y="284237"/>
                    <a:pt x="76030" y="349740"/>
                    <a:pt x="106443" y="412904"/>
                  </a:cubicBezTo>
                  <a:cubicBezTo>
                    <a:pt x="148552" y="497122"/>
                    <a:pt x="169606" y="583680"/>
                    <a:pt x="115800" y="674917"/>
                  </a:cubicBezTo>
                  <a:cubicBezTo>
                    <a:pt x="101764" y="698311"/>
                    <a:pt x="99424" y="728723"/>
                    <a:pt x="92406" y="754456"/>
                  </a:cubicBezTo>
                  <a:cubicBezTo>
                    <a:pt x="97085" y="754456"/>
                    <a:pt x="99424" y="756796"/>
                    <a:pt x="104103" y="756796"/>
                  </a:cubicBezTo>
                  <a:cubicBezTo>
                    <a:pt x="113461" y="731062"/>
                    <a:pt x="118140" y="700650"/>
                    <a:pt x="132176" y="677256"/>
                  </a:cubicBezTo>
                  <a:cubicBezTo>
                    <a:pt x="188322" y="586019"/>
                    <a:pt x="167267" y="499462"/>
                    <a:pt x="122818" y="412904"/>
                  </a:cubicBezTo>
                  <a:close/>
                </a:path>
              </a:pathLst>
            </a:custGeom>
            <a:solidFill>
              <a:srgbClr val="AEADAD"/>
            </a:solidFill>
            <a:ln w="9525" cap="flat">
              <a:noFill/>
              <a:prstDash val="solid"/>
              <a:miter/>
            </a:ln>
          </p:spPr>
          <p:txBody>
            <a:bodyPr rtlCol="0" anchor="ctr"/>
            <a:lstStyle/>
            <a:p>
              <a:endParaRPr lang="en-US"/>
            </a:p>
          </p:txBody>
        </p:sp>
        <p:sp>
          <p:nvSpPr>
            <p:cNvPr id="45" name="Freeform: Shape 117">
              <a:extLst>
                <a:ext uri="{FF2B5EF4-FFF2-40B4-BE49-F238E27FC236}">
                  <a16:creationId xmlns="" xmlns:a16="http://schemas.microsoft.com/office/drawing/2014/main" id="{627E03A2-DAB7-4334-8ED4-497C65664C44}"/>
                </a:ext>
              </a:extLst>
            </p:cNvPr>
            <p:cNvSpPr/>
            <p:nvPr/>
          </p:nvSpPr>
          <p:spPr>
            <a:xfrm flipH="1">
              <a:off x="10058319" y="3573908"/>
              <a:ext cx="87556" cy="671266"/>
            </a:xfrm>
            <a:custGeom>
              <a:avLst/>
              <a:gdLst>
                <a:gd name="connsiteX0" fmla="*/ 43279 w 70181"/>
                <a:gd name="connsiteY0" fmla="*/ 267861 h 538061"/>
                <a:gd name="connsiteX1" fmla="*/ 29242 w 70181"/>
                <a:gd name="connsiteY1" fmla="*/ 127497 h 538061"/>
                <a:gd name="connsiteX2" fmla="*/ 26903 w 70181"/>
                <a:gd name="connsiteY2" fmla="*/ 17545 h 538061"/>
                <a:gd name="connsiteX3" fmla="*/ 17545 w 70181"/>
                <a:gd name="connsiteY3" fmla="*/ 50297 h 538061"/>
                <a:gd name="connsiteX4" fmla="*/ 19885 w 70181"/>
                <a:gd name="connsiteY4" fmla="*/ 139194 h 538061"/>
                <a:gd name="connsiteX5" fmla="*/ 19885 w 70181"/>
                <a:gd name="connsiteY5" fmla="*/ 139194 h 538061"/>
                <a:gd name="connsiteX6" fmla="*/ 19885 w 70181"/>
                <a:gd name="connsiteY6" fmla="*/ 139194 h 538061"/>
                <a:gd name="connsiteX7" fmla="*/ 45618 w 70181"/>
                <a:gd name="connsiteY7" fmla="*/ 536892 h 538061"/>
                <a:gd name="connsiteX8" fmla="*/ 64333 w 70181"/>
                <a:gd name="connsiteY8" fmla="*/ 527535 h 538061"/>
                <a:gd name="connsiteX9" fmla="*/ 43279 w 70181"/>
                <a:gd name="connsiteY9" fmla="*/ 267861 h 53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181" h="538061">
                  <a:moveTo>
                    <a:pt x="43279" y="267861"/>
                  </a:moveTo>
                  <a:cubicBezTo>
                    <a:pt x="40939" y="228092"/>
                    <a:pt x="31582" y="171946"/>
                    <a:pt x="29242" y="127497"/>
                  </a:cubicBezTo>
                  <a:cubicBezTo>
                    <a:pt x="29242" y="87728"/>
                    <a:pt x="26903" y="57315"/>
                    <a:pt x="26903" y="17545"/>
                  </a:cubicBezTo>
                  <a:cubicBezTo>
                    <a:pt x="22224" y="33921"/>
                    <a:pt x="22224" y="29242"/>
                    <a:pt x="17545" y="50297"/>
                  </a:cubicBezTo>
                  <a:cubicBezTo>
                    <a:pt x="19885" y="78370"/>
                    <a:pt x="15206" y="106443"/>
                    <a:pt x="19885" y="139194"/>
                  </a:cubicBezTo>
                  <a:cubicBezTo>
                    <a:pt x="19885" y="139194"/>
                    <a:pt x="19885" y="139194"/>
                    <a:pt x="19885" y="139194"/>
                  </a:cubicBezTo>
                  <a:lnTo>
                    <a:pt x="19885" y="139194"/>
                  </a:lnTo>
                  <a:cubicBezTo>
                    <a:pt x="29242" y="263183"/>
                    <a:pt x="24564" y="405886"/>
                    <a:pt x="45618" y="536892"/>
                  </a:cubicBezTo>
                  <a:cubicBezTo>
                    <a:pt x="54976" y="532213"/>
                    <a:pt x="54976" y="529874"/>
                    <a:pt x="64333" y="527535"/>
                  </a:cubicBezTo>
                  <a:cubicBezTo>
                    <a:pt x="64333" y="525195"/>
                    <a:pt x="47958" y="340383"/>
                    <a:pt x="43279" y="267861"/>
                  </a:cubicBezTo>
                  <a:close/>
                </a:path>
              </a:pathLst>
            </a:custGeom>
            <a:solidFill>
              <a:srgbClr val="AEADAD"/>
            </a:solidFill>
            <a:ln w="9525" cap="flat">
              <a:noFill/>
              <a:prstDash val="solid"/>
              <a:miter/>
            </a:ln>
          </p:spPr>
          <p:txBody>
            <a:bodyPr rtlCol="0" anchor="ctr"/>
            <a:lstStyle/>
            <a:p>
              <a:endParaRPr lang="en-US"/>
            </a:p>
          </p:txBody>
        </p:sp>
        <p:sp>
          <p:nvSpPr>
            <p:cNvPr id="46" name="Freeform: Shape 118">
              <a:extLst>
                <a:ext uri="{FF2B5EF4-FFF2-40B4-BE49-F238E27FC236}">
                  <a16:creationId xmlns="" xmlns:a16="http://schemas.microsoft.com/office/drawing/2014/main" id="{F69070C9-31FC-45F7-A241-71F521F54E3A}"/>
                </a:ext>
              </a:extLst>
            </p:cNvPr>
            <p:cNvSpPr/>
            <p:nvPr/>
          </p:nvSpPr>
          <p:spPr>
            <a:xfrm flipH="1">
              <a:off x="9984999" y="3708516"/>
              <a:ext cx="145927" cy="145927"/>
            </a:xfrm>
            <a:custGeom>
              <a:avLst/>
              <a:gdLst>
                <a:gd name="connsiteX0" fmla="*/ 61710 w 116969"/>
                <a:gd name="connsiteY0" fmla="*/ 42994 h 116969"/>
                <a:gd name="connsiteX1" fmla="*/ 80425 w 116969"/>
                <a:gd name="connsiteY1" fmla="*/ 61710 h 116969"/>
                <a:gd name="connsiteX2" fmla="*/ 64049 w 116969"/>
                <a:gd name="connsiteY2" fmla="*/ 80425 h 116969"/>
                <a:gd name="connsiteX3" fmla="*/ 42994 w 116969"/>
                <a:gd name="connsiteY3" fmla="*/ 64049 h 116969"/>
                <a:gd name="connsiteX4" fmla="*/ 61710 w 116969"/>
                <a:gd name="connsiteY4" fmla="*/ 42994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61710" y="42994"/>
                  </a:moveTo>
                  <a:cubicBezTo>
                    <a:pt x="73407" y="42994"/>
                    <a:pt x="80425" y="50013"/>
                    <a:pt x="80425" y="61710"/>
                  </a:cubicBezTo>
                  <a:cubicBezTo>
                    <a:pt x="80425" y="73407"/>
                    <a:pt x="75746" y="80425"/>
                    <a:pt x="64049" y="80425"/>
                  </a:cubicBezTo>
                  <a:cubicBezTo>
                    <a:pt x="52352" y="80425"/>
                    <a:pt x="45334" y="75746"/>
                    <a:pt x="42994" y="64049"/>
                  </a:cubicBezTo>
                  <a:cubicBezTo>
                    <a:pt x="42994" y="52352"/>
                    <a:pt x="50013" y="47673"/>
                    <a:pt x="61710" y="42994"/>
                  </a:cubicBezTo>
                  <a:close/>
                </a:path>
              </a:pathLst>
            </a:custGeom>
            <a:solidFill>
              <a:srgbClr val="CAC9C9"/>
            </a:solidFill>
            <a:ln w="23341" cap="flat">
              <a:noFill/>
              <a:prstDash val="solid"/>
              <a:miter/>
            </a:ln>
          </p:spPr>
          <p:txBody>
            <a:bodyPr rtlCol="0" anchor="ctr"/>
            <a:lstStyle/>
            <a:p>
              <a:endParaRPr lang="en-US"/>
            </a:p>
          </p:txBody>
        </p:sp>
        <p:sp>
          <p:nvSpPr>
            <p:cNvPr id="47" name="Freeform: Shape 119">
              <a:extLst>
                <a:ext uri="{FF2B5EF4-FFF2-40B4-BE49-F238E27FC236}">
                  <a16:creationId xmlns="" xmlns:a16="http://schemas.microsoft.com/office/drawing/2014/main" id="{F695AE7E-89AE-4D44-AF14-E6C1AD885685}"/>
                </a:ext>
              </a:extLst>
            </p:cNvPr>
            <p:cNvSpPr/>
            <p:nvPr/>
          </p:nvSpPr>
          <p:spPr>
            <a:xfrm flipH="1">
              <a:off x="9567647" y="4149043"/>
              <a:ext cx="233484" cy="116742"/>
            </a:xfrm>
            <a:custGeom>
              <a:avLst/>
              <a:gdLst>
                <a:gd name="connsiteX0" fmla="*/ 143589 w 187151"/>
                <a:gd name="connsiteY0" fmla="*/ 73546 h 93575"/>
                <a:gd name="connsiteX1" fmla="*/ 42994 w 187151"/>
                <a:gd name="connsiteY1" fmla="*/ 50152 h 93575"/>
                <a:gd name="connsiteX2" fmla="*/ 143589 w 187151"/>
                <a:gd name="connsiteY2" fmla="*/ 54831 h 93575"/>
                <a:gd name="connsiteX3" fmla="*/ 143589 w 187151"/>
                <a:gd name="connsiteY3" fmla="*/ 73546 h 93575"/>
              </a:gdLst>
              <a:ahLst/>
              <a:cxnLst>
                <a:cxn ang="0">
                  <a:pos x="connsiteX0" y="connsiteY0"/>
                </a:cxn>
                <a:cxn ang="0">
                  <a:pos x="connsiteX1" y="connsiteY1"/>
                </a:cxn>
                <a:cxn ang="0">
                  <a:pos x="connsiteX2" y="connsiteY2"/>
                </a:cxn>
                <a:cxn ang="0">
                  <a:pos x="connsiteX3" y="connsiteY3"/>
                </a:cxn>
              </a:cxnLst>
              <a:rect l="l" t="t" r="r" b="b"/>
              <a:pathLst>
                <a:path w="187151" h="93575">
                  <a:moveTo>
                    <a:pt x="143589" y="73546"/>
                  </a:moveTo>
                  <a:cubicBezTo>
                    <a:pt x="117855" y="57170"/>
                    <a:pt x="87443" y="52491"/>
                    <a:pt x="42994" y="50152"/>
                  </a:cubicBezTo>
                  <a:cubicBezTo>
                    <a:pt x="87443" y="36116"/>
                    <a:pt x="115516" y="45473"/>
                    <a:pt x="143589" y="54831"/>
                  </a:cubicBezTo>
                  <a:cubicBezTo>
                    <a:pt x="145928" y="61849"/>
                    <a:pt x="143589" y="66528"/>
                    <a:pt x="143589" y="73546"/>
                  </a:cubicBezTo>
                  <a:close/>
                </a:path>
              </a:pathLst>
            </a:custGeom>
            <a:solidFill>
              <a:srgbClr val="B4B3B3"/>
            </a:solidFill>
            <a:ln w="23341" cap="flat">
              <a:noFill/>
              <a:prstDash val="solid"/>
              <a:miter/>
            </a:ln>
          </p:spPr>
          <p:txBody>
            <a:bodyPr rtlCol="0" anchor="ctr"/>
            <a:lstStyle/>
            <a:p>
              <a:endParaRPr lang="en-US"/>
            </a:p>
          </p:txBody>
        </p:sp>
        <p:sp>
          <p:nvSpPr>
            <p:cNvPr id="48" name="Freeform: Shape 120">
              <a:extLst>
                <a:ext uri="{FF2B5EF4-FFF2-40B4-BE49-F238E27FC236}">
                  <a16:creationId xmlns="" xmlns:a16="http://schemas.microsoft.com/office/drawing/2014/main" id="{9073BB59-001D-4A34-B1B5-52DE7D17CF65}"/>
                </a:ext>
              </a:extLst>
            </p:cNvPr>
            <p:cNvSpPr/>
            <p:nvPr/>
          </p:nvSpPr>
          <p:spPr>
            <a:xfrm flipH="1">
              <a:off x="10453379" y="2417724"/>
              <a:ext cx="145927" cy="175113"/>
            </a:xfrm>
            <a:custGeom>
              <a:avLst/>
              <a:gdLst>
                <a:gd name="connsiteX0" fmla="*/ 76878 w 116969"/>
                <a:gd name="connsiteY0" fmla="*/ 118493 h 140363"/>
                <a:gd name="connsiteX1" fmla="*/ 46466 w 116969"/>
                <a:gd name="connsiteY1" fmla="*/ 69365 h 140363"/>
                <a:gd name="connsiteX2" fmla="*/ 51145 w 116969"/>
                <a:gd name="connsiteY2" fmla="*/ 48311 h 140363"/>
                <a:gd name="connsiteX3" fmla="*/ 69860 w 116969"/>
                <a:gd name="connsiteY3" fmla="*/ 43632 h 140363"/>
                <a:gd name="connsiteX4" fmla="*/ 72199 w 116969"/>
                <a:gd name="connsiteY4" fmla="*/ 64687 h 140363"/>
                <a:gd name="connsiteX5" fmla="*/ 76878 w 116969"/>
                <a:gd name="connsiteY5" fmla="*/ 118493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969" h="140363">
                  <a:moveTo>
                    <a:pt x="76878" y="118493"/>
                  </a:moveTo>
                  <a:cubicBezTo>
                    <a:pt x="58163" y="106796"/>
                    <a:pt x="60502" y="83402"/>
                    <a:pt x="46466" y="69365"/>
                  </a:cubicBezTo>
                  <a:cubicBezTo>
                    <a:pt x="39448" y="62347"/>
                    <a:pt x="44127" y="52990"/>
                    <a:pt x="51145" y="48311"/>
                  </a:cubicBezTo>
                  <a:cubicBezTo>
                    <a:pt x="55824" y="45971"/>
                    <a:pt x="65181" y="41293"/>
                    <a:pt x="69860" y="43632"/>
                  </a:cubicBezTo>
                  <a:cubicBezTo>
                    <a:pt x="86236" y="48311"/>
                    <a:pt x="74539" y="57668"/>
                    <a:pt x="72199" y="64687"/>
                  </a:cubicBezTo>
                  <a:cubicBezTo>
                    <a:pt x="67521" y="83402"/>
                    <a:pt x="100272" y="97438"/>
                    <a:pt x="76878" y="118493"/>
                  </a:cubicBezTo>
                  <a:close/>
                </a:path>
              </a:pathLst>
            </a:custGeom>
            <a:solidFill>
              <a:srgbClr val="A4A3A3"/>
            </a:solidFill>
            <a:ln w="23341" cap="flat">
              <a:noFill/>
              <a:prstDash val="solid"/>
              <a:miter/>
            </a:ln>
          </p:spPr>
          <p:txBody>
            <a:bodyPr rtlCol="0" anchor="ctr"/>
            <a:lstStyle/>
            <a:p>
              <a:endParaRPr lang="en-US"/>
            </a:p>
          </p:txBody>
        </p:sp>
        <p:sp>
          <p:nvSpPr>
            <p:cNvPr id="49" name="Freeform: Shape 121">
              <a:extLst>
                <a:ext uri="{FF2B5EF4-FFF2-40B4-BE49-F238E27FC236}">
                  <a16:creationId xmlns="" xmlns:a16="http://schemas.microsoft.com/office/drawing/2014/main" id="{7DA2BC6C-BEBD-45C1-B3B9-07B718311EF3}"/>
                </a:ext>
              </a:extLst>
            </p:cNvPr>
            <p:cNvSpPr/>
            <p:nvPr/>
          </p:nvSpPr>
          <p:spPr>
            <a:xfrm flipH="1">
              <a:off x="8317149" y="4140849"/>
              <a:ext cx="1838945" cy="332227"/>
            </a:xfrm>
            <a:custGeom>
              <a:avLst/>
              <a:gdLst>
                <a:gd name="connsiteX0" fmla="*/ 747153 w 1684367"/>
                <a:gd name="connsiteY0" fmla="*/ 1056101 h 1263275"/>
                <a:gd name="connsiteX1" fmla="*/ 814996 w 1684367"/>
                <a:gd name="connsiteY1" fmla="*/ 971882 h 1263275"/>
                <a:gd name="connsiteX2" fmla="*/ 836051 w 1684367"/>
                <a:gd name="connsiteY2" fmla="*/ 108644 h 1263275"/>
                <a:gd name="connsiteX3" fmla="*/ 901554 w 1684367"/>
                <a:gd name="connsiteY3" fmla="*/ 43141 h 1263275"/>
                <a:gd name="connsiteX4" fmla="*/ 1594016 w 1684367"/>
                <a:gd name="connsiteY4" fmla="*/ 43141 h 1263275"/>
                <a:gd name="connsiteX5" fmla="*/ 1652501 w 1684367"/>
                <a:gd name="connsiteY5" fmla="*/ 54838 h 1263275"/>
                <a:gd name="connsiteX6" fmla="*/ 1652501 w 1684367"/>
                <a:gd name="connsiteY6" fmla="*/ 237311 h 1263275"/>
                <a:gd name="connsiteX7" fmla="*/ 1603374 w 1684367"/>
                <a:gd name="connsiteY7" fmla="*/ 967203 h 1263275"/>
                <a:gd name="connsiteX8" fmla="*/ 1563604 w 1684367"/>
                <a:gd name="connsiteY8" fmla="*/ 1018670 h 1263275"/>
                <a:gd name="connsiteX9" fmla="*/ 1254803 w 1684367"/>
                <a:gd name="connsiteY9" fmla="*/ 1084173 h 1263275"/>
                <a:gd name="connsiteX10" fmla="*/ 1212694 w 1684367"/>
                <a:gd name="connsiteY10" fmla="*/ 1070137 h 1263275"/>
                <a:gd name="connsiteX11" fmla="*/ 1179942 w 1684367"/>
                <a:gd name="connsiteY11" fmla="*/ 1060779 h 1263275"/>
                <a:gd name="connsiteX12" fmla="*/ 1069991 w 1684367"/>
                <a:gd name="connsiteY12" fmla="*/ 1098210 h 1263275"/>
                <a:gd name="connsiteX13" fmla="*/ 992790 w 1684367"/>
                <a:gd name="connsiteY13" fmla="*/ 1128622 h 1263275"/>
                <a:gd name="connsiteX14" fmla="*/ 943663 w 1684367"/>
                <a:gd name="connsiteY14" fmla="*/ 1130961 h 1263275"/>
                <a:gd name="connsiteX15" fmla="*/ 915590 w 1684367"/>
                <a:gd name="connsiteY15" fmla="*/ 1133301 h 1263275"/>
                <a:gd name="connsiteX16" fmla="*/ 880499 w 1684367"/>
                <a:gd name="connsiteY16" fmla="*/ 1130961 h 1263275"/>
                <a:gd name="connsiteX17" fmla="*/ 819675 w 1684367"/>
                <a:gd name="connsiteY17" fmla="*/ 1133301 h 1263275"/>
                <a:gd name="connsiteX18" fmla="*/ 758850 w 1684367"/>
                <a:gd name="connsiteY18" fmla="*/ 1144998 h 1263275"/>
                <a:gd name="connsiteX19" fmla="*/ 681650 w 1684367"/>
                <a:gd name="connsiteY19" fmla="*/ 1156695 h 1263275"/>
                <a:gd name="connsiteX20" fmla="*/ 634862 w 1684367"/>
                <a:gd name="connsiteY20" fmla="*/ 1173071 h 1263275"/>
                <a:gd name="connsiteX21" fmla="*/ 216110 w 1684367"/>
                <a:gd name="connsiteY21" fmla="*/ 1217519 h 1263275"/>
                <a:gd name="connsiteX22" fmla="*/ 106158 w 1684367"/>
                <a:gd name="connsiteY22" fmla="*/ 1229216 h 1263275"/>
                <a:gd name="connsiteX23" fmla="*/ 42994 w 1684367"/>
                <a:gd name="connsiteY23" fmla="*/ 1189446 h 1263275"/>
                <a:gd name="connsiteX24" fmla="*/ 94461 w 1684367"/>
                <a:gd name="connsiteY24" fmla="*/ 1147337 h 1263275"/>
                <a:gd name="connsiteX25" fmla="*/ 283952 w 1684367"/>
                <a:gd name="connsiteY25" fmla="*/ 1116925 h 1263275"/>
                <a:gd name="connsiteX26" fmla="*/ 747153 w 1684367"/>
                <a:gd name="connsiteY26" fmla="*/ 1056101 h 1263275"/>
                <a:gd name="connsiteX0" fmla="*/ 704159 w 1609507"/>
                <a:gd name="connsiteY0" fmla="*/ 1081755 h 1254870"/>
                <a:gd name="connsiteX1" fmla="*/ 772002 w 1609507"/>
                <a:gd name="connsiteY1" fmla="*/ 997536 h 1254870"/>
                <a:gd name="connsiteX2" fmla="*/ 858560 w 1609507"/>
                <a:gd name="connsiteY2" fmla="*/ 68795 h 1254870"/>
                <a:gd name="connsiteX3" fmla="*/ 1551022 w 1609507"/>
                <a:gd name="connsiteY3" fmla="*/ 68795 h 1254870"/>
                <a:gd name="connsiteX4" fmla="*/ 1609507 w 1609507"/>
                <a:gd name="connsiteY4" fmla="*/ 80492 h 1254870"/>
                <a:gd name="connsiteX5" fmla="*/ 1609507 w 1609507"/>
                <a:gd name="connsiteY5" fmla="*/ 262965 h 1254870"/>
                <a:gd name="connsiteX6" fmla="*/ 1560380 w 1609507"/>
                <a:gd name="connsiteY6" fmla="*/ 992857 h 1254870"/>
                <a:gd name="connsiteX7" fmla="*/ 1520610 w 1609507"/>
                <a:gd name="connsiteY7" fmla="*/ 1044324 h 1254870"/>
                <a:gd name="connsiteX8" fmla="*/ 1211809 w 1609507"/>
                <a:gd name="connsiteY8" fmla="*/ 1109827 h 1254870"/>
                <a:gd name="connsiteX9" fmla="*/ 1169700 w 1609507"/>
                <a:gd name="connsiteY9" fmla="*/ 1095791 h 1254870"/>
                <a:gd name="connsiteX10" fmla="*/ 1136948 w 1609507"/>
                <a:gd name="connsiteY10" fmla="*/ 1086433 h 1254870"/>
                <a:gd name="connsiteX11" fmla="*/ 1026997 w 1609507"/>
                <a:gd name="connsiteY11" fmla="*/ 1123864 h 1254870"/>
                <a:gd name="connsiteX12" fmla="*/ 949796 w 1609507"/>
                <a:gd name="connsiteY12" fmla="*/ 1154276 h 1254870"/>
                <a:gd name="connsiteX13" fmla="*/ 900669 w 1609507"/>
                <a:gd name="connsiteY13" fmla="*/ 1156615 h 1254870"/>
                <a:gd name="connsiteX14" fmla="*/ 872596 w 1609507"/>
                <a:gd name="connsiteY14" fmla="*/ 1158955 h 1254870"/>
                <a:gd name="connsiteX15" fmla="*/ 837505 w 1609507"/>
                <a:gd name="connsiteY15" fmla="*/ 1156615 h 1254870"/>
                <a:gd name="connsiteX16" fmla="*/ 776681 w 1609507"/>
                <a:gd name="connsiteY16" fmla="*/ 1158955 h 1254870"/>
                <a:gd name="connsiteX17" fmla="*/ 715856 w 1609507"/>
                <a:gd name="connsiteY17" fmla="*/ 1170652 h 1254870"/>
                <a:gd name="connsiteX18" fmla="*/ 638656 w 1609507"/>
                <a:gd name="connsiteY18" fmla="*/ 1182349 h 1254870"/>
                <a:gd name="connsiteX19" fmla="*/ 591868 w 1609507"/>
                <a:gd name="connsiteY19" fmla="*/ 1198725 h 1254870"/>
                <a:gd name="connsiteX20" fmla="*/ 173116 w 1609507"/>
                <a:gd name="connsiteY20" fmla="*/ 1243173 h 1254870"/>
                <a:gd name="connsiteX21" fmla="*/ 63164 w 1609507"/>
                <a:gd name="connsiteY21" fmla="*/ 1254870 h 1254870"/>
                <a:gd name="connsiteX22" fmla="*/ 0 w 1609507"/>
                <a:gd name="connsiteY22" fmla="*/ 1215100 h 1254870"/>
                <a:gd name="connsiteX23" fmla="*/ 51467 w 1609507"/>
                <a:gd name="connsiteY23" fmla="*/ 1172991 h 1254870"/>
                <a:gd name="connsiteX24" fmla="*/ 240958 w 1609507"/>
                <a:gd name="connsiteY24" fmla="*/ 1142579 h 1254870"/>
                <a:gd name="connsiteX25" fmla="*/ 704159 w 1609507"/>
                <a:gd name="connsiteY25" fmla="*/ 1081755 h 1254870"/>
                <a:gd name="connsiteX0" fmla="*/ 704159 w 1627491"/>
                <a:gd name="connsiteY0" fmla="*/ 1080978 h 1254093"/>
                <a:gd name="connsiteX1" fmla="*/ 772002 w 1627491"/>
                <a:gd name="connsiteY1" fmla="*/ 996759 h 1254093"/>
                <a:gd name="connsiteX2" fmla="*/ 1551022 w 1627491"/>
                <a:gd name="connsiteY2" fmla="*/ 68018 h 1254093"/>
                <a:gd name="connsiteX3" fmla="*/ 1609507 w 1627491"/>
                <a:gd name="connsiteY3" fmla="*/ 79715 h 1254093"/>
                <a:gd name="connsiteX4" fmla="*/ 1609507 w 1627491"/>
                <a:gd name="connsiteY4" fmla="*/ 262188 h 1254093"/>
                <a:gd name="connsiteX5" fmla="*/ 1560380 w 1627491"/>
                <a:gd name="connsiteY5" fmla="*/ 992080 h 1254093"/>
                <a:gd name="connsiteX6" fmla="*/ 1520610 w 1627491"/>
                <a:gd name="connsiteY6" fmla="*/ 1043547 h 1254093"/>
                <a:gd name="connsiteX7" fmla="*/ 1211809 w 1627491"/>
                <a:gd name="connsiteY7" fmla="*/ 1109050 h 1254093"/>
                <a:gd name="connsiteX8" fmla="*/ 1169700 w 1627491"/>
                <a:gd name="connsiteY8" fmla="*/ 1095014 h 1254093"/>
                <a:gd name="connsiteX9" fmla="*/ 1136948 w 1627491"/>
                <a:gd name="connsiteY9" fmla="*/ 1085656 h 1254093"/>
                <a:gd name="connsiteX10" fmla="*/ 1026997 w 1627491"/>
                <a:gd name="connsiteY10" fmla="*/ 1123087 h 1254093"/>
                <a:gd name="connsiteX11" fmla="*/ 949796 w 1627491"/>
                <a:gd name="connsiteY11" fmla="*/ 1153499 h 1254093"/>
                <a:gd name="connsiteX12" fmla="*/ 900669 w 1627491"/>
                <a:gd name="connsiteY12" fmla="*/ 1155838 h 1254093"/>
                <a:gd name="connsiteX13" fmla="*/ 872596 w 1627491"/>
                <a:gd name="connsiteY13" fmla="*/ 1158178 h 1254093"/>
                <a:gd name="connsiteX14" fmla="*/ 837505 w 1627491"/>
                <a:gd name="connsiteY14" fmla="*/ 1155838 h 1254093"/>
                <a:gd name="connsiteX15" fmla="*/ 776681 w 1627491"/>
                <a:gd name="connsiteY15" fmla="*/ 1158178 h 1254093"/>
                <a:gd name="connsiteX16" fmla="*/ 715856 w 1627491"/>
                <a:gd name="connsiteY16" fmla="*/ 1169875 h 1254093"/>
                <a:gd name="connsiteX17" fmla="*/ 638656 w 1627491"/>
                <a:gd name="connsiteY17" fmla="*/ 1181572 h 1254093"/>
                <a:gd name="connsiteX18" fmla="*/ 591868 w 1627491"/>
                <a:gd name="connsiteY18" fmla="*/ 1197948 h 1254093"/>
                <a:gd name="connsiteX19" fmla="*/ 173116 w 1627491"/>
                <a:gd name="connsiteY19" fmla="*/ 1242396 h 1254093"/>
                <a:gd name="connsiteX20" fmla="*/ 63164 w 1627491"/>
                <a:gd name="connsiteY20" fmla="*/ 1254093 h 1254093"/>
                <a:gd name="connsiteX21" fmla="*/ 0 w 1627491"/>
                <a:gd name="connsiteY21" fmla="*/ 1214323 h 1254093"/>
                <a:gd name="connsiteX22" fmla="*/ 51467 w 1627491"/>
                <a:gd name="connsiteY22" fmla="*/ 1172214 h 1254093"/>
                <a:gd name="connsiteX23" fmla="*/ 240958 w 1627491"/>
                <a:gd name="connsiteY23" fmla="*/ 1141802 h 1254093"/>
                <a:gd name="connsiteX24" fmla="*/ 704159 w 1627491"/>
                <a:gd name="connsiteY24" fmla="*/ 1080978 h 1254093"/>
                <a:gd name="connsiteX0" fmla="*/ 704159 w 1609507"/>
                <a:gd name="connsiteY0" fmla="*/ 1001263 h 1174378"/>
                <a:gd name="connsiteX1" fmla="*/ 772002 w 1609507"/>
                <a:gd name="connsiteY1" fmla="*/ 917044 h 1174378"/>
                <a:gd name="connsiteX2" fmla="*/ 1609507 w 1609507"/>
                <a:gd name="connsiteY2" fmla="*/ 0 h 1174378"/>
                <a:gd name="connsiteX3" fmla="*/ 1609507 w 1609507"/>
                <a:gd name="connsiteY3" fmla="*/ 182473 h 1174378"/>
                <a:gd name="connsiteX4" fmla="*/ 1560380 w 1609507"/>
                <a:gd name="connsiteY4" fmla="*/ 912365 h 1174378"/>
                <a:gd name="connsiteX5" fmla="*/ 1520610 w 1609507"/>
                <a:gd name="connsiteY5" fmla="*/ 963832 h 1174378"/>
                <a:gd name="connsiteX6" fmla="*/ 1211809 w 1609507"/>
                <a:gd name="connsiteY6" fmla="*/ 1029335 h 1174378"/>
                <a:gd name="connsiteX7" fmla="*/ 1169700 w 1609507"/>
                <a:gd name="connsiteY7" fmla="*/ 1015299 h 1174378"/>
                <a:gd name="connsiteX8" fmla="*/ 1136948 w 1609507"/>
                <a:gd name="connsiteY8" fmla="*/ 1005941 h 1174378"/>
                <a:gd name="connsiteX9" fmla="*/ 1026997 w 1609507"/>
                <a:gd name="connsiteY9" fmla="*/ 1043372 h 1174378"/>
                <a:gd name="connsiteX10" fmla="*/ 949796 w 1609507"/>
                <a:gd name="connsiteY10" fmla="*/ 1073784 h 1174378"/>
                <a:gd name="connsiteX11" fmla="*/ 900669 w 1609507"/>
                <a:gd name="connsiteY11" fmla="*/ 1076123 h 1174378"/>
                <a:gd name="connsiteX12" fmla="*/ 872596 w 1609507"/>
                <a:gd name="connsiteY12" fmla="*/ 1078463 h 1174378"/>
                <a:gd name="connsiteX13" fmla="*/ 837505 w 1609507"/>
                <a:gd name="connsiteY13" fmla="*/ 1076123 h 1174378"/>
                <a:gd name="connsiteX14" fmla="*/ 776681 w 1609507"/>
                <a:gd name="connsiteY14" fmla="*/ 1078463 h 1174378"/>
                <a:gd name="connsiteX15" fmla="*/ 715856 w 1609507"/>
                <a:gd name="connsiteY15" fmla="*/ 1090160 h 1174378"/>
                <a:gd name="connsiteX16" fmla="*/ 638656 w 1609507"/>
                <a:gd name="connsiteY16" fmla="*/ 1101857 h 1174378"/>
                <a:gd name="connsiteX17" fmla="*/ 591868 w 1609507"/>
                <a:gd name="connsiteY17" fmla="*/ 1118233 h 1174378"/>
                <a:gd name="connsiteX18" fmla="*/ 173116 w 1609507"/>
                <a:gd name="connsiteY18" fmla="*/ 1162681 h 1174378"/>
                <a:gd name="connsiteX19" fmla="*/ 63164 w 1609507"/>
                <a:gd name="connsiteY19" fmla="*/ 1174378 h 1174378"/>
                <a:gd name="connsiteX20" fmla="*/ 0 w 1609507"/>
                <a:gd name="connsiteY20" fmla="*/ 1134608 h 1174378"/>
                <a:gd name="connsiteX21" fmla="*/ 51467 w 1609507"/>
                <a:gd name="connsiteY21" fmla="*/ 1092499 h 1174378"/>
                <a:gd name="connsiteX22" fmla="*/ 240958 w 1609507"/>
                <a:gd name="connsiteY22" fmla="*/ 1062087 h 1174378"/>
                <a:gd name="connsiteX23" fmla="*/ 704159 w 1609507"/>
                <a:gd name="connsiteY23" fmla="*/ 1001263 h 1174378"/>
                <a:gd name="connsiteX0" fmla="*/ 704159 w 1609507"/>
                <a:gd name="connsiteY0" fmla="*/ 818790 h 991905"/>
                <a:gd name="connsiteX1" fmla="*/ 772002 w 1609507"/>
                <a:gd name="connsiteY1" fmla="*/ 734571 h 991905"/>
                <a:gd name="connsiteX2" fmla="*/ 1609507 w 1609507"/>
                <a:gd name="connsiteY2" fmla="*/ 0 h 991905"/>
                <a:gd name="connsiteX3" fmla="*/ 1560380 w 1609507"/>
                <a:gd name="connsiteY3" fmla="*/ 729892 h 991905"/>
                <a:gd name="connsiteX4" fmla="*/ 1520610 w 1609507"/>
                <a:gd name="connsiteY4" fmla="*/ 781359 h 991905"/>
                <a:gd name="connsiteX5" fmla="*/ 1211809 w 1609507"/>
                <a:gd name="connsiteY5" fmla="*/ 846862 h 991905"/>
                <a:gd name="connsiteX6" fmla="*/ 1169700 w 1609507"/>
                <a:gd name="connsiteY6" fmla="*/ 832826 h 991905"/>
                <a:gd name="connsiteX7" fmla="*/ 1136948 w 1609507"/>
                <a:gd name="connsiteY7" fmla="*/ 823468 h 991905"/>
                <a:gd name="connsiteX8" fmla="*/ 1026997 w 1609507"/>
                <a:gd name="connsiteY8" fmla="*/ 860899 h 991905"/>
                <a:gd name="connsiteX9" fmla="*/ 949796 w 1609507"/>
                <a:gd name="connsiteY9" fmla="*/ 891311 h 991905"/>
                <a:gd name="connsiteX10" fmla="*/ 900669 w 1609507"/>
                <a:gd name="connsiteY10" fmla="*/ 893650 h 991905"/>
                <a:gd name="connsiteX11" fmla="*/ 872596 w 1609507"/>
                <a:gd name="connsiteY11" fmla="*/ 895990 h 991905"/>
                <a:gd name="connsiteX12" fmla="*/ 837505 w 1609507"/>
                <a:gd name="connsiteY12" fmla="*/ 893650 h 991905"/>
                <a:gd name="connsiteX13" fmla="*/ 776681 w 1609507"/>
                <a:gd name="connsiteY13" fmla="*/ 895990 h 991905"/>
                <a:gd name="connsiteX14" fmla="*/ 715856 w 1609507"/>
                <a:gd name="connsiteY14" fmla="*/ 907687 h 991905"/>
                <a:gd name="connsiteX15" fmla="*/ 638656 w 1609507"/>
                <a:gd name="connsiteY15" fmla="*/ 919384 h 991905"/>
                <a:gd name="connsiteX16" fmla="*/ 591868 w 1609507"/>
                <a:gd name="connsiteY16" fmla="*/ 935760 h 991905"/>
                <a:gd name="connsiteX17" fmla="*/ 173116 w 1609507"/>
                <a:gd name="connsiteY17" fmla="*/ 980208 h 991905"/>
                <a:gd name="connsiteX18" fmla="*/ 63164 w 1609507"/>
                <a:gd name="connsiteY18" fmla="*/ 991905 h 991905"/>
                <a:gd name="connsiteX19" fmla="*/ 0 w 1609507"/>
                <a:gd name="connsiteY19" fmla="*/ 952135 h 991905"/>
                <a:gd name="connsiteX20" fmla="*/ 51467 w 1609507"/>
                <a:gd name="connsiteY20" fmla="*/ 910026 h 991905"/>
                <a:gd name="connsiteX21" fmla="*/ 240958 w 1609507"/>
                <a:gd name="connsiteY21" fmla="*/ 879614 h 991905"/>
                <a:gd name="connsiteX22" fmla="*/ 704159 w 1609507"/>
                <a:gd name="connsiteY22" fmla="*/ 818790 h 991905"/>
                <a:gd name="connsiteX0" fmla="*/ 704159 w 1561719"/>
                <a:gd name="connsiteY0" fmla="*/ 217224 h 390339"/>
                <a:gd name="connsiteX1" fmla="*/ 772002 w 1561719"/>
                <a:gd name="connsiteY1" fmla="*/ 133005 h 390339"/>
                <a:gd name="connsiteX2" fmla="*/ 1512419 w 1561719"/>
                <a:gd name="connsiteY2" fmla="*/ 15907 h 390339"/>
                <a:gd name="connsiteX3" fmla="*/ 1560380 w 1561719"/>
                <a:gd name="connsiteY3" fmla="*/ 128326 h 390339"/>
                <a:gd name="connsiteX4" fmla="*/ 1520610 w 1561719"/>
                <a:gd name="connsiteY4" fmla="*/ 179793 h 390339"/>
                <a:gd name="connsiteX5" fmla="*/ 1211809 w 1561719"/>
                <a:gd name="connsiteY5" fmla="*/ 245296 h 390339"/>
                <a:gd name="connsiteX6" fmla="*/ 1169700 w 1561719"/>
                <a:gd name="connsiteY6" fmla="*/ 231260 h 390339"/>
                <a:gd name="connsiteX7" fmla="*/ 1136948 w 1561719"/>
                <a:gd name="connsiteY7" fmla="*/ 221902 h 390339"/>
                <a:gd name="connsiteX8" fmla="*/ 1026997 w 1561719"/>
                <a:gd name="connsiteY8" fmla="*/ 259333 h 390339"/>
                <a:gd name="connsiteX9" fmla="*/ 949796 w 1561719"/>
                <a:gd name="connsiteY9" fmla="*/ 289745 h 390339"/>
                <a:gd name="connsiteX10" fmla="*/ 900669 w 1561719"/>
                <a:gd name="connsiteY10" fmla="*/ 292084 h 390339"/>
                <a:gd name="connsiteX11" fmla="*/ 872596 w 1561719"/>
                <a:gd name="connsiteY11" fmla="*/ 294424 h 390339"/>
                <a:gd name="connsiteX12" fmla="*/ 837505 w 1561719"/>
                <a:gd name="connsiteY12" fmla="*/ 292084 h 390339"/>
                <a:gd name="connsiteX13" fmla="*/ 776681 w 1561719"/>
                <a:gd name="connsiteY13" fmla="*/ 294424 h 390339"/>
                <a:gd name="connsiteX14" fmla="*/ 715856 w 1561719"/>
                <a:gd name="connsiteY14" fmla="*/ 306121 h 390339"/>
                <a:gd name="connsiteX15" fmla="*/ 638656 w 1561719"/>
                <a:gd name="connsiteY15" fmla="*/ 317818 h 390339"/>
                <a:gd name="connsiteX16" fmla="*/ 591868 w 1561719"/>
                <a:gd name="connsiteY16" fmla="*/ 334194 h 390339"/>
                <a:gd name="connsiteX17" fmla="*/ 173116 w 1561719"/>
                <a:gd name="connsiteY17" fmla="*/ 378642 h 390339"/>
                <a:gd name="connsiteX18" fmla="*/ 63164 w 1561719"/>
                <a:gd name="connsiteY18" fmla="*/ 390339 h 390339"/>
                <a:gd name="connsiteX19" fmla="*/ 0 w 1561719"/>
                <a:gd name="connsiteY19" fmla="*/ 350569 h 390339"/>
                <a:gd name="connsiteX20" fmla="*/ 51467 w 1561719"/>
                <a:gd name="connsiteY20" fmla="*/ 308460 h 390339"/>
                <a:gd name="connsiteX21" fmla="*/ 240958 w 1561719"/>
                <a:gd name="connsiteY21" fmla="*/ 278048 h 390339"/>
                <a:gd name="connsiteX22" fmla="*/ 704159 w 1561719"/>
                <a:gd name="connsiteY22" fmla="*/ 217224 h 390339"/>
                <a:gd name="connsiteX0" fmla="*/ 704159 w 1561864"/>
                <a:gd name="connsiteY0" fmla="*/ 221134 h 394249"/>
                <a:gd name="connsiteX1" fmla="*/ 772002 w 1561864"/>
                <a:gd name="connsiteY1" fmla="*/ 136915 h 394249"/>
                <a:gd name="connsiteX2" fmla="*/ 1512419 w 1561864"/>
                <a:gd name="connsiteY2" fmla="*/ 19817 h 394249"/>
                <a:gd name="connsiteX3" fmla="*/ 1560380 w 1561864"/>
                <a:gd name="connsiteY3" fmla="*/ 132236 h 394249"/>
                <a:gd name="connsiteX4" fmla="*/ 1520610 w 1561864"/>
                <a:gd name="connsiteY4" fmla="*/ 183703 h 394249"/>
                <a:gd name="connsiteX5" fmla="*/ 1211809 w 1561864"/>
                <a:gd name="connsiteY5" fmla="*/ 249206 h 394249"/>
                <a:gd name="connsiteX6" fmla="*/ 1169700 w 1561864"/>
                <a:gd name="connsiteY6" fmla="*/ 235170 h 394249"/>
                <a:gd name="connsiteX7" fmla="*/ 1136948 w 1561864"/>
                <a:gd name="connsiteY7" fmla="*/ 225812 h 394249"/>
                <a:gd name="connsiteX8" fmla="*/ 1026997 w 1561864"/>
                <a:gd name="connsiteY8" fmla="*/ 263243 h 394249"/>
                <a:gd name="connsiteX9" fmla="*/ 949796 w 1561864"/>
                <a:gd name="connsiteY9" fmla="*/ 293655 h 394249"/>
                <a:gd name="connsiteX10" fmla="*/ 900669 w 1561864"/>
                <a:gd name="connsiteY10" fmla="*/ 295994 h 394249"/>
                <a:gd name="connsiteX11" fmla="*/ 872596 w 1561864"/>
                <a:gd name="connsiteY11" fmla="*/ 298334 h 394249"/>
                <a:gd name="connsiteX12" fmla="*/ 837505 w 1561864"/>
                <a:gd name="connsiteY12" fmla="*/ 295994 h 394249"/>
                <a:gd name="connsiteX13" fmla="*/ 776681 w 1561864"/>
                <a:gd name="connsiteY13" fmla="*/ 298334 h 394249"/>
                <a:gd name="connsiteX14" fmla="*/ 715856 w 1561864"/>
                <a:gd name="connsiteY14" fmla="*/ 310031 h 394249"/>
                <a:gd name="connsiteX15" fmla="*/ 638656 w 1561864"/>
                <a:gd name="connsiteY15" fmla="*/ 321728 h 394249"/>
                <a:gd name="connsiteX16" fmla="*/ 591868 w 1561864"/>
                <a:gd name="connsiteY16" fmla="*/ 338104 h 394249"/>
                <a:gd name="connsiteX17" fmla="*/ 173116 w 1561864"/>
                <a:gd name="connsiteY17" fmla="*/ 382552 h 394249"/>
                <a:gd name="connsiteX18" fmla="*/ 63164 w 1561864"/>
                <a:gd name="connsiteY18" fmla="*/ 394249 h 394249"/>
                <a:gd name="connsiteX19" fmla="*/ 0 w 1561864"/>
                <a:gd name="connsiteY19" fmla="*/ 354479 h 394249"/>
                <a:gd name="connsiteX20" fmla="*/ 51467 w 1561864"/>
                <a:gd name="connsiteY20" fmla="*/ 312370 h 394249"/>
                <a:gd name="connsiteX21" fmla="*/ 240958 w 1561864"/>
                <a:gd name="connsiteY21" fmla="*/ 281958 h 394249"/>
                <a:gd name="connsiteX22" fmla="*/ 704159 w 1561864"/>
                <a:gd name="connsiteY22" fmla="*/ 221134 h 394249"/>
                <a:gd name="connsiteX0" fmla="*/ 704159 w 1561111"/>
                <a:gd name="connsiteY0" fmla="*/ 201952 h 375067"/>
                <a:gd name="connsiteX1" fmla="*/ 772002 w 1561111"/>
                <a:gd name="connsiteY1" fmla="*/ 117733 h 375067"/>
                <a:gd name="connsiteX2" fmla="*/ 1512419 w 1561111"/>
                <a:gd name="connsiteY2" fmla="*/ 635 h 375067"/>
                <a:gd name="connsiteX3" fmla="*/ 1560380 w 1561111"/>
                <a:gd name="connsiteY3" fmla="*/ 113054 h 375067"/>
                <a:gd name="connsiteX4" fmla="*/ 1520610 w 1561111"/>
                <a:gd name="connsiteY4" fmla="*/ 164521 h 375067"/>
                <a:gd name="connsiteX5" fmla="*/ 1211809 w 1561111"/>
                <a:gd name="connsiteY5" fmla="*/ 230024 h 375067"/>
                <a:gd name="connsiteX6" fmla="*/ 1169700 w 1561111"/>
                <a:gd name="connsiteY6" fmla="*/ 215988 h 375067"/>
                <a:gd name="connsiteX7" fmla="*/ 1136948 w 1561111"/>
                <a:gd name="connsiteY7" fmla="*/ 206630 h 375067"/>
                <a:gd name="connsiteX8" fmla="*/ 1026997 w 1561111"/>
                <a:gd name="connsiteY8" fmla="*/ 244061 h 375067"/>
                <a:gd name="connsiteX9" fmla="*/ 949796 w 1561111"/>
                <a:gd name="connsiteY9" fmla="*/ 274473 h 375067"/>
                <a:gd name="connsiteX10" fmla="*/ 900669 w 1561111"/>
                <a:gd name="connsiteY10" fmla="*/ 276812 h 375067"/>
                <a:gd name="connsiteX11" fmla="*/ 872596 w 1561111"/>
                <a:gd name="connsiteY11" fmla="*/ 279152 h 375067"/>
                <a:gd name="connsiteX12" fmla="*/ 837505 w 1561111"/>
                <a:gd name="connsiteY12" fmla="*/ 276812 h 375067"/>
                <a:gd name="connsiteX13" fmla="*/ 776681 w 1561111"/>
                <a:gd name="connsiteY13" fmla="*/ 279152 h 375067"/>
                <a:gd name="connsiteX14" fmla="*/ 715856 w 1561111"/>
                <a:gd name="connsiteY14" fmla="*/ 290849 h 375067"/>
                <a:gd name="connsiteX15" fmla="*/ 638656 w 1561111"/>
                <a:gd name="connsiteY15" fmla="*/ 302546 h 375067"/>
                <a:gd name="connsiteX16" fmla="*/ 591868 w 1561111"/>
                <a:gd name="connsiteY16" fmla="*/ 318922 h 375067"/>
                <a:gd name="connsiteX17" fmla="*/ 173116 w 1561111"/>
                <a:gd name="connsiteY17" fmla="*/ 363370 h 375067"/>
                <a:gd name="connsiteX18" fmla="*/ 63164 w 1561111"/>
                <a:gd name="connsiteY18" fmla="*/ 375067 h 375067"/>
                <a:gd name="connsiteX19" fmla="*/ 0 w 1561111"/>
                <a:gd name="connsiteY19" fmla="*/ 335297 h 375067"/>
                <a:gd name="connsiteX20" fmla="*/ 51467 w 1561111"/>
                <a:gd name="connsiteY20" fmla="*/ 293188 h 375067"/>
                <a:gd name="connsiteX21" fmla="*/ 240958 w 1561111"/>
                <a:gd name="connsiteY21" fmla="*/ 262776 h 375067"/>
                <a:gd name="connsiteX22" fmla="*/ 704159 w 1561111"/>
                <a:gd name="connsiteY22" fmla="*/ 201952 h 375067"/>
                <a:gd name="connsiteX0" fmla="*/ 704159 w 1563254"/>
                <a:gd name="connsiteY0" fmla="*/ 172385 h 345500"/>
                <a:gd name="connsiteX1" fmla="*/ 772002 w 1563254"/>
                <a:gd name="connsiteY1" fmla="*/ 88166 h 345500"/>
                <a:gd name="connsiteX2" fmla="*/ 1559020 w 1563254"/>
                <a:gd name="connsiteY2" fmla="*/ 13786 h 345500"/>
                <a:gd name="connsiteX3" fmla="*/ 1560380 w 1563254"/>
                <a:gd name="connsiteY3" fmla="*/ 83487 h 345500"/>
                <a:gd name="connsiteX4" fmla="*/ 1520610 w 1563254"/>
                <a:gd name="connsiteY4" fmla="*/ 134954 h 345500"/>
                <a:gd name="connsiteX5" fmla="*/ 1211809 w 1563254"/>
                <a:gd name="connsiteY5" fmla="*/ 200457 h 345500"/>
                <a:gd name="connsiteX6" fmla="*/ 1169700 w 1563254"/>
                <a:gd name="connsiteY6" fmla="*/ 186421 h 345500"/>
                <a:gd name="connsiteX7" fmla="*/ 1136948 w 1563254"/>
                <a:gd name="connsiteY7" fmla="*/ 177063 h 345500"/>
                <a:gd name="connsiteX8" fmla="*/ 1026997 w 1563254"/>
                <a:gd name="connsiteY8" fmla="*/ 214494 h 345500"/>
                <a:gd name="connsiteX9" fmla="*/ 949796 w 1563254"/>
                <a:gd name="connsiteY9" fmla="*/ 244906 h 345500"/>
                <a:gd name="connsiteX10" fmla="*/ 900669 w 1563254"/>
                <a:gd name="connsiteY10" fmla="*/ 247245 h 345500"/>
                <a:gd name="connsiteX11" fmla="*/ 872596 w 1563254"/>
                <a:gd name="connsiteY11" fmla="*/ 249585 h 345500"/>
                <a:gd name="connsiteX12" fmla="*/ 837505 w 1563254"/>
                <a:gd name="connsiteY12" fmla="*/ 247245 h 345500"/>
                <a:gd name="connsiteX13" fmla="*/ 776681 w 1563254"/>
                <a:gd name="connsiteY13" fmla="*/ 249585 h 345500"/>
                <a:gd name="connsiteX14" fmla="*/ 715856 w 1563254"/>
                <a:gd name="connsiteY14" fmla="*/ 261282 h 345500"/>
                <a:gd name="connsiteX15" fmla="*/ 638656 w 1563254"/>
                <a:gd name="connsiteY15" fmla="*/ 272979 h 345500"/>
                <a:gd name="connsiteX16" fmla="*/ 591868 w 1563254"/>
                <a:gd name="connsiteY16" fmla="*/ 289355 h 345500"/>
                <a:gd name="connsiteX17" fmla="*/ 173116 w 1563254"/>
                <a:gd name="connsiteY17" fmla="*/ 333803 h 345500"/>
                <a:gd name="connsiteX18" fmla="*/ 63164 w 1563254"/>
                <a:gd name="connsiteY18" fmla="*/ 345500 h 345500"/>
                <a:gd name="connsiteX19" fmla="*/ 0 w 1563254"/>
                <a:gd name="connsiteY19" fmla="*/ 305730 h 345500"/>
                <a:gd name="connsiteX20" fmla="*/ 51467 w 1563254"/>
                <a:gd name="connsiteY20" fmla="*/ 263621 h 345500"/>
                <a:gd name="connsiteX21" fmla="*/ 240958 w 1563254"/>
                <a:gd name="connsiteY21" fmla="*/ 233209 h 345500"/>
                <a:gd name="connsiteX22" fmla="*/ 704159 w 1563254"/>
                <a:gd name="connsiteY22" fmla="*/ 172385 h 345500"/>
                <a:gd name="connsiteX0" fmla="*/ 704159 w 1563254"/>
                <a:gd name="connsiteY0" fmla="*/ 164574 h 337689"/>
                <a:gd name="connsiteX1" fmla="*/ 830254 w 1563254"/>
                <a:gd name="connsiteY1" fmla="*/ 99773 h 337689"/>
                <a:gd name="connsiteX2" fmla="*/ 1559020 w 1563254"/>
                <a:gd name="connsiteY2" fmla="*/ 5975 h 337689"/>
                <a:gd name="connsiteX3" fmla="*/ 1560380 w 1563254"/>
                <a:gd name="connsiteY3" fmla="*/ 75676 h 337689"/>
                <a:gd name="connsiteX4" fmla="*/ 1520610 w 1563254"/>
                <a:gd name="connsiteY4" fmla="*/ 127143 h 337689"/>
                <a:gd name="connsiteX5" fmla="*/ 1211809 w 1563254"/>
                <a:gd name="connsiteY5" fmla="*/ 192646 h 337689"/>
                <a:gd name="connsiteX6" fmla="*/ 1169700 w 1563254"/>
                <a:gd name="connsiteY6" fmla="*/ 178610 h 337689"/>
                <a:gd name="connsiteX7" fmla="*/ 1136948 w 1563254"/>
                <a:gd name="connsiteY7" fmla="*/ 169252 h 337689"/>
                <a:gd name="connsiteX8" fmla="*/ 1026997 w 1563254"/>
                <a:gd name="connsiteY8" fmla="*/ 206683 h 337689"/>
                <a:gd name="connsiteX9" fmla="*/ 949796 w 1563254"/>
                <a:gd name="connsiteY9" fmla="*/ 237095 h 337689"/>
                <a:gd name="connsiteX10" fmla="*/ 900669 w 1563254"/>
                <a:gd name="connsiteY10" fmla="*/ 239434 h 337689"/>
                <a:gd name="connsiteX11" fmla="*/ 872596 w 1563254"/>
                <a:gd name="connsiteY11" fmla="*/ 241774 h 337689"/>
                <a:gd name="connsiteX12" fmla="*/ 837505 w 1563254"/>
                <a:gd name="connsiteY12" fmla="*/ 239434 h 337689"/>
                <a:gd name="connsiteX13" fmla="*/ 776681 w 1563254"/>
                <a:gd name="connsiteY13" fmla="*/ 241774 h 337689"/>
                <a:gd name="connsiteX14" fmla="*/ 715856 w 1563254"/>
                <a:gd name="connsiteY14" fmla="*/ 253471 h 337689"/>
                <a:gd name="connsiteX15" fmla="*/ 638656 w 1563254"/>
                <a:gd name="connsiteY15" fmla="*/ 265168 h 337689"/>
                <a:gd name="connsiteX16" fmla="*/ 591868 w 1563254"/>
                <a:gd name="connsiteY16" fmla="*/ 281544 h 337689"/>
                <a:gd name="connsiteX17" fmla="*/ 173116 w 1563254"/>
                <a:gd name="connsiteY17" fmla="*/ 325992 h 337689"/>
                <a:gd name="connsiteX18" fmla="*/ 63164 w 1563254"/>
                <a:gd name="connsiteY18" fmla="*/ 337689 h 337689"/>
                <a:gd name="connsiteX19" fmla="*/ 0 w 1563254"/>
                <a:gd name="connsiteY19" fmla="*/ 297919 h 337689"/>
                <a:gd name="connsiteX20" fmla="*/ 51467 w 1563254"/>
                <a:gd name="connsiteY20" fmla="*/ 255810 h 337689"/>
                <a:gd name="connsiteX21" fmla="*/ 240958 w 1563254"/>
                <a:gd name="connsiteY21" fmla="*/ 225398 h 337689"/>
                <a:gd name="connsiteX22" fmla="*/ 704159 w 1563254"/>
                <a:gd name="connsiteY22" fmla="*/ 164574 h 337689"/>
                <a:gd name="connsiteX0" fmla="*/ 704159 w 1563254"/>
                <a:gd name="connsiteY0" fmla="*/ 164574 h 337689"/>
                <a:gd name="connsiteX1" fmla="*/ 830254 w 1563254"/>
                <a:gd name="connsiteY1" fmla="*/ 99773 h 337689"/>
                <a:gd name="connsiteX2" fmla="*/ 1559020 w 1563254"/>
                <a:gd name="connsiteY2" fmla="*/ 5975 h 337689"/>
                <a:gd name="connsiteX3" fmla="*/ 1560380 w 1563254"/>
                <a:gd name="connsiteY3" fmla="*/ 75676 h 337689"/>
                <a:gd name="connsiteX4" fmla="*/ 1520610 w 1563254"/>
                <a:gd name="connsiteY4" fmla="*/ 127143 h 337689"/>
                <a:gd name="connsiteX5" fmla="*/ 1211809 w 1563254"/>
                <a:gd name="connsiteY5" fmla="*/ 192646 h 337689"/>
                <a:gd name="connsiteX6" fmla="*/ 1169700 w 1563254"/>
                <a:gd name="connsiteY6" fmla="*/ 178610 h 337689"/>
                <a:gd name="connsiteX7" fmla="*/ 1136948 w 1563254"/>
                <a:gd name="connsiteY7" fmla="*/ 169252 h 337689"/>
                <a:gd name="connsiteX8" fmla="*/ 1026997 w 1563254"/>
                <a:gd name="connsiteY8" fmla="*/ 206683 h 337689"/>
                <a:gd name="connsiteX9" fmla="*/ 949796 w 1563254"/>
                <a:gd name="connsiteY9" fmla="*/ 237095 h 337689"/>
                <a:gd name="connsiteX10" fmla="*/ 900669 w 1563254"/>
                <a:gd name="connsiteY10" fmla="*/ 239434 h 337689"/>
                <a:gd name="connsiteX11" fmla="*/ 872596 w 1563254"/>
                <a:gd name="connsiteY11" fmla="*/ 241774 h 337689"/>
                <a:gd name="connsiteX12" fmla="*/ 837505 w 1563254"/>
                <a:gd name="connsiteY12" fmla="*/ 239434 h 337689"/>
                <a:gd name="connsiteX13" fmla="*/ 776681 w 1563254"/>
                <a:gd name="connsiteY13" fmla="*/ 241774 h 337689"/>
                <a:gd name="connsiteX14" fmla="*/ 715856 w 1563254"/>
                <a:gd name="connsiteY14" fmla="*/ 253471 h 337689"/>
                <a:gd name="connsiteX15" fmla="*/ 638656 w 1563254"/>
                <a:gd name="connsiteY15" fmla="*/ 265168 h 337689"/>
                <a:gd name="connsiteX16" fmla="*/ 591868 w 1563254"/>
                <a:gd name="connsiteY16" fmla="*/ 281544 h 337689"/>
                <a:gd name="connsiteX17" fmla="*/ 173116 w 1563254"/>
                <a:gd name="connsiteY17" fmla="*/ 325992 h 337689"/>
                <a:gd name="connsiteX18" fmla="*/ 63164 w 1563254"/>
                <a:gd name="connsiteY18" fmla="*/ 337689 h 337689"/>
                <a:gd name="connsiteX19" fmla="*/ 0 w 1563254"/>
                <a:gd name="connsiteY19" fmla="*/ 297919 h 337689"/>
                <a:gd name="connsiteX20" fmla="*/ 51467 w 1563254"/>
                <a:gd name="connsiteY20" fmla="*/ 255810 h 337689"/>
                <a:gd name="connsiteX21" fmla="*/ 240958 w 1563254"/>
                <a:gd name="connsiteY21" fmla="*/ 225398 h 337689"/>
                <a:gd name="connsiteX22" fmla="*/ 704159 w 1563254"/>
                <a:gd name="connsiteY22" fmla="*/ 164574 h 337689"/>
                <a:gd name="connsiteX0" fmla="*/ 731342 w 1563254"/>
                <a:gd name="connsiteY0" fmla="*/ 98554 h 337689"/>
                <a:gd name="connsiteX1" fmla="*/ 830254 w 1563254"/>
                <a:gd name="connsiteY1" fmla="*/ 99773 h 337689"/>
                <a:gd name="connsiteX2" fmla="*/ 1559020 w 1563254"/>
                <a:gd name="connsiteY2" fmla="*/ 5975 h 337689"/>
                <a:gd name="connsiteX3" fmla="*/ 1560380 w 1563254"/>
                <a:gd name="connsiteY3" fmla="*/ 75676 h 337689"/>
                <a:gd name="connsiteX4" fmla="*/ 1520610 w 1563254"/>
                <a:gd name="connsiteY4" fmla="*/ 127143 h 337689"/>
                <a:gd name="connsiteX5" fmla="*/ 1211809 w 1563254"/>
                <a:gd name="connsiteY5" fmla="*/ 192646 h 337689"/>
                <a:gd name="connsiteX6" fmla="*/ 1169700 w 1563254"/>
                <a:gd name="connsiteY6" fmla="*/ 178610 h 337689"/>
                <a:gd name="connsiteX7" fmla="*/ 1136948 w 1563254"/>
                <a:gd name="connsiteY7" fmla="*/ 169252 h 337689"/>
                <a:gd name="connsiteX8" fmla="*/ 1026997 w 1563254"/>
                <a:gd name="connsiteY8" fmla="*/ 206683 h 337689"/>
                <a:gd name="connsiteX9" fmla="*/ 949796 w 1563254"/>
                <a:gd name="connsiteY9" fmla="*/ 237095 h 337689"/>
                <a:gd name="connsiteX10" fmla="*/ 900669 w 1563254"/>
                <a:gd name="connsiteY10" fmla="*/ 239434 h 337689"/>
                <a:gd name="connsiteX11" fmla="*/ 872596 w 1563254"/>
                <a:gd name="connsiteY11" fmla="*/ 241774 h 337689"/>
                <a:gd name="connsiteX12" fmla="*/ 837505 w 1563254"/>
                <a:gd name="connsiteY12" fmla="*/ 239434 h 337689"/>
                <a:gd name="connsiteX13" fmla="*/ 776681 w 1563254"/>
                <a:gd name="connsiteY13" fmla="*/ 241774 h 337689"/>
                <a:gd name="connsiteX14" fmla="*/ 715856 w 1563254"/>
                <a:gd name="connsiteY14" fmla="*/ 253471 h 337689"/>
                <a:gd name="connsiteX15" fmla="*/ 638656 w 1563254"/>
                <a:gd name="connsiteY15" fmla="*/ 265168 h 337689"/>
                <a:gd name="connsiteX16" fmla="*/ 591868 w 1563254"/>
                <a:gd name="connsiteY16" fmla="*/ 281544 h 337689"/>
                <a:gd name="connsiteX17" fmla="*/ 173116 w 1563254"/>
                <a:gd name="connsiteY17" fmla="*/ 325992 h 337689"/>
                <a:gd name="connsiteX18" fmla="*/ 63164 w 1563254"/>
                <a:gd name="connsiteY18" fmla="*/ 337689 h 337689"/>
                <a:gd name="connsiteX19" fmla="*/ 0 w 1563254"/>
                <a:gd name="connsiteY19" fmla="*/ 297919 h 337689"/>
                <a:gd name="connsiteX20" fmla="*/ 51467 w 1563254"/>
                <a:gd name="connsiteY20" fmla="*/ 255810 h 337689"/>
                <a:gd name="connsiteX21" fmla="*/ 240958 w 1563254"/>
                <a:gd name="connsiteY21" fmla="*/ 225398 h 337689"/>
                <a:gd name="connsiteX22" fmla="*/ 731342 w 1563254"/>
                <a:gd name="connsiteY22" fmla="*/ 98554 h 337689"/>
                <a:gd name="connsiteX0" fmla="*/ 731342 w 1563254"/>
                <a:gd name="connsiteY0" fmla="*/ 98554 h 337689"/>
                <a:gd name="connsiteX1" fmla="*/ 830254 w 1563254"/>
                <a:gd name="connsiteY1" fmla="*/ 99773 h 337689"/>
                <a:gd name="connsiteX2" fmla="*/ 1559020 w 1563254"/>
                <a:gd name="connsiteY2" fmla="*/ 5975 h 337689"/>
                <a:gd name="connsiteX3" fmla="*/ 1560380 w 1563254"/>
                <a:gd name="connsiteY3" fmla="*/ 75676 h 337689"/>
                <a:gd name="connsiteX4" fmla="*/ 1505076 w 1563254"/>
                <a:gd name="connsiteY4" fmla="*/ 165978 h 337689"/>
                <a:gd name="connsiteX5" fmla="*/ 1211809 w 1563254"/>
                <a:gd name="connsiteY5" fmla="*/ 192646 h 337689"/>
                <a:gd name="connsiteX6" fmla="*/ 1169700 w 1563254"/>
                <a:gd name="connsiteY6" fmla="*/ 178610 h 337689"/>
                <a:gd name="connsiteX7" fmla="*/ 1136948 w 1563254"/>
                <a:gd name="connsiteY7" fmla="*/ 169252 h 337689"/>
                <a:gd name="connsiteX8" fmla="*/ 1026997 w 1563254"/>
                <a:gd name="connsiteY8" fmla="*/ 206683 h 337689"/>
                <a:gd name="connsiteX9" fmla="*/ 949796 w 1563254"/>
                <a:gd name="connsiteY9" fmla="*/ 237095 h 337689"/>
                <a:gd name="connsiteX10" fmla="*/ 900669 w 1563254"/>
                <a:gd name="connsiteY10" fmla="*/ 239434 h 337689"/>
                <a:gd name="connsiteX11" fmla="*/ 872596 w 1563254"/>
                <a:gd name="connsiteY11" fmla="*/ 241774 h 337689"/>
                <a:gd name="connsiteX12" fmla="*/ 837505 w 1563254"/>
                <a:gd name="connsiteY12" fmla="*/ 239434 h 337689"/>
                <a:gd name="connsiteX13" fmla="*/ 776681 w 1563254"/>
                <a:gd name="connsiteY13" fmla="*/ 241774 h 337689"/>
                <a:gd name="connsiteX14" fmla="*/ 715856 w 1563254"/>
                <a:gd name="connsiteY14" fmla="*/ 253471 h 337689"/>
                <a:gd name="connsiteX15" fmla="*/ 638656 w 1563254"/>
                <a:gd name="connsiteY15" fmla="*/ 265168 h 337689"/>
                <a:gd name="connsiteX16" fmla="*/ 591868 w 1563254"/>
                <a:gd name="connsiteY16" fmla="*/ 281544 h 337689"/>
                <a:gd name="connsiteX17" fmla="*/ 173116 w 1563254"/>
                <a:gd name="connsiteY17" fmla="*/ 325992 h 337689"/>
                <a:gd name="connsiteX18" fmla="*/ 63164 w 1563254"/>
                <a:gd name="connsiteY18" fmla="*/ 337689 h 337689"/>
                <a:gd name="connsiteX19" fmla="*/ 0 w 1563254"/>
                <a:gd name="connsiteY19" fmla="*/ 297919 h 337689"/>
                <a:gd name="connsiteX20" fmla="*/ 51467 w 1563254"/>
                <a:gd name="connsiteY20" fmla="*/ 255810 h 337689"/>
                <a:gd name="connsiteX21" fmla="*/ 240958 w 1563254"/>
                <a:gd name="connsiteY21" fmla="*/ 225398 h 337689"/>
                <a:gd name="connsiteX22" fmla="*/ 731342 w 1563254"/>
                <a:gd name="connsiteY22" fmla="*/ 98554 h 337689"/>
                <a:gd name="connsiteX0" fmla="*/ 731342 w 1608004"/>
                <a:gd name="connsiteY0" fmla="*/ 98554 h 337689"/>
                <a:gd name="connsiteX1" fmla="*/ 830254 w 1608004"/>
                <a:gd name="connsiteY1" fmla="*/ 99773 h 337689"/>
                <a:gd name="connsiteX2" fmla="*/ 1559020 w 1608004"/>
                <a:gd name="connsiteY2" fmla="*/ 5975 h 337689"/>
                <a:gd name="connsiteX3" fmla="*/ 1505076 w 1608004"/>
                <a:gd name="connsiteY3" fmla="*/ 165978 h 337689"/>
                <a:gd name="connsiteX4" fmla="*/ 1211809 w 1608004"/>
                <a:gd name="connsiteY4" fmla="*/ 192646 h 337689"/>
                <a:gd name="connsiteX5" fmla="*/ 1169700 w 1608004"/>
                <a:gd name="connsiteY5" fmla="*/ 178610 h 337689"/>
                <a:gd name="connsiteX6" fmla="*/ 1136948 w 1608004"/>
                <a:gd name="connsiteY6" fmla="*/ 169252 h 337689"/>
                <a:gd name="connsiteX7" fmla="*/ 1026997 w 1608004"/>
                <a:gd name="connsiteY7" fmla="*/ 206683 h 337689"/>
                <a:gd name="connsiteX8" fmla="*/ 949796 w 1608004"/>
                <a:gd name="connsiteY8" fmla="*/ 237095 h 337689"/>
                <a:gd name="connsiteX9" fmla="*/ 900669 w 1608004"/>
                <a:gd name="connsiteY9" fmla="*/ 239434 h 337689"/>
                <a:gd name="connsiteX10" fmla="*/ 872596 w 1608004"/>
                <a:gd name="connsiteY10" fmla="*/ 241774 h 337689"/>
                <a:gd name="connsiteX11" fmla="*/ 837505 w 1608004"/>
                <a:gd name="connsiteY11" fmla="*/ 239434 h 337689"/>
                <a:gd name="connsiteX12" fmla="*/ 776681 w 1608004"/>
                <a:gd name="connsiteY12" fmla="*/ 241774 h 337689"/>
                <a:gd name="connsiteX13" fmla="*/ 715856 w 1608004"/>
                <a:gd name="connsiteY13" fmla="*/ 253471 h 337689"/>
                <a:gd name="connsiteX14" fmla="*/ 638656 w 1608004"/>
                <a:gd name="connsiteY14" fmla="*/ 265168 h 337689"/>
                <a:gd name="connsiteX15" fmla="*/ 591868 w 1608004"/>
                <a:gd name="connsiteY15" fmla="*/ 281544 h 337689"/>
                <a:gd name="connsiteX16" fmla="*/ 173116 w 1608004"/>
                <a:gd name="connsiteY16" fmla="*/ 325992 h 337689"/>
                <a:gd name="connsiteX17" fmla="*/ 63164 w 1608004"/>
                <a:gd name="connsiteY17" fmla="*/ 337689 h 337689"/>
                <a:gd name="connsiteX18" fmla="*/ 0 w 1608004"/>
                <a:gd name="connsiteY18" fmla="*/ 297919 h 337689"/>
                <a:gd name="connsiteX19" fmla="*/ 51467 w 1608004"/>
                <a:gd name="connsiteY19" fmla="*/ 255810 h 337689"/>
                <a:gd name="connsiteX20" fmla="*/ 240958 w 1608004"/>
                <a:gd name="connsiteY20" fmla="*/ 225398 h 337689"/>
                <a:gd name="connsiteX21" fmla="*/ 731342 w 1608004"/>
                <a:gd name="connsiteY21" fmla="*/ 98554 h 337689"/>
                <a:gd name="connsiteX0" fmla="*/ 731342 w 1559019"/>
                <a:gd name="connsiteY0" fmla="*/ 98554 h 337689"/>
                <a:gd name="connsiteX1" fmla="*/ 830254 w 1559019"/>
                <a:gd name="connsiteY1" fmla="*/ 99773 h 337689"/>
                <a:gd name="connsiteX2" fmla="*/ 1559020 w 1559019"/>
                <a:gd name="connsiteY2" fmla="*/ 5975 h 337689"/>
                <a:gd name="connsiteX3" fmla="*/ 1505076 w 1559019"/>
                <a:gd name="connsiteY3" fmla="*/ 165978 h 337689"/>
                <a:gd name="connsiteX4" fmla="*/ 1211809 w 1559019"/>
                <a:gd name="connsiteY4" fmla="*/ 192646 h 337689"/>
                <a:gd name="connsiteX5" fmla="*/ 1169700 w 1559019"/>
                <a:gd name="connsiteY5" fmla="*/ 178610 h 337689"/>
                <a:gd name="connsiteX6" fmla="*/ 1136948 w 1559019"/>
                <a:gd name="connsiteY6" fmla="*/ 169252 h 337689"/>
                <a:gd name="connsiteX7" fmla="*/ 1026997 w 1559019"/>
                <a:gd name="connsiteY7" fmla="*/ 206683 h 337689"/>
                <a:gd name="connsiteX8" fmla="*/ 949796 w 1559019"/>
                <a:gd name="connsiteY8" fmla="*/ 237095 h 337689"/>
                <a:gd name="connsiteX9" fmla="*/ 900669 w 1559019"/>
                <a:gd name="connsiteY9" fmla="*/ 239434 h 337689"/>
                <a:gd name="connsiteX10" fmla="*/ 872596 w 1559019"/>
                <a:gd name="connsiteY10" fmla="*/ 241774 h 337689"/>
                <a:gd name="connsiteX11" fmla="*/ 837505 w 1559019"/>
                <a:gd name="connsiteY11" fmla="*/ 239434 h 337689"/>
                <a:gd name="connsiteX12" fmla="*/ 776681 w 1559019"/>
                <a:gd name="connsiteY12" fmla="*/ 241774 h 337689"/>
                <a:gd name="connsiteX13" fmla="*/ 715856 w 1559019"/>
                <a:gd name="connsiteY13" fmla="*/ 253471 h 337689"/>
                <a:gd name="connsiteX14" fmla="*/ 638656 w 1559019"/>
                <a:gd name="connsiteY14" fmla="*/ 265168 h 337689"/>
                <a:gd name="connsiteX15" fmla="*/ 591868 w 1559019"/>
                <a:gd name="connsiteY15" fmla="*/ 281544 h 337689"/>
                <a:gd name="connsiteX16" fmla="*/ 173116 w 1559019"/>
                <a:gd name="connsiteY16" fmla="*/ 325992 h 337689"/>
                <a:gd name="connsiteX17" fmla="*/ 63164 w 1559019"/>
                <a:gd name="connsiteY17" fmla="*/ 337689 h 337689"/>
                <a:gd name="connsiteX18" fmla="*/ 0 w 1559019"/>
                <a:gd name="connsiteY18" fmla="*/ 297919 h 337689"/>
                <a:gd name="connsiteX19" fmla="*/ 51467 w 1559019"/>
                <a:gd name="connsiteY19" fmla="*/ 255810 h 337689"/>
                <a:gd name="connsiteX20" fmla="*/ 240958 w 1559019"/>
                <a:gd name="connsiteY20" fmla="*/ 225398 h 337689"/>
                <a:gd name="connsiteX21" fmla="*/ 731342 w 1559019"/>
                <a:gd name="connsiteY21" fmla="*/ 98554 h 337689"/>
                <a:gd name="connsiteX0" fmla="*/ 731342 w 1525495"/>
                <a:gd name="connsiteY0" fmla="*/ 66107 h 305242"/>
                <a:gd name="connsiteX1" fmla="*/ 830254 w 1525495"/>
                <a:gd name="connsiteY1" fmla="*/ 67326 h 305242"/>
                <a:gd name="connsiteX2" fmla="*/ 1524069 w 1525495"/>
                <a:gd name="connsiteY2" fmla="*/ 43430 h 305242"/>
                <a:gd name="connsiteX3" fmla="*/ 1505076 w 1525495"/>
                <a:gd name="connsiteY3" fmla="*/ 133531 h 305242"/>
                <a:gd name="connsiteX4" fmla="*/ 1211809 w 1525495"/>
                <a:gd name="connsiteY4" fmla="*/ 160199 h 305242"/>
                <a:gd name="connsiteX5" fmla="*/ 1169700 w 1525495"/>
                <a:gd name="connsiteY5" fmla="*/ 146163 h 305242"/>
                <a:gd name="connsiteX6" fmla="*/ 1136948 w 1525495"/>
                <a:gd name="connsiteY6" fmla="*/ 136805 h 305242"/>
                <a:gd name="connsiteX7" fmla="*/ 1026997 w 1525495"/>
                <a:gd name="connsiteY7" fmla="*/ 174236 h 305242"/>
                <a:gd name="connsiteX8" fmla="*/ 949796 w 1525495"/>
                <a:gd name="connsiteY8" fmla="*/ 204648 h 305242"/>
                <a:gd name="connsiteX9" fmla="*/ 900669 w 1525495"/>
                <a:gd name="connsiteY9" fmla="*/ 206987 h 305242"/>
                <a:gd name="connsiteX10" fmla="*/ 872596 w 1525495"/>
                <a:gd name="connsiteY10" fmla="*/ 209327 h 305242"/>
                <a:gd name="connsiteX11" fmla="*/ 837505 w 1525495"/>
                <a:gd name="connsiteY11" fmla="*/ 206987 h 305242"/>
                <a:gd name="connsiteX12" fmla="*/ 776681 w 1525495"/>
                <a:gd name="connsiteY12" fmla="*/ 209327 h 305242"/>
                <a:gd name="connsiteX13" fmla="*/ 715856 w 1525495"/>
                <a:gd name="connsiteY13" fmla="*/ 221024 h 305242"/>
                <a:gd name="connsiteX14" fmla="*/ 638656 w 1525495"/>
                <a:gd name="connsiteY14" fmla="*/ 232721 h 305242"/>
                <a:gd name="connsiteX15" fmla="*/ 591868 w 1525495"/>
                <a:gd name="connsiteY15" fmla="*/ 249097 h 305242"/>
                <a:gd name="connsiteX16" fmla="*/ 173116 w 1525495"/>
                <a:gd name="connsiteY16" fmla="*/ 293545 h 305242"/>
                <a:gd name="connsiteX17" fmla="*/ 63164 w 1525495"/>
                <a:gd name="connsiteY17" fmla="*/ 305242 h 305242"/>
                <a:gd name="connsiteX18" fmla="*/ 0 w 1525495"/>
                <a:gd name="connsiteY18" fmla="*/ 265472 h 305242"/>
                <a:gd name="connsiteX19" fmla="*/ 51467 w 1525495"/>
                <a:gd name="connsiteY19" fmla="*/ 223363 h 305242"/>
                <a:gd name="connsiteX20" fmla="*/ 240958 w 1525495"/>
                <a:gd name="connsiteY20" fmla="*/ 192951 h 305242"/>
                <a:gd name="connsiteX21" fmla="*/ 731342 w 1525495"/>
                <a:gd name="connsiteY21" fmla="*/ 66107 h 305242"/>
                <a:gd name="connsiteX0" fmla="*/ 731342 w 1525495"/>
                <a:gd name="connsiteY0" fmla="*/ 66107 h 305242"/>
                <a:gd name="connsiteX1" fmla="*/ 830254 w 1525495"/>
                <a:gd name="connsiteY1" fmla="*/ 67326 h 305242"/>
                <a:gd name="connsiteX2" fmla="*/ 1524069 w 1525495"/>
                <a:gd name="connsiteY2" fmla="*/ 43430 h 305242"/>
                <a:gd name="connsiteX3" fmla="*/ 1505076 w 1525495"/>
                <a:gd name="connsiteY3" fmla="*/ 133531 h 305242"/>
                <a:gd name="connsiteX4" fmla="*/ 1211809 w 1525495"/>
                <a:gd name="connsiteY4" fmla="*/ 160199 h 305242"/>
                <a:gd name="connsiteX5" fmla="*/ 1169700 w 1525495"/>
                <a:gd name="connsiteY5" fmla="*/ 146163 h 305242"/>
                <a:gd name="connsiteX6" fmla="*/ 1136948 w 1525495"/>
                <a:gd name="connsiteY6" fmla="*/ 136805 h 305242"/>
                <a:gd name="connsiteX7" fmla="*/ 1026997 w 1525495"/>
                <a:gd name="connsiteY7" fmla="*/ 174236 h 305242"/>
                <a:gd name="connsiteX8" fmla="*/ 949796 w 1525495"/>
                <a:gd name="connsiteY8" fmla="*/ 204648 h 305242"/>
                <a:gd name="connsiteX9" fmla="*/ 900669 w 1525495"/>
                <a:gd name="connsiteY9" fmla="*/ 206987 h 305242"/>
                <a:gd name="connsiteX10" fmla="*/ 872596 w 1525495"/>
                <a:gd name="connsiteY10" fmla="*/ 209327 h 305242"/>
                <a:gd name="connsiteX11" fmla="*/ 837505 w 1525495"/>
                <a:gd name="connsiteY11" fmla="*/ 206987 h 305242"/>
                <a:gd name="connsiteX12" fmla="*/ 776681 w 1525495"/>
                <a:gd name="connsiteY12" fmla="*/ 209327 h 305242"/>
                <a:gd name="connsiteX13" fmla="*/ 715856 w 1525495"/>
                <a:gd name="connsiteY13" fmla="*/ 221024 h 305242"/>
                <a:gd name="connsiteX14" fmla="*/ 638656 w 1525495"/>
                <a:gd name="connsiteY14" fmla="*/ 232721 h 305242"/>
                <a:gd name="connsiteX15" fmla="*/ 591868 w 1525495"/>
                <a:gd name="connsiteY15" fmla="*/ 249097 h 305242"/>
                <a:gd name="connsiteX16" fmla="*/ 173116 w 1525495"/>
                <a:gd name="connsiteY16" fmla="*/ 293545 h 305242"/>
                <a:gd name="connsiteX17" fmla="*/ 63164 w 1525495"/>
                <a:gd name="connsiteY17" fmla="*/ 305242 h 305242"/>
                <a:gd name="connsiteX18" fmla="*/ 0 w 1525495"/>
                <a:gd name="connsiteY18" fmla="*/ 265472 h 305242"/>
                <a:gd name="connsiteX19" fmla="*/ 51467 w 1525495"/>
                <a:gd name="connsiteY19" fmla="*/ 223363 h 305242"/>
                <a:gd name="connsiteX20" fmla="*/ 240958 w 1525495"/>
                <a:gd name="connsiteY20" fmla="*/ 192951 h 305242"/>
                <a:gd name="connsiteX21" fmla="*/ 731342 w 1525495"/>
                <a:gd name="connsiteY21" fmla="*/ 66107 h 305242"/>
                <a:gd name="connsiteX0" fmla="*/ 731342 w 1525495"/>
                <a:gd name="connsiteY0" fmla="*/ 51104 h 290239"/>
                <a:gd name="connsiteX1" fmla="*/ 865206 w 1525495"/>
                <a:gd name="connsiteY1" fmla="*/ 75625 h 290239"/>
                <a:gd name="connsiteX2" fmla="*/ 1524069 w 1525495"/>
                <a:gd name="connsiteY2" fmla="*/ 28427 h 290239"/>
                <a:gd name="connsiteX3" fmla="*/ 1505076 w 1525495"/>
                <a:gd name="connsiteY3" fmla="*/ 118528 h 290239"/>
                <a:gd name="connsiteX4" fmla="*/ 1211809 w 1525495"/>
                <a:gd name="connsiteY4" fmla="*/ 145196 h 290239"/>
                <a:gd name="connsiteX5" fmla="*/ 1169700 w 1525495"/>
                <a:gd name="connsiteY5" fmla="*/ 131160 h 290239"/>
                <a:gd name="connsiteX6" fmla="*/ 1136948 w 1525495"/>
                <a:gd name="connsiteY6" fmla="*/ 121802 h 290239"/>
                <a:gd name="connsiteX7" fmla="*/ 1026997 w 1525495"/>
                <a:gd name="connsiteY7" fmla="*/ 159233 h 290239"/>
                <a:gd name="connsiteX8" fmla="*/ 949796 w 1525495"/>
                <a:gd name="connsiteY8" fmla="*/ 189645 h 290239"/>
                <a:gd name="connsiteX9" fmla="*/ 900669 w 1525495"/>
                <a:gd name="connsiteY9" fmla="*/ 191984 h 290239"/>
                <a:gd name="connsiteX10" fmla="*/ 872596 w 1525495"/>
                <a:gd name="connsiteY10" fmla="*/ 194324 h 290239"/>
                <a:gd name="connsiteX11" fmla="*/ 837505 w 1525495"/>
                <a:gd name="connsiteY11" fmla="*/ 191984 h 290239"/>
                <a:gd name="connsiteX12" fmla="*/ 776681 w 1525495"/>
                <a:gd name="connsiteY12" fmla="*/ 194324 h 290239"/>
                <a:gd name="connsiteX13" fmla="*/ 715856 w 1525495"/>
                <a:gd name="connsiteY13" fmla="*/ 206021 h 290239"/>
                <a:gd name="connsiteX14" fmla="*/ 638656 w 1525495"/>
                <a:gd name="connsiteY14" fmla="*/ 217718 h 290239"/>
                <a:gd name="connsiteX15" fmla="*/ 591868 w 1525495"/>
                <a:gd name="connsiteY15" fmla="*/ 234094 h 290239"/>
                <a:gd name="connsiteX16" fmla="*/ 173116 w 1525495"/>
                <a:gd name="connsiteY16" fmla="*/ 278542 h 290239"/>
                <a:gd name="connsiteX17" fmla="*/ 63164 w 1525495"/>
                <a:gd name="connsiteY17" fmla="*/ 290239 h 290239"/>
                <a:gd name="connsiteX18" fmla="*/ 0 w 1525495"/>
                <a:gd name="connsiteY18" fmla="*/ 250469 h 290239"/>
                <a:gd name="connsiteX19" fmla="*/ 51467 w 1525495"/>
                <a:gd name="connsiteY19" fmla="*/ 208360 h 290239"/>
                <a:gd name="connsiteX20" fmla="*/ 240958 w 1525495"/>
                <a:gd name="connsiteY20" fmla="*/ 177948 h 290239"/>
                <a:gd name="connsiteX21" fmla="*/ 731342 w 1525495"/>
                <a:gd name="connsiteY21" fmla="*/ 51104 h 290239"/>
                <a:gd name="connsiteX0" fmla="*/ 731342 w 1525495"/>
                <a:gd name="connsiteY0" fmla="*/ 35413 h 274548"/>
                <a:gd name="connsiteX1" fmla="*/ 865206 w 1525495"/>
                <a:gd name="connsiteY1" fmla="*/ 59934 h 274548"/>
                <a:gd name="connsiteX2" fmla="*/ 1524069 w 1525495"/>
                <a:gd name="connsiteY2" fmla="*/ 12736 h 274548"/>
                <a:gd name="connsiteX3" fmla="*/ 1505076 w 1525495"/>
                <a:gd name="connsiteY3" fmla="*/ 102837 h 274548"/>
                <a:gd name="connsiteX4" fmla="*/ 1211809 w 1525495"/>
                <a:gd name="connsiteY4" fmla="*/ 129505 h 274548"/>
                <a:gd name="connsiteX5" fmla="*/ 1169700 w 1525495"/>
                <a:gd name="connsiteY5" fmla="*/ 115469 h 274548"/>
                <a:gd name="connsiteX6" fmla="*/ 1136948 w 1525495"/>
                <a:gd name="connsiteY6" fmla="*/ 106111 h 274548"/>
                <a:gd name="connsiteX7" fmla="*/ 1026997 w 1525495"/>
                <a:gd name="connsiteY7" fmla="*/ 143542 h 274548"/>
                <a:gd name="connsiteX8" fmla="*/ 949796 w 1525495"/>
                <a:gd name="connsiteY8" fmla="*/ 173954 h 274548"/>
                <a:gd name="connsiteX9" fmla="*/ 900669 w 1525495"/>
                <a:gd name="connsiteY9" fmla="*/ 176293 h 274548"/>
                <a:gd name="connsiteX10" fmla="*/ 872596 w 1525495"/>
                <a:gd name="connsiteY10" fmla="*/ 178633 h 274548"/>
                <a:gd name="connsiteX11" fmla="*/ 837505 w 1525495"/>
                <a:gd name="connsiteY11" fmla="*/ 176293 h 274548"/>
                <a:gd name="connsiteX12" fmla="*/ 776681 w 1525495"/>
                <a:gd name="connsiteY12" fmla="*/ 178633 h 274548"/>
                <a:gd name="connsiteX13" fmla="*/ 715856 w 1525495"/>
                <a:gd name="connsiteY13" fmla="*/ 190330 h 274548"/>
                <a:gd name="connsiteX14" fmla="*/ 638656 w 1525495"/>
                <a:gd name="connsiteY14" fmla="*/ 202027 h 274548"/>
                <a:gd name="connsiteX15" fmla="*/ 591868 w 1525495"/>
                <a:gd name="connsiteY15" fmla="*/ 218403 h 274548"/>
                <a:gd name="connsiteX16" fmla="*/ 173116 w 1525495"/>
                <a:gd name="connsiteY16" fmla="*/ 262851 h 274548"/>
                <a:gd name="connsiteX17" fmla="*/ 63164 w 1525495"/>
                <a:gd name="connsiteY17" fmla="*/ 274548 h 274548"/>
                <a:gd name="connsiteX18" fmla="*/ 0 w 1525495"/>
                <a:gd name="connsiteY18" fmla="*/ 234778 h 274548"/>
                <a:gd name="connsiteX19" fmla="*/ 51467 w 1525495"/>
                <a:gd name="connsiteY19" fmla="*/ 192669 h 274548"/>
                <a:gd name="connsiteX20" fmla="*/ 240958 w 1525495"/>
                <a:gd name="connsiteY20" fmla="*/ 162257 h 274548"/>
                <a:gd name="connsiteX21" fmla="*/ 731342 w 1525495"/>
                <a:gd name="connsiteY21" fmla="*/ 35413 h 274548"/>
                <a:gd name="connsiteX0" fmla="*/ 731342 w 1525495"/>
                <a:gd name="connsiteY0" fmla="*/ 25795 h 264930"/>
                <a:gd name="connsiteX1" fmla="*/ 861323 w 1525495"/>
                <a:gd name="connsiteY1" fmla="*/ 73617 h 264930"/>
                <a:gd name="connsiteX2" fmla="*/ 1524069 w 1525495"/>
                <a:gd name="connsiteY2" fmla="*/ 3118 h 264930"/>
                <a:gd name="connsiteX3" fmla="*/ 1505076 w 1525495"/>
                <a:gd name="connsiteY3" fmla="*/ 93219 h 264930"/>
                <a:gd name="connsiteX4" fmla="*/ 1211809 w 1525495"/>
                <a:gd name="connsiteY4" fmla="*/ 119887 h 264930"/>
                <a:gd name="connsiteX5" fmla="*/ 1169700 w 1525495"/>
                <a:gd name="connsiteY5" fmla="*/ 105851 h 264930"/>
                <a:gd name="connsiteX6" fmla="*/ 1136948 w 1525495"/>
                <a:gd name="connsiteY6" fmla="*/ 96493 h 264930"/>
                <a:gd name="connsiteX7" fmla="*/ 1026997 w 1525495"/>
                <a:gd name="connsiteY7" fmla="*/ 133924 h 264930"/>
                <a:gd name="connsiteX8" fmla="*/ 949796 w 1525495"/>
                <a:gd name="connsiteY8" fmla="*/ 164336 h 264930"/>
                <a:gd name="connsiteX9" fmla="*/ 900669 w 1525495"/>
                <a:gd name="connsiteY9" fmla="*/ 166675 h 264930"/>
                <a:gd name="connsiteX10" fmla="*/ 872596 w 1525495"/>
                <a:gd name="connsiteY10" fmla="*/ 169015 h 264930"/>
                <a:gd name="connsiteX11" fmla="*/ 837505 w 1525495"/>
                <a:gd name="connsiteY11" fmla="*/ 166675 h 264930"/>
                <a:gd name="connsiteX12" fmla="*/ 776681 w 1525495"/>
                <a:gd name="connsiteY12" fmla="*/ 169015 h 264930"/>
                <a:gd name="connsiteX13" fmla="*/ 715856 w 1525495"/>
                <a:gd name="connsiteY13" fmla="*/ 180712 h 264930"/>
                <a:gd name="connsiteX14" fmla="*/ 638656 w 1525495"/>
                <a:gd name="connsiteY14" fmla="*/ 192409 h 264930"/>
                <a:gd name="connsiteX15" fmla="*/ 591868 w 1525495"/>
                <a:gd name="connsiteY15" fmla="*/ 208785 h 264930"/>
                <a:gd name="connsiteX16" fmla="*/ 173116 w 1525495"/>
                <a:gd name="connsiteY16" fmla="*/ 253233 h 264930"/>
                <a:gd name="connsiteX17" fmla="*/ 63164 w 1525495"/>
                <a:gd name="connsiteY17" fmla="*/ 264930 h 264930"/>
                <a:gd name="connsiteX18" fmla="*/ 0 w 1525495"/>
                <a:gd name="connsiteY18" fmla="*/ 225160 h 264930"/>
                <a:gd name="connsiteX19" fmla="*/ 51467 w 1525495"/>
                <a:gd name="connsiteY19" fmla="*/ 183051 h 264930"/>
                <a:gd name="connsiteX20" fmla="*/ 240958 w 1525495"/>
                <a:gd name="connsiteY20" fmla="*/ 152639 h 264930"/>
                <a:gd name="connsiteX21" fmla="*/ 731342 w 1525495"/>
                <a:gd name="connsiteY21" fmla="*/ 25795 h 264930"/>
                <a:gd name="connsiteX0" fmla="*/ 711925 w 1525495"/>
                <a:gd name="connsiteY0" fmla="*/ 56863 h 264930"/>
                <a:gd name="connsiteX1" fmla="*/ 861323 w 1525495"/>
                <a:gd name="connsiteY1" fmla="*/ 73617 h 264930"/>
                <a:gd name="connsiteX2" fmla="*/ 1524069 w 1525495"/>
                <a:gd name="connsiteY2" fmla="*/ 3118 h 264930"/>
                <a:gd name="connsiteX3" fmla="*/ 1505076 w 1525495"/>
                <a:gd name="connsiteY3" fmla="*/ 93219 h 264930"/>
                <a:gd name="connsiteX4" fmla="*/ 1211809 w 1525495"/>
                <a:gd name="connsiteY4" fmla="*/ 119887 h 264930"/>
                <a:gd name="connsiteX5" fmla="*/ 1169700 w 1525495"/>
                <a:gd name="connsiteY5" fmla="*/ 105851 h 264930"/>
                <a:gd name="connsiteX6" fmla="*/ 1136948 w 1525495"/>
                <a:gd name="connsiteY6" fmla="*/ 96493 h 264930"/>
                <a:gd name="connsiteX7" fmla="*/ 1026997 w 1525495"/>
                <a:gd name="connsiteY7" fmla="*/ 133924 h 264930"/>
                <a:gd name="connsiteX8" fmla="*/ 949796 w 1525495"/>
                <a:gd name="connsiteY8" fmla="*/ 164336 h 264930"/>
                <a:gd name="connsiteX9" fmla="*/ 900669 w 1525495"/>
                <a:gd name="connsiteY9" fmla="*/ 166675 h 264930"/>
                <a:gd name="connsiteX10" fmla="*/ 872596 w 1525495"/>
                <a:gd name="connsiteY10" fmla="*/ 169015 h 264930"/>
                <a:gd name="connsiteX11" fmla="*/ 837505 w 1525495"/>
                <a:gd name="connsiteY11" fmla="*/ 166675 h 264930"/>
                <a:gd name="connsiteX12" fmla="*/ 776681 w 1525495"/>
                <a:gd name="connsiteY12" fmla="*/ 169015 h 264930"/>
                <a:gd name="connsiteX13" fmla="*/ 715856 w 1525495"/>
                <a:gd name="connsiteY13" fmla="*/ 180712 h 264930"/>
                <a:gd name="connsiteX14" fmla="*/ 638656 w 1525495"/>
                <a:gd name="connsiteY14" fmla="*/ 192409 h 264930"/>
                <a:gd name="connsiteX15" fmla="*/ 591868 w 1525495"/>
                <a:gd name="connsiteY15" fmla="*/ 208785 h 264930"/>
                <a:gd name="connsiteX16" fmla="*/ 173116 w 1525495"/>
                <a:gd name="connsiteY16" fmla="*/ 253233 h 264930"/>
                <a:gd name="connsiteX17" fmla="*/ 63164 w 1525495"/>
                <a:gd name="connsiteY17" fmla="*/ 264930 h 264930"/>
                <a:gd name="connsiteX18" fmla="*/ 0 w 1525495"/>
                <a:gd name="connsiteY18" fmla="*/ 225160 h 264930"/>
                <a:gd name="connsiteX19" fmla="*/ 51467 w 1525495"/>
                <a:gd name="connsiteY19" fmla="*/ 183051 h 264930"/>
                <a:gd name="connsiteX20" fmla="*/ 240958 w 1525495"/>
                <a:gd name="connsiteY20" fmla="*/ 152639 h 264930"/>
                <a:gd name="connsiteX21" fmla="*/ 711925 w 1525495"/>
                <a:gd name="connsiteY21" fmla="*/ 56863 h 264930"/>
                <a:gd name="connsiteX0" fmla="*/ 680858 w 1525495"/>
                <a:gd name="connsiteY0" fmla="*/ 60746 h 264930"/>
                <a:gd name="connsiteX1" fmla="*/ 861323 w 1525495"/>
                <a:gd name="connsiteY1" fmla="*/ 73617 h 264930"/>
                <a:gd name="connsiteX2" fmla="*/ 1524069 w 1525495"/>
                <a:gd name="connsiteY2" fmla="*/ 3118 h 264930"/>
                <a:gd name="connsiteX3" fmla="*/ 1505076 w 1525495"/>
                <a:gd name="connsiteY3" fmla="*/ 93219 h 264930"/>
                <a:gd name="connsiteX4" fmla="*/ 1211809 w 1525495"/>
                <a:gd name="connsiteY4" fmla="*/ 119887 h 264930"/>
                <a:gd name="connsiteX5" fmla="*/ 1169700 w 1525495"/>
                <a:gd name="connsiteY5" fmla="*/ 105851 h 264930"/>
                <a:gd name="connsiteX6" fmla="*/ 1136948 w 1525495"/>
                <a:gd name="connsiteY6" fmla="*/ 96493 h 264930"/>
                <a:gd name="connsiteX7" fmla="*/ 1026997 w 1525495"/>
                <a:gd name="connsiteY7" fmla="*/ 133924 h 264930"/>
                <a:gd name="connsiteX8" fmla="*/ 949796 w 1525495"/>
                <a:gd name="connsiteY8" fmla="*/ 164336 h 264930"/>
                <a:gd name="connsiteX9" fmla="*/ 900669 w 1525495"/>
                <a:gd name="connsiteY9" fmla="*/ 166675 h 264930"/>
                <a:gd name="connsiteX10" fmla="*/ 872596 w 1525495"/>
                <a:gd name="connsiteY10" fmla="*/ 169015 h 264930"/>
                <a:gd name="connsiteX11" fmla="*/ 837505 w 1525495"/>
                <a:gd name="connsiteY11" fmla="*/ 166675 h 264930"/>
                <a:gd name="connsiteX12" fmla="*/ 776681 w 1525495"/>
                <a:gd name="connsiteY12" fmla="*/ 169015 h 264930"/>
                <a:gd name="connsiteX13" fmla="*/ 715856 w 1525495"/>
                <a:gd name="connsiteY13" fmla="*/ 180712 h 264930"/>
                <a:gd name="connsiteX14" fmla="*/ 638656 w 1525495"/>
                <a:gd name="connsiteY14" fmla="*/ 192409 h 264930"/>
                <a:gd name="connsiteX15" fmla="*/ 591868 w 1525495"/>
                <a:gd name="connsiteY15" fmla="*/ 208785 h 264930"/>
                <a:gd name="connsiteX16" fmla="*/ 173116 w 1525495"/>
                <a:gd name="connsiteY16" fmla="*/ 253233 h 264930"/>
                <a:gd name="connsiteX17" fmla="*/ 63164 w 1525495"/>
                <a:gd name="connsiteY17" fmla="*/ 264930 h 264930"/>
                <a:gd name="connsiteX18" fmla="*/ 0 w 1525495"/>
                <a:gd name="connsiteY18" fmla="*/ 225160 h 264930"/>
                <a:gd name="connsiteX19" fmla="*/ 51467 w 1525495"/>
                <a:gd name="connsiteY19" fmla="*/ 183051 h 264930"/>
                <a:gd name="connsiteX20" fmla="*/ 240958 w 1525495"/>
                <a:gd name="connsiteY20" fmla="*/ 152639 h 264930"/>
                <a:gd name="connsiteX21" fmla="*/ 680858 w 1525495"/>
                <a:gd name="connsiteY21" fmla="*/ 60746 h 264930"/>
                <a:gd name="connsiteX0" fmla="*/ 680858 w 1525495"/>
                <a:gd name="connsiteY0" fmla="*/ 60746 h 264930"/>
                <a:gd name="connsiteX1" fmla="*/ 861323 w 1525495"/>
                <a:gd name="connsiteY1" fmla="*/ 73617 h 264930"/>
                <a:gd name="connsiteX2" fmla="*/ 1524069 w 1525495"/>
                <a:gd name="connsiteY2" fmla="*/ 3118 h 264930"/>
                <a:gd name="connsiteX3" fmla="*/ 1505076 w 1525495"/>
                <a:gd name="connsiteY3" fmla="*/ 93219 h 264930"/>
                <a:gd name="connsiteX4" fmla="*/ 1211809 w 1525495"/>
                <a:gd name="connsiteY4" fmla="*/ 119887 h 264930"/>
                <a:gd name="connsiteX5" fmla="*/ 1169700 w 1525495"/>
                <a:gd name="connsiteY5" fmla="*/ 105851 h 264930"/>
                <a:gd name="connsiteX6" fmla="*/ 1136948 w 1525495"/>
                <a:gd name="connsiteY6" fmla="*/ 96493 h 264930"/>
                <a:gd name="connsiteX7" fmla="*/ 1026997 w 1525495"/>
                <a:gd name="connsiteY7" fmla="*/ 133924 h 264930"/>
                <a:gd name="connsiteX8" fmla="*/ 949796 w 1525495"/>
                <a:gd name="connsiteY8" fmla="*/ 164336 h 264930"/>
                <a:gd name="connsiteX9" fmla="*/ 900669 w 1525495"/>
                <a:gd name="connsiteY9" fmla="*/ 166675 h 264930"/>
                <a:gd name="connsiteX10" fmla="*/ 872596 w 1525495"/>
                <a:gd name="connsiteY10" fmla="*/ 169015 h 264930"/>
                <a:gd name="connsiteX11" fmla="*/ 837505 w 1525495"/>
                <a:gd name="connsiteY11" fmla="*/ 166675 h 264930"/>
                <a:gd name="connsiteX12" fmla="*/ 776681 w 1525495"/>
                <a:gd name="connsiteY12" fmla="*/ 169015 h 264930"/>
                <a:gd name="connsiteX13" fmla="*/ 715856 w 1525495"/>
                <a:gd name="connsiteY13" fmla="*/ 180712 h 264930"/>
                <a:gd name="connsiteX14" fmla="*/ 638656 w 1525495"/>
                <a:gd name="connsiteY14" fmla="*/ 192409 h 264930"/>
                <a:gd name="connsiteX15" fmla="*/ 591868 w 1525495"/>
                <a:gd name="connsiteY15" fmla="*/ 208785 h 264930"/>
                <a:gd name="connsiteX16" fmla="*/ 173116 w 1525495"/>
                <a:gd name="connsiteY16" fmla="*/ 253233 h 264930"/>
                <a:gd name="connsiteX17" fmla="*/ 63164 w 1525495"/>
                <a:gd name="connsiteY17" fmla="*/ 264930 h 264930"/>
                <a:gd name="connsiteX18" fmla="*/ 0 w 1525495"/>
                <a:gd name="connsiteY18" fmla="*/ 225160 h 264930"/>
                <a:gd name="connsiteX19" fmla="*/ 51467 w 1525495"/>
                <a:gd name="connsiteY19" fmla="*/ 183051 h 264930"/>
                <a:gd name="connsiteX20" fmla="*/ 240958 w 1525495"/>
                <a:gd name="connsiteY20" fmla="*/ 152639 h 264930"/>
                <a:gd name="connsiteX21" fmla="*/ 680858 w 1525495"/>
                <a:gd name="connsiteY21" fmla="*/ 60746 h 264930"/>
                <a:gd name="connsiteX0" fmla="*/ 681531 w 1526168"/>
                <a:gd name="connsiteY0" fmla="*/ 60746 h 264930"/>
                <a:gd name="connsiteX1" fmla="*/ 861996 w 1526168"/>
                <a:gd name="connsiteY1" fmla="*/ 73617 h 264930"/>
                <a:gd name="connsiteX2" fmla="*/ 1524742 w 1526168"/>
                <a:gd name="connsiteY2" fmla="*/ 3118 h 264930"/>
                <a:gd name="connsiteX3" fmla="*/ 1505749 w 1526168"/>
                <a:gd name="connsiteY3" fmla="*/ 93219 h 264930"/>
                <a:gd name="connsiteX4" fmla="*/ 1212482 w 1526168"/>
                <a:gd name="connsiteY4" fmla="*/ 119887 h 264930"/>
                <a:gd name="connsiteX5" fmla="*/ 1170373 w 1526168"/>
                <a:gd name="connsiteY5" fmla="*/ 105851 h 264930"/>
                <a:gd name="connsiteX6" fmla="*/ 1137621 w 1526168"/>
                <a:gd name="connsiteY6" fmla="*/ 96493 h 264930"/>
                <a:gd name="connsiteX7" fmla="*/ 1027670 w 1526168"/>
                <a:gd name="connsiteY7" fmla="*/ 133924 h 264930"/>
                <a:gd name="connsiteX8" fmla="*/ 950469 w 1526168"/>
                <a:gd name="connsiteY8" fmla="*/ 164336 h 264930"/>
                <a:gd name="connsiteX9" fmla="*/ 901342 w 1526168"/>
                <a:gd name="connsiteY9" fmla="*/ 166675 h 264930"/>
                <a:gd name="connsiteX10" fmla="*/ 873269 w 1526168"/>
                <a:gd name="connsiteY10" fmla="*/ 169015 h 264930"/>
                <a:gd name="connsiteX11" fmla="*/ 838178 w 1526168"/>
                <a:gd name="connsiteY11" fmla="*/ 166675 h 264930"/>
                <a:gd name="connsiteX12" fmla="*/ 777354 w 1526168"/>
                <a:gd name="connsiteY12" fmla="*/ 169015 h 264930"/>
                <a:gd name="connsiteX13" fmla="*/ 716529 w 1526168"/>
                <a:gd name="connsiteY13" fmla="*/ 180712 h 264930"/>
                <a:gd name="connsiteX14" fmla="*/ 639329 w 1526168"/>
                <a:gd name="connsiteY14" fmla="*/ 192409 h 264930"/>
                <a:gd name="connsiteX15" fmla="*/ 592541 w 1526168"/>
                <a:gd name="connsiteY15" fmla="*/ 208785 h 264930"/>
                <a:gd name="connsiteX16" fmla="*/ 173789 w 1526168"/>
                <a:gd name="connsiteY16" fmla="*/ 253233 h 264930"/>
                <a:gd name="connsiteX17" fmla="*/ 63837 w 1526168"/>
                <a:gd name="connsiteY17" fmla="*/ 264930 h 264930"/>
                <a:gd name="connsiteX18" fmla="*/ 673 w 1526168"/>
                <a:gd name="connsiteY18" fmla="*/ 225160 h 264930"/>
                <a:gd name="connsiteX19" fmla="*/ 52140 w 1526168"/>
                <a:gd name="connsiteY19" fmla="*/ 183051 h 264930"/>
                <a:gd name="connsiteX20" fmla="*/ 241631 w 1526168"/>
                <a:gd name="connsiteY20" fmla="*/ 152639 h 264930"/>
                <a:gd name="connsiteX21" fmla="*/ 681531 w 1526168"/>
                <a:gd name="connsiteY21" fmla="*/ 60746 h 264930"/>
                <a:gd name="connsiteX0" fmla="*/ 681531 w 1526168"/>
                <a:gd name="connsiteY0" fmla="*/ 60746 h 268807"/>
                <a:gd name="connsiteX1" fmla="*/ 861996 w 1526168"/>
                <a:gd name="connsiteY1" fmla="*/ 73617 h 268807"/>
                <a:gd name="connsiteX2" fmla="*/ 1524742 w 1526168"/>
                <a:gd name="connsiteY2" fmla="*/ 3118 h 268807"/>
                <a:gd name="connsiteX3" fmla="*/ 1505749 w 1526168"/>
                <a:gd name="connsiteY3" fmla="*/ 93219 h 268807"/>
                <a:gd name="connsiteX4" fmla="*/ 1212482 w 1526168"/>
                <a:gd name="connsiteY4" fmla="*/ 119887 h 268807"/>
                <a:gd name="connsiteX5" fmla="*/ 1170373 w 1526168"/>
                <a:gd name="connsiteY5" fmla="*/ 105851 h 268807"/>
                <a:gd name="connsiteX6" fmla="*/ 1137621 w 1526168"/>
                <a:gd name="connsiteY6" fmla="*/ 96493 h 268807"/>
                <a:gd name="connsiteX7" fmla="*/ 1027670 w 1526168"/>
                <a:gd name="connsiteY7" fmla="*/ 133924 h 268807"/>
                <a:gd name="connsiteX8" fmla="*/ 950469 w 1526168"/>
                <a:gd name="connsiteY8" fmla="*/ 164336 h 268807"/>
                <a:gd name="connsiteX9" fmla="*/ 901342 w 1526168"/>
                <a:gd name="connsiteY9" fmla="*/ 166675 h 268807"/>
                <a:gd name="connsiteX10" fmla="*/ 873269 w 1526168"/>
                <a:gd name="connsiteY10" fmla="*/ 169015 h 268807"/>
                <a:gd name="connsiteX11" fmla="*/ 838178 w 1526168"/>
                <a:gd name="connsiteY11" fmla="*/ 166675 h 268807"/>
                <a:gd name="connsiteX12" fmla="*/ 777354 w 1526168"/>
                <a:gd name="connsiteY12" fmla="*/ 169015 h 268807"/>
                <a:gd name="connsiteX13" fmla="*/ 716529 w 1526168"/>
                <a:gd name="connsiteY13" fmla="*/ 180712 h 268807"/>
                <a:gd name="connsiteX14" fmla="*/ 639329 w 1526168"/>
                <a:gd name="connsiteY14" fmla="*/ 192409 h 268807"/>
                <a:gd name="connsiteX15" fmla="*/ 592541 w 1526168"/>
                <a:gd name="connsiteY15" fmla="*/ 208785 h 268807"/>
                <a:gd name="connsiteX16" fmla="*/ 173789 w 1526168"/>
                <a:gd name="connsiteY16" fmla="*/ 253233 h 268807"/>
                <a:gd name="connsiteX17" fmla="*/ 63837 w 1526168"/>
                <a:gd name="connsiteY17" fmla="*/ 264930 h 268807"/>
                <a:gd name="connsiteX18" fmla="*/ 673 w 1526168"/>
                <a:gd name="connsiteY18" fmla="*/ 225160 h 268807"/>
                <a:gd name="connsiteX19" fmla="*/ 52140 w 1526168"/>
                <a:gd name="connsiteY19" fmla="*/ 183051 h 268807"/>
                <a:gd name="connsiteX20" fmla="*/ 241631 w 1526168"/>
                <a:gd name="connsiteY20" fmla="*/ 152639 h 268807"/>
                <a:gd name="connsiteX21" fmla="*/ 681531 w 1526168"/>
                <a:gd name="connsiteY21" fmla="*/ 60746 h 268807"/>
                <a:gd name="connsiteX0" fmla="*/ 657421 w 1502058"/>
                <a:gd name="connsiteY0" fmla="*/ 60746 h 266047"/>
                <a:gd name="connsiteX1" fmla="*/ 837886 w 1502058"/>
                <a:gd name="connsiteY1" fmla="*/ 73617 h 266047"/>
                <a:gd name="connsiteX2" fmla="*/ 1500632 w 1502058"/>
                <a:gd name="connsiteY2" fmla="*/ 3118 h 266047"/>
                <a:gd name="connsiteX3" fmla="*/ 1481639 w 1502058"/>
                <a:gd name="connsiteY3" fmla="*/ 93219 h 266047"/>
                <a:gd name="connsiteX4" fmla="*/ 1188372 w 1502058"/>
                <a:gd name="connsiteY4" fmla="*/ 119887 h 266047"/>
                <a:gd name="connsiteX5" fmla="*/ 1146263 w 1502058"/>
                <a:gd name="connsiteY5" fmla="*/ 105851 h 266047"/>
                <a:gd name="connsiteX6" fmla="*/ 1113511 w 1502058"/>
                <a:gd name="connsiteY6" fmla="*/ 96493 h 266047"/>
                <a:gd name="connsiteX7" fmla="*/ 1003560 w 1502058"/>
                <a:gd name="connsiteY7" fmla="*/ 133924 h 266047"/>
                <a:gd name="connsiteX8" fmla="*/ 926359 w 1502058"/>
                <a:gd name="connsiteY8" fmla="*/ 164336 h 266047"/>
                <a:gd name="connsiteX9" fmla="*/ 877232 w 1502058"/>
                <a:gd name="connsiteY9" fmla="*/ 166675 h 266047"/>
                <a:gd name="connsiteX10" fmla="*/ 849159 w 1502058"/>
                <a:gd name="connsiteY10" fmla="*/ 169015 h 266047"/>
                <a:gd name="connsiteX11" fmla="*/ 814068 w 1502058"/>
                <a:gd name="connsiteY11" fmla="*/ 166675 h 266047"/>
                <a:gd name="connsiteX12" fmla="*/ 753244 w 1502058"/>
                <a:gd name="connsiteY12" fmla="*/ 169015 h 266047"/>
                <a:gd name="connsiteX13" fmla="*/ 692419 w 1502058"/>
                <a:gd name="connsiteY13" fmla="*/ 180712 h 266047"/>
                <a:gd name="connsiteX14" fmla="*/ 615219 w 1502058"/>
                <a:gd name="connsiteY14" fmla="*/ 192409 h 266047"/>
                <a:gd name="connsiteX15" fmla="*/ 568431 w 1502058"/>
                <a:gd name="connsiteY15" fmla="*/ 208785 h 266047"/>
                <a:gd name="connsiteX16" fmla="*/ 149679 w 1502058"/>
                <a:gd name="connsiteY16" fmla="*/ 253233 h 266047"/>
                <a:gd name="connsiteX17" fmla="*/ 39727 w 1502058"/>
                <a:gd name="connsiteY17" fmla="*/ 264930 h 266047"/>
                <a:gd name="connsiteX18" fmla="*/ 1968 w 1502058"/>
                <a:gd name="connsiteY18" fmla="*/ 221983 h 266047"/>
                <a:gd name="connsiteX19" fmla="*/ 28030 w 1502058"/>
                <a:gd name="connsiteY19" fmla="*/ 183051 h 266047"/>
                <a:gd name="connsiteX20" fmla="*/ 217521 w 1502058"/>
                <a:gd name="connsiteY20" fmla="*/ 152639 h 266047"/>
                <a:gd name="connsiteX21" fmla="*/ 657421 w 1502058"/>
                <a:gd name="connsiteY21" fmla="*/ 60746 h 266047"/>
                <a:gd name="connsiteX0" fmla="*/ 644089 w 1488726"/>
                <a:gd name="connsiteY0" fmla="*/ 60746 h 268443"/>
                <a:gd name="connsiteX1" fmla="*/ 824554 w 1488726"/>
                <a:gd name="connsiteY1" fmla="*/ 73617 h 268443"/>
                <a:gd name="connsiteX2" fmla="*/ 1487300 w 1488726"/>
                <a:gd name="connsiteY2" fmla="*/ 3118 h 268443"/>
                <a:gd name="connsiteX3" fmla="*/ 1468307 w 1488726"/>
                <a:gd name="connsiteY3" fmla="*/ 93219 h 268443"/>
                <a:gd name="connsiteX4" fmla="*/ 1175040 w 1488726"/>
                <a:gd name="connsiteY4" fmla="*/ 119887 h 268443"/>
                <a:gd name="connsiteX5" fmla="*/ 1132931 w 1488726"/>
                <a:gd name="connsiteY5" fmla="*/ 105851 h 268443"/>
                <a:gd name="connsiteX6" fmla="*/ 1100179 w 1488726"/>
                <a:gd name="connsiteY6" fmla="*/ 96493 h 268443"/>
                <a:gd name="connsiteX7" fmla="*/ 990228 w 1488726"/>
                <a:gd name="connsiteY7" fmla="*/ 133924 h 268443"/>
                <a:gd name="connsiteX8" fmla="*/ 913027 w 1488726"/>
                <a:gd name="connsiteY8" fmla="*/ 164336 h 268443"/>
                <a:gd name="connsiteX9" fmla="*/ 863900 w 1488726"/>
                <a:gd name="connsiteY9" fmla="*/ 166675 h 268443"/>
                <a:gd name="connsiteX10" fmla="*/ 835827 w 1488726"/>
                <a:gd name="connsiteY10" fmla="*/ 169015 h 268443"/>
                <a:gd name="connsiteX11" fmla="*/ 800736 w 1488726"/>
                <a:gd name="connsiteY11" fmla="*/ 166675 h 268443"/>
                <a:gd name="connsiteX12" fmla="*/ 739912 w 1488726"/>
                <a:gd name="connsiteY12" fmla="*/ 169015 h 268443"/>
                <a:gd name="connsiteX13" fmla="*/ 679087 w 1488726"/>
                <a:gd name="connsiteY13" fmla="*/ 180712 h 268443"/>
                <a:gd name="connsiteX14" fmla="*/ 601887 w 1488726"/>
                <a:gd name="connsiteY14" fmla="*/ 192409 h 268443"/>
                <a:gd name="connsiteX15" fmla="*/ 555099 w 1488726"/>
                <a:gd name="connsiteY15" fmla="*/ 208785 h 268443"/>
                <a:gd name="connsiteX16" fmla="*/ 136347 w 1488726"/>
                <a:gd name="connsiteY16" fmla="*/ 253233 h 268443"/>
                <a:gd name="connsiteX17" fmla="*/ 26395 w 1488726"/>
                <a:gd name="connsiteY17" fmla="*/ 264930 h 268443"/>
                <a:gd name="connsiteX18" fmla="*/ 14698 w 1488726"/>
                <a:gd name="connsiteY18" fmla="*/ 183051 h 268443"/>
                <a:gd name="connsiteX19" fmla="*/ 204189 w 1488726"/>
                <a:gd name="connsiteY19" fmla="*/ 152639 h 268443"/>
                <a:gd name="connsiteX20" fmla="*/ 644089 w 1488726"/>
                <a:gd name="connsiteY20" fmla="*/ 60746 h 268443"/>
                <a:gd name="connsiteX0" fmla="*/ 629390 w 1474027"/>
                <a:gd name="connsiteY0" fmla="*/ 60746 h 268444"/>
                <a:gd name="connsiteX1" fmla="*/ 809855 w 1474027"/>
                <a:gd name="connsiteY1" fmla="*/ 73617 h 268444"/>
                <a:gd name="connsiteX2" fmla="*/ 1472601 w 1474027"/>
                <a:gd name="connsiteY2" fmla="*/ 3118 h 268444"/>
                <a:gd name="connsiteX3" fmla="*/ 1453608 w 1474027"/>
                <a:gd name="connsiteY3" fmla="*/ 93219 h 268444"/>
                <a:gd name="connsiteX4" fmla="*/ 1160341 w 1474027"/>
                <a:gd name="connsiteY4" fmla="*/ 119887 h 268444"/>
                <a:gd name="connsiteX5" fmla="*/ 1118232 w 1474027"/>
                <a:gd name="connsiteY5" fmla="*/ 105851 h 268444"/>
                <a:gd name="connsiteX6" fmla="*/ 1085480 w 1474027"/>
                <a:gd name="connsiteY6" fmla="*/ 96493 h 268444"/>
                <a:gd name="connsiteX7" fmla="*/ 975529 w 1474027"/>
                <a:gd name="connsiteY7" fmla="*/ 133924 h 268444"/>
                <a:gd name="connsiteX8" fmla="*/ 898328 w 1474027"/>
                <a:gd name="connsiteY8" fmla="*/ 164336 h 268444"/>
                <a:gd name="connsiteX9" fmla="*/ 849201 w 1474027"/>
                <a:gd name="connsiteY9" fmla="*/ 166675 h 268444"/>
                <a:gd name="connsiteX10" fmla="*/ 821128 w 1474027"/>
                <a:gd name="connsiteY10" fmla="*/ 169015 h 268444"/>
                <a:gd name="connsiteX11" fmla="*/ 786037 w 1474027"/>
                <a:gd name="connsiteY11" fmla="*/ 166675 h 268444"/>
                <a:gd name="connsiteX12" fmla="*/ 725213 w 1474027"/>
                <a:gd name="connsiteY12" fmla="*/ 169015 h 268444"/>
                <a:gd name="connsiteX13" fmla="*/ 664388 w 1474027"/>
                <a:gd name="connsiteY13" fmla="*/ 180712 h 268444"/>
                <a:gd name="connsiteX14" fmla="*/ 587188 w 1474027"/>
                <a:gd name="connsiteY14" fmla="*/ 192409 h 268444"/>
                <a:gd name="connsiteX15" fmla="*/ 540400 w 1474027"/>
                <a:gd name="connsiteY15" fmla="*/ 208785 h 268444"/>
                <a:gd name="connsiteX16" fmla="*/ 121648 w 1474027"/>
                <a:gd name="connsiteY16" fmla="*/ 253233 h 268444"/>
                <a:gd name="connsiteX17" fmla="*/ 11696 w 1474027"/>
                <a:gd name="connsiteY17" fmla="*/ 264930 h 268444"/>
                <a:gd name="connsiteX18" fmla="*/ -1 w 1474027"/>
                <a:gd name="connsiteY18" fmla="*/ 183051 h 268444"/>
                <a:gd name="connsiteX19" fmla="*/ 189490 w 1474027"/>
                <a:gd name="connsiteY19" fmla="*/ 152639 h 268444"/>
                <a:gd name="connsiteX20" fmla="*/ 629390 w 1474027"/>
                <a:gd name="connsiteY20" fmla="*/ 60746 h 268444"/>
                <a:gd name="connsiteX0" fmla="*/ 629391 w 1474028"/>
                <a:gd name="connsiteY0" fmla="*/ 60746 h 266300"/>
                <a:gd name="connsiteX1" fmla="*/ 809856 w 1474028"/>
                <a:gd name="connsiteY1" fmla="*/ 73617 h 266300"/>
                <a:gd name="connsiteX2" fmla="*/ 1472602 w 1474028"/>
                <a:gd name="connsiteY2" fmla="*/ 3118 h 266300"/>
                <a:gd name="connsiteX3" fmla="*/ 1453609 w 1474028"/>
                <a:gd name="connsiteY3" fmla="*/ 93219 h 266300"/>
                <a:gd name="connsiteX4" fmla="*/ 1160342 w 1474028"/>
                <a:gd name="connsiteY4" fmla="*/ 119887 h 266300"/>
                <a:gd name="connsiteX5" fmla="*/ 1118233 w 1474028"/>
                <a:gd name="connsiteY5" fmla="*/ 105851 h 266300"/>
                <a:gd name="connsiteX6" fmla="*/ 1085481 w 1474028"/>
                <a:gd name="connsiteY6" fmla="*/ 96493 h 266300"/>
                <a:gd name="connsiteX7" fmla="*/ 975530 w 1474028"/>
                <a:gd name="connsiteY7" fmla="*/ 133924 h 266300"/>
                <a:gd name="connsiteX8" fmla="*/ 898329 w 1474028"/>
                <a:gd name="connsiteY8" fmla="*/ 164336 h 266300"/>
                <a:gd name="connsiteX9" fmla="*/ 849202 w 1474028"/>
                <a:gd name="connsiteY9" fmla="*/ 166675 h 266300"/>
                <a:gd name="connsiteX10" fmla="*/ 821129 w 1474028"/>
                <a:gd name="connsiteY10" fmla="*/ 169015 h 266300"/>
                <a:gd name="connsiteX11" fmla="*/ 786038 w 1474028"/>
                <a:gd name="connsiteY11" fmla="*/ 166675 h 266300"/>
                <a:gd name="connsiteX12" fmla="*/ 725214 w 1474028"/>
                <a:gd name="connsiteY12" fmla="*/ 169015 h 266300"/>
                <a:gd name="connsiteX13" fmla="*/ 664389 w 1474028"/>
                <a:gd name="connsiteY13" fmla="*/ 180712 h 266300"/>
                <a:gd name="connsiteX14" fmla="*/ 587189 w 1474028"/>
                <a:gd name="connsiteY14" fmla="*/ 192409 h 266300"/>
                <a:gd name="connsiteX15" fmla="*/ 540401 w 1474028"/>
                <a:gd name="connsiteY15" fmla="*/ 208785 h 266300"/>
                <a:gd name="connsiteX16" fmla="*/ 121649 w 1474028"/>
                <a:gd name="connsiteY16" fmla="*/ 253233 h 266300"/>
                <a:gd name="connsiteX17" fmla="*/ 11697 w 1474028"/>
                <a:gd name="connsiteY17" fmla="*/ 264930 h 266300"/>
                <a:gd name="connsiteX18" fmla="*/ 0 w 1474028"/>
                <a:gd name="connsiteY18" fmla="*/ 183051 h 266300"/>
                <a:gd name="connsiteX19" fmla="*/ 189491 w 1474028"/>
                <a:gd name="connsiteY19" fmla="*/ 152639 h 266300"/>
                <a:gd name="connsiteX20" fmla="*/ 629391 w 1474028"/>
                <a:gd name="connsiteY20" fmla="*/ 60746 h 26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4028" h="266300">
                  <a:moveTo>
                    <a:pt x="629391" y="60746"/>
                  </a:moveTo>
                  <a:cubicBezTo>
                    <a:pt x="685537" y="60746"/>
                    <a:pt x="747721" y="96354"/>
                    <a:pt x="809856" y="73617"/>
                  </a:cubicBezTo>
                  <a:cubicBezTo>
                    <a:pt x="999582" y="-24013"/>
                    <a:pt x="1329556" y="3898"/>
                    <a:pt x="1472602" y="3118"/>
                  </a:cubicBezTo>
                  <a:cubicBezTo>
                    <a:pt x="1437501" y="111239"/>
                    <a:pt x="1505652" y="73758"/>
                    <a:pt x="1453609" y="93219"/>
                  </a:cubicBezTo>
                  <a:cubicBezTo>
                    <a:pt x="1401566" y="112681"/>
                    <a:pt x="1267955" y="112869"/>
                    <a:pt x="1160342" y="119887"/>
                  </a:cubicBezTo>
                  <a:cubicBezTo>
                    <a:pt x="1141627" y="126906"/>
                    <a:pt x="1127591" y="124566"/>
                    <a:pt x="1118233" y="105851"/>
                  </a:cubicBezTo>
                  <a:cubicBezTo>
                    <a:pt x="1108875" y="91815"/>
                    <a:pt x="1099518" y="89475"/>
                    <a:pt x="1085481" y="96493"/>
                  </a:cubicBezTo>
                  <a:cubicBezTo>
                    <a:pt x="1052730" y="122227"/>
                    <a:pt x="1024657" y="150300"/>
                    <a:pt x="975530" y="133924"/>
                  </a:cubicBezTo>
                  <a:cubicBezTo>
                    <a:pt x="949796" y="124566"/>
                    <a:pt x="926402" y="157318"/>
                    <a:pt x="898329" y="164336"/>
                  </a:cubicBezTo>
                  <a:cubicBezTo>
                    <a:pt x="881954" y="169015"/>
                    <a:pt x="865578" y="161997"/>
                    <a:pt x="849202" y="166675"/>
                  </a:cubicBezTo>
                  <a:cubicBezTo>
                    <a:pt x="839844" y="169015"/>
                    <a:pt x="830487" y="169015"/>
                    <a:pt x="821129" y="169015"/>
                  </a:cubicBezTo>
                  <a:cubicBezTo>
                    <a:pt x="811772" y="169015"/>
                    <a:pt x="804753" y="169015"/>
                    <a:pt x="786038" y="166675"/>
                  </a:cubicBezTo>
                  <a:cubicBezTo>
                    <a:pt x="764984" y="161997"/>
                    <a:pt x="743929" y="157318"/>
                    <a:pt x="725214" y="169015"/>
                  </a:cubicBezTo>
                  <a:cubicBezTo>
                    <a:pt x="706499" y="176033"/>
                    <a:pt x="687783" y="187730"/>
                    <a:pt x="664389" y="180712"/>
                  </a:cubicBezTo>
                  <a:cubicBezTo>
                    <a:pt x="636317" y="166675"/>
                    <a:pt x="610583" y="164336"/>
                    <a:pt x="587189" y="192409"/>
                  </a:cubicBezTo>
                  <a:cubicBezTo>
                    <a:pt x="575492" y="206445"/>
                    <a:pt x="559117" y="208785"/>
                    <a:pt x="540401" y="208785"/>
                  </a:cubicBezTo>
                  <a:lnTo>
                    <a:pt x="121649" y="253233"/>
                  </a:lnTo>
                  <a:cubicBezTo>
                    <a:pt x="116970" y="255573"/>
                    <a:pt x="34331" y="270897"/>
                    <a:pt x="11697" y="264930"/>
                  </a:cubicBezTo>
                  <a:cubicBezTo>
                    <a:pt x="-8578" y="259585"/>
                    <a:pt x="11651" y="208118"/>
                    <a:pt x="0" y="183051"/>
                  </a:cubicBezTo>
                  <a:cubicBezTo>
                    <a:pt x="63164" y="169015"/>
                    <a:pt x="126328" y="154978"/>
                    <a:pt x="189491" y="152639"/>
                  </a:cubicBezTo>
                  <a:cubicBezTo>
                    <a:pt x="271370" y="150300"/>
                    <a:pt x="536611" y="63880"/>
                    <a:pt x="629391" y="60746"/>
                  </a:cubicBezTo>
                  <a:close/>
                </a:path>
              </a:pathLst>
            </a:custGeom>
            <a:solidFill>
              <a:srgbClr val="000000"/>
            </a:solidFill>
            <a:ln w="23341" cap="flat">
              <a:noFill/>
              <a:prstDash val="solid"/>
              <a:miter/>
            </a:ln>
          </p:spPr>
          <p:txBody>
            <a:bodyPr rtlCol="0" anchor="ctr"/>
            <a:lstStyle/>
            <a:p>
              <a:endParaRPr lang="en-US"/>
            </a:p>
          </p:txBody>
        </p:sp>
      </p:grpSp>
    </p:spTree>
    <p:extLst>
      <p:ext uri="{BB962C8B-B14F-4D97-AF65-F5344CB8AC3E}">
        <p14:creationId xmlns:p14="http://schemas.microsoft.com/office/powerpoint/2010/main" val="3205792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strips(down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774372" y="2023587"/>
            <a:ext cx="6654904" cy="830997"/>
          </a:xfrm>
          <a:prstGeom prst="rect">
            <a:avLst/>
          </a:prstGeom>
          <a:solidFill>
            <a:srgbClr val="92D050"/>
          </a:solidFill>
        </p:spPr>
        <p:txBody>
          <a:bodyPr wrap="square">
            <a:spAutoFit/>
          </a:bodyPr>
          <a:lstStyle/>
          <a:p>
            <a:pPr>
              <a:buFont typeface="Wingdings" pitchFamily="2" charset="2"/>
              <a:buChar char="Ø"/>
            </a:pPr>
            <a:r>
              <a:rPr lang="bn-BD" sz="4800" dirty="0" smtClean="0">
                <a:latin typeface="NikoshBAN" pitchFamily="2" charset="0"/>
                <a:cs typeface="NikoshBAN" pitchFamily="2" charset="0"/>
              </a:rPr>
              <a:t>দেবতা কাকে বলে ?</a:t>
            </a:r>
          </a:p>
        </p:txBody>
      </p:sp>
      <p:sp>
        <p:nvSpPr>
          <p:cNvPr id="4" name="Rectangle 3"/>
          <p:cNvSpPr/>
          <p:nvPr/>
        </p:nvSpPr>
        <p:spPr>
          <a:xfrm>
            <a:off x="1666402" y="3035380"/>
            <a:ext cx="8133206" cy="830997"/>
          </a:xfrm>
          <a:prstGeom prst="rect">
            <a:avLst/>
          </a:prstGeom>
          <a:solidFill>
            <a:srgbClr val="00FF99"/>
          </a:solidFill>
        </p:spPr>
        <p:txBody>
          <a:bodyPr wrap="square">
            <a:spAutoFit/>
          </a:bodyPr>
          <a:lstStyle/>
          <a:p>
            <a:pPr>
              <a:buFont typeface="Wingdings" pitchFamily="2" charset="2"/>
              <a:buChar char="Ø"/>
            </a:pPr>
            <a:r>
              <a:rPr lang="bn-BD" sz="4800" dirty="0" smtClean="0">
                <a:latin typeface="NikoshBAN" pitchFamily="2" charset="0"/>
                <a:cs typeface="NikoshBAN" pitchFamily="2" charset="0"/>
              </a:rPr>
              <a:t>যারা বিষ্ণুর উপাসনা করে তাদের কী বলে ?</a:t>
            </a:r>
            <a:r>
              <a:rPr lang="bn-BD" sz="4400" dirty="0" smtClean="0">
                <a:latin typeface="NikoshBAN" pitchFamily="2" charset="0"/>
                <a:cs typeface="NikoshBAN" pitchFamily="2" charset="0"/>
              </a:rPr>
              <a:t> </a:t>
            </a:r>
            <a:endParaRPr lang="en-US" sz="4400" dirty="0">
              <a:latin typeface="NikoshBAN" pitchFamily="2" charset="0"/>
              <a:cs typeface="NikoshBAN" pitchFamily="2" charset="0"/>
            </a:endParaRPr>
          </a:p>
        </p:txBody>
      </p:sp>
      <p:sp>
        <p:nvSpPr>
          <p:cNvPr id="6" name="TextBox 5"/>
          <p:cNvSpPr txBox="1"/>
          <p:nvPr/>
        </p:nvSpPr>
        <p:spPr>
          <a:xfrm>
            <a:off x="1676400" y="3976614"/>
            <a:ext cx="6096000" cy="769441"/>
          </a:xfrm>
          <a:prstGeom prst="rect">
            <a:avLst/>
          </a:prstGeom>
          <a:solidFill>
            <a:srgbClr val="00B0F0"/>
          </a:solidFill>
        </p:spPr>
        <p:txBody>
          <a:bodyPr wrap="square" rtlCol="0">
            <a:spAutoFit/>
          </a:bodyPr>
          <a:lstStyle/>
          <a:p>
            <a:pPr>
              <a:buFont typeface="Wingdings" pitchFamily="2" charset="2"/>
              <a:buChar char="Ø"/>
            </a:pPr>
            <a:r>
              <a:rPr lang="bn-BD" sz="4400" dirty="0" smtClean="0">
                <a:latin typeface="NikoshBAN" pitchFamily="2" charset="0"/>
                <a:cs typeface="NikoshBAN" pitchFamily="2" charset="0"/>
              </a:rPr>
              <a:t>মনসা কীসের দেবী ?</a:t>
            </a:r>
            <a:endParaRPr lang="en-US" sz="4400" dirty="0">
              <a:latin typeface="NikoshBAN" pitchFamily="2" charset="0"/>
              <a:cs typeface="NikoshBAN" pitchFamily="2" charset="0"/>
            </a:endParaRPr>
          </a:p>
        </p:txBody>
      </p:sp>
      <p:sp>
        <p:nvSpPr>
          <p:cNvPr id="7" name="TextBox 6"/>
          <p:cNvSpPr txBox="1"/>
          <p:nvPr/>
        </p:nvSpPr>
        <p:spPr>
          <a:xfrm>
            <a:off x="1676400" y="4966528"/>
            <a:ext cx="5943600" cy="769441"/>
          </a:xfrm>
          <a:prstGeom prst="rect">
            <a:avLst/>
          </a:prstGeom>
          <a:solidFill>
            <a:srgbClr val="9FA228"/>
          </a:solidFill>
        </p:spPr>
        <p:txBody>
          <a:bodyPr wrap="square" rtlCol="0">
            <a:spAutoFit/>
          </a:bodyPr>
          <a:lstStyle/>
          <a:p>
            <a:pPr>
              <a:buFont typeface="Wingdings" pitchFamily="2" charset="2"/>
              <a:buChar char="Ø"/>
            </a:pPr>
            <a:r>
              <a:rPr lang="bn-BD" sz="4400" dirty="0" smtClean="0">
                <a:latin typeface="NikoshBAN" pitchFamily="2" charset="0"/>
                <a:cs typeface="NikoshBAN" pitchFamily="2" charset="0"/>
              </a:rPr>
              <a:t>দেবতা কার্তিকের বাহন কী ?</a:t>
            </a:r>
            <a:endParaRPr lang="en-US" sz="4400" dirty="0">
              <a:latin typeface="NikoshBAN" pitchFamily="2" charset="0"/>
              <a:cs typeface="NikoshBAN" pitchFamily="2" charset="0"/>
            </a:endParaRPr>
          </a:p>
        </p:txBody>
      </p:sp>
      <p:sp>
        <p:nvSpPr>
          <p:cNvPr id="11" name="Rectangle 10"/>
          <p:cNvSpPr/>
          <p:nvPr/>
        </p:nvSpPr>
        <p:spPr>
          <a:xfrm>
            <a:off x="4552005" y="658644"/>
            <a:ext cx="3067995" cy="1107996"/>
          </a:xfrm>
          <a:prstGeom prst="rect">
            <a:avLst/>
          </a:prstGeom>
        </p:spPr>
        <p:txBody>
          <a:bodyPr wrap="square">
            <a:prstTxWarp prst="textChevron">
              <a:avLst/>
            </a:prstTxWarp>
            <a:spAutoFit/>
          </a:bodyPr>
          <a:lstStyle/>
          <a:p>
            <a:r>
              <a:rPr lang="bn-BD" sz="66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মূল্যায়ন</a:t>
            </a:r>
            <a:endParaRPr lang="en-US" sz="6600" dirty="0"/>
          </a:p>
        </p:txBody>
      </p:sp>
    </p:spTree>
    <p:extLst>
      <p:ext uri="{BB962C8B-B14F-4D97-AF65-F5344CB8AC3E}">
        <p14:creationId xmlns:p14="http://schemas.microsoft.com/office/powerpoint/2010/main" val="292296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964512" y="3995678"/>
            <a:ext cx="10131855" cy="1938992"/>
          </a:xfrm>
          <a:prstGeom prst="rect">
            <a:avLst/>
          </a:prstGeom>
          <a:noFill/>
        </p:spPr>
        <p:txBody>
          <a:bodyPr wrap="square" rtlCol="0">
            <a:spAutoFit/>
          </a:bodyPr>
          <a:lstStyle/>
          <a:p>
            <a:pPr algn="just"/>
            <a:r>
              <a:rPr lang="bn-BD" sz="6000" dirty="0" smtClean="0">
                <a:latin typeface="NikoshBAN" pitchFamily="2" charset="0"/>
                <a:cs typeface="NikoshBAN" pitchFamily="2" charset="0"/>
              </a:rPr>
              <a:t>দুষ্টের দমন এবং শিষ্টের পালন হচ্ছে ভগবান বিষ্ণুর উদ্দেশ্য–কথাটি বুঝিয়ে লিখ।</a:t>
            </a:r>
            <a:endParaRPr lang="en-US" sz="6000" dirty="0">
              <a:latin typeface="NikoshBAN" pitchFamily="2" charset="0"/>
              <a:cs typeface="NikoshBAN" pitchFamily="2"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0778" y="1599818"/>
            <a:ext cx="3991979" cy="2242985"/>
          </a:xfrm>
          <a:prstGeom prst="rect">
            <a:avLst/>
          </a:prstGeom>
        </p:spPr>
      </p:pic>
      <p:sp>
        <p:nvSpPr>
          <p:cNvPr id="7" name="Rectangle 6"/>
          <p:cNvSpPr/>
          <p:nvPr/>
        </p:nvSpPr>
        <p:spPr>
          <a:xfrm>
            <a:off x="4093161" y="676488"/>
            <a:ext cx="2994731" cy="1015663"/>
          </a:xfrm>
          <a:prstGeom prst="rect">
            <a:avLst/>
          </a:prstGeom>
        </p:spPr>
        <p:txBody>
          <a:bodyPr wrap="none">
            <a:spAutoFit/>
          </a:bodyPr>
          <a:lstStyle/>
          <a:p>
            <a:pPr algn="ctr"/>
            <a:r>
              <a:rPr lang="bn-BD" sz="6000" b="1" spc="50" dirty="0" smtClean="0">
                <a:ln w="9525" cmpd="sng">
                  <a:solidFill>
                    <a:schemeClr val="accent1"/>
                  </a:solidFill>
                  <a:prstDash val="solid"/>
                </a:ln>
                <a:effectLst>
                  <a:glow rad="38100">
                    <a:schemeClr val="accent1">
                      <a:alpha val="40000"/>
                    </a:schemeClr>
                  </a:glow>
                </a:effectLst>
                <a:latin typeface="NikoshBAN" pitchFamily="2" charset="0"/>
                <a:cs typeface="NikoshBAN" pitchFamily="2" charset="0"/>
              </a:rPr>
              <a:t>বাড়ির কাজ</a:t>
            </a:r>
            <a:endParaRPr lang="en-US" sz="6000" b="1" spc="50" dirty="0">
              <a:ln w="9525" cmpd="sng">
                <a:solidFill>
                  <a:schemeClr val="accent1"/>
                </a:solidFill>
                <a:prstDash val="solid"/>
              </a:ln>
              <a:effectLst>
                <a:glow rad="38100">
                  <a:schemeClr val="accent1">
                    <a:alpha val="40000"/>
                  </a:schemeClr>
                </a:glow>
              </a:effectLst>
              <a:latin typeface="NikoshBAN" pitchFamily="2" charset="0"/>
              <a:cs typeface="NikoshBAN" pitchFamily="2" charset="0"/>
            </a:endParaRPr>
          </a:p>
        </p:txBody>
      </p:sp>
    </p:spTree>
    <p:extLst>
      <p:ext uri="{BB962C8B-B14F-4D97-AF65-F5344CB8AC3E}">
        <p14:creationId xmlns:p14="http://schemas.microsoft.com/office/powerpoint/2010/main" val="2736750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iterate type="wd">
                                    <p:tmPct val="5000"/>
                                  </p:iterate>
                                  <p:childTnLst>
                                    <p:set>
                                      <p:cBhvr>
                                        <p:cTn id="15" dur="1" fill="hold">
                                          <p:stCondLst>
                                            <p:cond delay="0"/>
                                          </p:stCondLst>
                                        </p:cTn>
                                        <p:tgtEl>
                                          <p:spTgt spid="4"/>
                                        </p:tgtEl>
                                        <p:attrNameLst>
                                          <p:attrName>style.visibility</p:attrName>
                                        </p:attrNameLst>
                                      </p:cBhvr>
                                      <p:to>
                                        <p:strVal val="visible"/>
                                      </p:to>
                                    </p:set>
                                    <p:anim calcmode="lin" valueType="num">
                                      <p:cBhvr>
                                        <p:cTn id="16" dur="3000" fill="hold"/>
                                        <p:tgtEl>
                                          <p:spTgt spid="4"/>
                                        </p:tgtEl>
                                        <p:attrNameLst>
                                          <p:attrName>ppt_w</p:attrName>
                                        </p:attrNameLst>
                                      </p:cBhvr>
                                      <p:tavLst>
                                        <p:tav tm="0">
                                          <p:val>
                                            <p:fltVal val="0"/>
                                          </p:val>
                                        </p:tav>
                                        <p:tav tm="100000">
                                          <p:val>
                                            <p:strVal val="#ppt_w"/>
                                          </p:val>
                                        </p:tav>
                                      </p:tavLst>
                                    </p:anim>
                                    <p:anim calcmode="lin" valueType="num">
                                      <p:cBhvr>
                                        <p:cTn id="17" dur="3000" fill="hold"/>
                                        <p:tgtEl>
                                          <p:spTgt spid="4"/>
                                        </p:tgtEl>
                                        <p:attrNameLst>
                                          <p:attrName>ppt_h</p:attrName>
                                        </p:attrNameLst>
                                      </p:cBhvr>
                                      <p:tavLst>
                                        <p:tav tm="0">
                                          <p:val>
                                            <p:fltVal val="0"/>
                                          </p:val>
                                        </p:tav>
                                        <p:tav tm="100000">
                                          <p:val>
                                            <p:strVal val="#ppt_h"/>
                                          </p:val>
                                        </p:tav>
                                      </p:tavLst>
                                    </p:anim>
                                    <p:anim calcmode="lin" valueType="num">
                                      <p:cBhvr>
                                        <p:cTn id="18" dur="3000" fill="hold"/>
                                        <p:tgtEl>
                                          <p:spTgt spid="4"/>
                                        </p:tgtEl>
                                        <p:attrNameLst>
                                          <p:attrName>style.rotation</p:attrName>
                                        </p:attrNameLst>
                                      </p:cBhvr>
                                      <p:tavLst>
                                        <p:tav tm="0">
                                          <p:val>
                                            <p:fltVal val="90"/>
                                          </p:val>
                                        </p:tav>
                                        <p:tav tm="100000">
                                          <p:val>
                                            <p:fltVal val="0"/>
                                          </p:val>
                                        </p:tav>
                                      </p:tavLst>
                                    </p:anim>
                                    <p:animEffect transition="in" filter="fade">
                                      <p:cBhvr>
                                        <p:cTn id="19"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52400" y="475173"/>
            <a:ext cx="11887200" cy="254251"/>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 name="Group 3"/>
          <p:cNvGrpSpPr/>
          <p:nvPr/>
        </p:nvGrpSpPr>
        <p:grpSpPr>
          <a:xfrm>
            <a:off x="11768595" y="401305"/>
            <a:ext cx="4843811" cy="6035258"/>
            <a:chOff x="5990257" y="263647"/>
            <a:chExt cx="4974282" cy="6300759"/>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0257" y="263647"/>
              <a:ext cx="4974282" cy="6300759"/>
            </a:xfrm>
            <a:prstGeom prst="rect">
              <a:avLst/>
            </a:prstGeom>
          </p:spPr>
        </p:pic>
        <p:sp>
          <p:nvSpPr>
            <p:cNvPr id="6" name="Freeform 5"/>
            <p:cNvSpPr/>
            <p:nvPr/>
          </p:nvSpPr>
          <p:spPr>
            <a:xfrm rot="479373">
              <a:off x="8156959" y="305227"/>
              <a:ext cx="652515" cy="776325"/>
            </a:xfrm>
            <a:custGeom>
              <a:avLst/>
              <a:gdLst>
                <a:gd name="connsiteX0" fmla="*/ 305427 w 633087"/>
                <a:gd name="connsiteY0" fmla="*/ 0 h 670560"/>
                <a:gd name="connsiteX1" fmla="*/ 633087 w 633087"/>
                <a:gd name="connsiteY1" fmla="*/ 335280 h 670560"/>
                <a:gd name="connsiteX2" fmla="*/ 305427 w 633087"/>
                <a:gd name="connsiteY2" fmla="*/ 670560 h 670560"/>
                <a:gd name="connsiteX3" fmla="*/ 3516 w 633087"/>
                <a:gd name="connsiteY3" fmla="*/ 465786 h 670560"/>
                <a:gd name="connsiteX4" fmla="*/ 0 w 633087"/>
                <a:gd name="connsiteY4" fmla="*/ 447967 h 670560"/>
                <a:gd name="connsiteX5" fmla="*/ 184076 w 633087"/>
                <a:gd name="connsiteY5" fmla="*/ 447967 h 670560"/>
                <a:gd name="connsiteX6" fmla="*/ 189582 w 633087"/>
                <a:gd name="connsiteY6" fmla="*/ 456513 h 670560"/>
                <a:gd name="connsiteX7" fmla="*/ 305427 w 633087"/>
                <a:gd name="connsiteY7" fmla="*/ 506730 h 670560"/>
                <a:gd name="connsiteX8" fmla="*/ 469257 w 633087"/>
                <a:gd name="connsiteY8" fmla="*/ 335280 h 670560"/>
                <a:gd name="connsiteX9" fmla="*/ 305427 w 633087"/>
                <a:gd name="connsiteY9" fmla="*/ 163830 h 670560"/>
                <a:gd name="connsiteX10" fmla="*/ 189582 w 633087"/>
                <a:gd name="connsiteY10" fmla="*/ 214047 h 670560"/>
                <a:gd name="connsiteX11" fmla="*/ 184076 w 633087"/>
                <a:gd name="connsiteY11" fmla="*/ 222592 h 670560"/>
                <a:gd name="connsiteX12" fmla="*/ 1 w 633087"/>
                <a:gd name="connsiteY12" fmla="*/ 222592 h 670560"/>
                <a:gd name="connsiteX13" fmla="*/ 3516 w 633087"/>
                <a:gd name="connsiteY13" fmla="*/ 204774 h 670560"/>
                <a:gd name="connsiteX14" fmla="*/ 305427 w 633087"/>
                <a:gd name="connsiteY14" fmla="*/ 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3087" h="670560">
                  <a:moveTo>
                    <a:pt x="305427" y="0"/>
                  </a:moveTo>
                  <a:cubicBezTo>
                    <a:pt x="486389" y="0"/>
                    <a:pt x="633087" y="150110"/>
                    <a:pt x="633087" y="335280"/>
                  </a:cubicBezTo>
                  <a:cubicBezTo>
                    <a:pt x="633087" y="520450"/>
                    <a:pt x="486389" y="670560"/>
                    <a:pt x="305427" y="670560"/>
                  </a:cubicBezTo>
                  <a:cubicBezTo>
                    <a:pt x="169706" y="670560"/>
                    <a:pt x="53258" y="586123"/>
                    <a:pt x="3516" y="465786"/>
                  </a:cubicBezTo>
                  <a:lnTo>
                    <a:pt x="0" y="447967"/>
                  </a:lnTo>
                  <a:lnTo>
                    <a:pt x="184076" y="447967"/>
                  </a:lnTo>
                  <a:lnTo>
                    <a:pt x="189582" y="456513"/>
                  </a:lnTo>
                  <a:cubicBezTo>
                    <a:pt x="219229" y="487540"/>
                    <a:pt x="260187" y="506730"/>
                    <a:pt x="305427" y="506730"/>
                  </a:cubicBezTo>
                  <a:cubicBezTo>
                    <a:pt x="395908" y="506730"/>
                    <a:pt x="469257" y="429969"/>
                    <a:pt x="469257" y="335280"/>
                  </a:cubicBezTo>
                  <a:cubicBezTo>
                    <a:pt x="469257" y="240591"/>
                    <a:pt x="395908" y="163830"/>
                    <a:pt x="305427" y="163830"/>
                  </a:cubicBezTo>
                  <a:cubicBezTo>
                    <a:pt x="260187" y="163830"/>
                    <a:pt x="219229" y="183020"/>
                    <a:pt x="189582" y="214047"/>
                  </a:cubicBezTo>
                  <a:lnTo>
                    <a:pt x="184076" y="222592"/>
                  </a:lnTo>
                  <a:lnTo>
                    <a:pt x="1" y="222592"/>
                  </a:lnTo>
                  <a:lnTo>
                    <a:pt x="3516" y="204774"/>
                  </a:lnTo>
                  <a:cubicBezTo>
                    <a:pt x="53258" y="84437"/>
                    <a:pt x="169706" y="0"/>
                    <a:pt x="305427"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grpSp>
      <p:grpSp>
        <p:nvGrpSpPr>
          <p:cNvPr id="7" name="Group 6"/>
          <p:cNvGrpSpPr/>
          <p:nvPr/>
        </p:nvGrpSpPr>
        <p:grpSpPr>
          <a:xfrm>
            <a:off x="13169423" y="395110"/>
            <a:ext cx="4350985" cy="5779449"/>
            <a:chOff x="3755189" y="1426401"/>
            <a:chExt cx="4350985" cy="5779449"/>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5189" y="1694601"/>
              <a:ext cx="4350985" cy="5511249"/>
            </a:xfrm>
            <a:prstGeom prst="rect">
              <a:avLst/>
            </a:prstGeom>
          </p:spPr>
        </p:pic>
        <p:sp>
          <p:nvSpPr>
            <p:cNvPr id="9" name="Freeform 8"/>
            <p:cNvSpPr/>
            <p:nvPr/>
          </p:nvSpPr>
          <p:spPr>
            <a:xfrm rot="479373">
              <a:off x="5636338" y="1426401"/>
              <a:ext cx="652515" cy="776325"/>
            </a:xfrm>
            <a:custGeom>
              <a:avLst/>
              <a:gdLst>
                <a:gd name="connsiteX0" fmla="*/ 305427 w 633087"/>
                <a:gd name="connsiteY0" fmla="*/ 0 h 670560"/>
                <a:gd name="connsiteX1" fmla="*/ 633087 w 633087"/>
                <a:gd name="connsiteY1" fmla="*/ 335280 h 670560"/>
                <a:gd name="connsiteX2" fmla="*/ 305427 w 633087"/>
                <a:gd name="connsiteY2" fmla="*/ 670560 h 670560"/>
                <a:gd name="connsiteX3" fmla="*/ 3516 w 633087"/>
                <a:gd name="connsiteY3" fmla="*/ 465786 h 670560"/>
                <a:gd name="connsiteX4" fmla="*/ 0 w 633087"/>
                <a:gd name="connsiteY4" fmla="*/ 447967 h 670560"/>
                <a:gd name="connsiteX5" fmla="*/ 184076 w 633087"/>
                <a:gd name="connsiteY5" fmla="*/ 447967 h 670560"/>
                <a:gd name="connsiteX6" fmla="*/ 189582 w 633087"/>
                <a:gd name="connsiteY6" fmla="*/ 456513 h 670560"/>
                <a:gd name="connsiteX7" fmla="*/ 305427 w 633087"/>
                <a:gd name="connsiteY7" fmla="*/ 506730 h 670560"/>
                <a:gd name="connsiteX8" fmla="*/ 469257 w 633087"/>
                <a:gd name="connsiteY8" fmla="*/ 335280 h 670560"/>
                <a:gd name="connsiteX9" fmla="*/ 305427 w 633087"/>
                <a:gd name="connsiteY9" fmla="*/ 163830 h 670560"/>
                <a:gd name="connsiteX10" fmla="*/ 189582 w 633087"/>
                <a:gd name="connsiteY10" fmla="*/ 214047 h 670560"/>
                <a:gd name="connsiteX11" fmla="*/ 184076 w 633087"/>
                <a:gd name="connsiteY11" fmla="*/ 222592 h 670560"/>
                <a:gd name="connsiteX12" fmla="*/ 1 w 633087"/>
                <a:gd name="connsiteY12" fmla="*/ 222592 h 670560"/>
                <a:gd name="connsiteX13" fmla="*/ 3516 w 633087"/>
                <a:gd name="connsiteY13" fmla="*/ 204774 h 670560"/>
                <a:gd name="connsiteX14" fmla="*/ 305427 w 633087"/>
                <a:gd name="connsiteY14" fmla="*/ 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3087" h="670560">
                  <a:moveTo>
                    <a:pt x="305427" y="0"/>
                  </a:moveTo>
                  <a:cubicBezTo>
                    <a:pt x="486389" y="0"/>
                    <a:pt x="633087" y="150110"/>
                    <a:pt x="633087" y="335280"/>
                  </a:cubicBezTo>
                  <a:cubicBezTo>
                    <a:pt x="633087" y="520450"/>
                    <a:pt x="486389" y="670560"/>
                    <a:pt x="305427" y="670560"/>
                  </a:cubicBezTo>
                  <a:cubicBezTo>
                    <a:pt x="169706" y="670560"/>
                    <a:pt x="53258" y="586123"/>
                    <a:pt x="3516" y="465786"/>
                  </a:cubicBezTo>
                  <a:lnTo>
                    <a:pt x="0" y="447967"/>
                  </a:lnTo>
                  <a:lnTo>
                    <a:pt x="184076" y="447967"/>
                  </a:lnTo>
                  <a:lnTo>
                    <a:pt x="189582" y="456513"/>
                  </a:lnTo>
                  <a:cubicBezTo>
                    <a:pt x="219229" y="487540"/>
                    <a:pt x="260187" y="506730"/>
                    <a:pt x="305427" y="506730"/>
                  </a:cubicBezTo>
                  <a:cubicBezTo>
                    <a:pt x="395908" y="506730"/>
                    <a:pt x="469257" y="429969"/>
                    <a:pt x="469257" y="335280"/>
                  </a:cubicBezTo>
                  <a:cubicBezTo>
                    <a:pt x="469257" y="240591"/>
                    <a:pt x="395908" y="163830"/>
                    <a:pt x="305427" y="163830"/>
                  </a:cubicBezTo>
                  <a:cubicBezTo>
                    <a:pt x="260187" y="163830"/>
                    <a:pt x="219229" y="183020"/>
                    <a:pt x="189582" y="214047"/>
                  </a:cubicBezTo>
                  <a:lnTo>
                    <a:pt x="184076" y="222592"/>
                  </a:lnTo>
                  <a:lnTo>
                    <a:pt x="1" y="222592"/>
                  </a:lnTo>
                  <a:lnTo>
                    <a:pt x="3516" y="204774"/>
                  </a:lnTo>
                  <a:cubicBezTo>
                    <a:pt x="53258" y="84437"/>
                    <a:pt x="169706" y="0"/>
                    <a:pt x="305427" y="0"/>
                  </a:cubicBezTo>
                  <a:close/>
                </a:path>
              </a:pathLst>
            </a:custGeom>
            <a:ln/>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grpSp>
      <p:grpSp>
        <p:nvGrpSpPr>
          <p:cNvPr id="10" name="Group 9"/>
          <p:cNvGrpSpPr/>
          <p:nvPr/>
        </p:nvGrpSpPr>
        <p:grpSpPr>
          <a:xfrm>
            <a:off x="11923657" y="353530"/>
            <a:ext cx="4268006" cy="5717117"/>
            <a:chOff x="-526634" y="1933331"/>
            <a:chExt cx="4268006" cy="5717117"/>
          </a:xfrm>
        </p:grpSpPr>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6634" y="2244306"/>
              <a:ext cx="4268006" cy="5406142"/>
            </a:xfrm>
            <a:prstGeom prst="rect">
              <a:avLst/>
            </a:prstGeom>
          </p:spPr>
        </p:pic>
        <p:sp>
          <p:nvSpPr>
            <p:cNvPr id="12" name="Freeform 11"/>
            <p:cNvSpPr/>
            <p:nvPr/>
          </p:nvSpPr>
          <p:spPr>
            <a:xfrm rot="479373">
              <a:off x="1337215" y="1933331"/>
              <a:ext cx="652515" cy="776325"/>
            </a:xfrm>
            <a:custGeom>
              <a:avLst/>
              <a:gdLst>
                <a:gd name="connsiteX0" fmla="*/ 305427 w 633087"/>
                <a:gd name="connsiteY0" fmla="*/ 0 h 670560"/>
                <a:gd name="connsiteX1" fmla="*/ 633087 w 633087"/>
                <a:gd name="connsiteY1" fmla="*/ 335280 h 670560"/>
                <a:gd name="connsiteX2" fmla="*/ 305427 w 633087"/>
                <a:gd name="connsiteY2" fmla="*/ 670560 h 670560"/>
                <a:gd name="connsiteX3" fmla="*/ 3516 w 633087"/>
                <a:gd name="connsiteY3" fmla="*/ 465786 h 670560"/>
                <a:gd name="connsiteX4" fmla="*/ 0 w 633087"/>
                <a:gd name="connsiteY4" fmla="*/ 447967 h 670560"/>
                <a:gd name="connsiteX5" fmla="*/ 184076 w 633087"/>
                <a:gd name="connsiteY5" fmla="*/ 447967 h 670560"/>
                <a:gd name="connsiteX6" fmla="*/ 189582 w 633087"/>
                <a:gd name="connsiteY6" fmla="*/ 456513 h 670560"/>
                <a:gd name="connsiteX7" fmla="*/ 305427 w 633087"/>
                <a:gd name="connsiteY7" fmla="*/ 506730 h 670560"/>
                <a:gd name="connsiteX8" fmla="*/ 469257 w 633087"/>
                <a:gd name="connsiteY8" fmla="*/ 335280 h 670560"/>
                <a:gd name="connsiteX9" fmla="*/ 305427 w 633087"/>
                <a:gd name="connsiteY9" fmla="*/ 163830 h 670560"/>
                <a:gd name="connsiteX10" fmla="*/ 189582 w 633087"/>
                <a:gd name="connsiteY10" fmla="*/ 214047 h 670560"/>
                <a:gd name="connsiteX11" fmla="*/ 184076 w 633087"/>
                <a:gd name="connsiteY11" fmla="*/ 222592 h 670560"/>
                <a:gd name="connsiteX12" fmla="*/ 1 w 633087"/>
                <a:gd name="connsiteY12" fmla="*/ 222592 h 670560"/>
                <a:gd name="connsiteX13" fmla="*/ 3516 w 633087"/>
                <a:gd name="connsiteY13" fmla="*/ 204774 h 670560"/>
                <a:gd name="connsiteX14" fmla="*/ 305427 w 633087"/>
                <a:gd name="connsiteY14" fmla="*/ 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3087" h="670560">
                  <a:moveTo>
                    <a:pt x="305427" y="0"/>
                  </a:moveTo>
                  <a:cubicBezTo>
                    <a:pt x="486389" y="0"/>
                    <a:pt x="633087" y="150110"/>
                    <a:pt x="633087" y="335280"/>
                  </a:cubicBezTo>
                  <a:cubicBezTo>
                    <a:pt x="633087" y="520450"/>
                    <a:pt x="486389" y="670560"/>
                    <a:pt x="305427" y="670560"/>
                  </a:cubicBezTo>
                  <a:cubicBezTo>
                    <a:pt x="169706" y="670560"/>
                    <a:pt x="53258" y="586123"/>
                    <a:pt x="3516" y="465786"/>
                  </a:cubicBezTo>
                  <a:lnTo>
                    <a:pt x="0" y="447967"/>
                  </a:lnTo>
                  <a:lnTo>
                    <a:pt x="184076" y="447967"/>
                  </a:lnTo>
                  <a:lnTo>
                    <a:pt x="189582" y="456513"/>
                  </a:lnTo>
                  <a:cubicBezTo>
                    <a:pt x="219229" y="487540"/>
                    <a:pt x="260187" y="506730"/>
                    <a:pt x="305427" y="506730"/>
                  </a:cubicBezTo>
                  <a:cubicBezTo>
                    <a:pt x="395908" y="506730"/>
                    <a:pt x="469257" y="429969"/>
                    <a:pt x="469257" y="335280"/>
                  </a:cubicBezTo>
                  <a:cubicBezTo>
                    <a:pt x="469257" y="240591"/>
                    <a:pt x="395908" y="163830"/>
                    <a:pt x="305427" y="163830"/>
                  </a:cubicBezTo>
                  <a:cubicBezTo>
                    <a:pt x="260187" y="163830"/>
                    <a:pt x="219229" y="183020"/>
                    <a:pt x="189582" y="214047"/>
                  </a:cubicBezTo>
                  <a:lnTo>
                    <a:pt x="184076" y="222592"/>
                  </a:lnTo>
                  <a:lnTo>
                    <a:pt x="1" y="222592"/>
                  </a:lnTo>
                  <a:lnTo>
                    <a:pt x="3516" y="204774"/>
                  </a:lnTo>
                  <a:cubicBezTo>
                    <a:pt x="53258" y="84437"/>
                    <a:pt x="169706" y="0"/>
                    <a:pt x="305427"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grpSp>
        <p:nvGrpSpPr>
          <p:cNvPr id="13" name="Group 12"/>
          <p:cNvGrpSpPr/>
          <p:nvPr/>
        </p:nvGrpSpPr>
        <p:grpSpPr>
          <a:xfrm>
            <a:off x="14835798" y="475173"/>
            <a:ext cx="4229331" cy="5594068"/>
            <a:chOff x="1975475" y="1141309"/>
            <a:chExt cx="4229331" cy="5594068"/>
          </a:xfrm>
        </p:grpSpPr>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5475" y="1378224"/>
              <a:ext cx="4229331" cy="5357153"/>
            </a:xfrm>
            <a:prstGeom prst="rect">
              <a:avLst/>
            </a:prstGeom>
          </p:spPr>
        </p:pic>
        <p:sp>
          <p:nvSpPr>
            <p:cNvPr id="15" name="Freeform 14"/>
            <p:cNvSpPr/>
            <p:nvPr/>
          </p:nvSpPr>
          <p:spPr>
            <a:xfrm rot="479373">
              <a:off x="3763884" y="1141309"/>
              <a:ext cx="652515" cy="776325"/>
            </a:xfrm>
            <a:custGeom>
              <a:avLst/>
              <a:gdLst>
                <a:gd name="connsiteX0" fmla="*/ 305427 w 633087"/>
                <a:gd name="connsiteY0" fmla="*/ 0 h 670560"/>
                <a:gd name="connsiteX1" fmla="*/ 633087 w 633087"/>
                <a:gd name="connsiteY1" fmla="*/ 335280 h 670560"/>
                <a:gd name="connsiteX2" fmla="*/ 305427 w 633087"/>
                <a:gd name="connsiteY2" fmla="*/ 670560 h 670560"/>
                <a:gd name="connsiteX3" fmla="*/ 3516 w 633087"/>
                <a:gd name="connsiteY3" fmla="*/ 465786 h 670560"/>
                <a:gd name="connsiteX4" fmla="*/ 0 w 633087"/>
                <a:gd name="connsiteY4" fmla="*/ 447967 h 670560"/>
                <a:gd name="connsiteX5" fmla="*/ 184076 w 633087"/>
                <a:gd name="connsiteY5" fmla="*/ 447967 h 670560"/>
                <a:gd name="connsiteX6" fmla="*/ 189582 w 633087"/>
                <a:gd name="connsiteY6" fmla="*/ 456513 h 670560"/>
                <a:gd name="connsiteX7" fmla="*/ 305427 w 633087"/>
                <a:gd name="connsiteY7" fmla="*/ 506730 h 670560"/>
                <a:gd name="connsiteX8" fmla="*/ 469257 w 633087"/>
                <a:gd name="connsiteY8" fmla="*/ 335280 h 670560"/>
                <a:gd name="connsiteX9" fmla="*/ 305427 w 633087"/>
                <a:gd name="connsiteY9" fmla="*/ 163830 h 670560"/>
                <a:gd name="connsiteX10" fmla="*/ 189582 w 633087"/>
                <a:gd name="connsiteY10" fmla="*/ 214047 h 670560"/>
                <a:gd name="connsiteX11" fmla="*/ 184076 w 633087"/>
                <a:gd name="connsiteY11" fmla="*/ 222592 h 670560"/>
                <a:gd name="connsiteX12" fmla="*/ 1 w 633087"/>
                <a:gd name="connsiteY12" fmla="*/ 222592 h 670560"/>
                <a:gd name="connsiteX13" fmla="*/ 3516 w 633087"/>
                <a:gd name="connsiteY13" fmla="*/ 204774 h 670560"/>
                <a:gd name="connsiteX14" fmla="*/ 305427 w 633087"/>
                <a:gd name="connsiteY14" fmla="*/ 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3087" h="670560">
                  <a:moveTo>
                    <a:pt x="305427" y="0"/>
                  </a:moveTo>
                  <a:cubicBezTo>
                    <a:pt x="486389" y="0"/>
                    <a:pt x="633087" y="150110"/>
                    <a:pt x="633087" y="335280"/>
                  </a:cubicBezTo>
                  <a:cubicBezTo>
                    <a:pt x="633087" y="520450"/>
                    <a:pt x="486389" y="670560"/>
                    <a:pt x="305427" y="670560"/>
                  </a:cubicBezTo>
                  <a:cubicBezTo>
                    <a:pt x="169706" y="670560"/>
                    <a:pt x="53258" y="586123"/>
                    <a:pt x="3516" y="465786"/>
                  </a:cubicBezTo>
                  <a:lnTo>
                    <a:pt x="0" y="447967"/>
                  </a:lnTo>
                  <a:lnTo>
                    <a:pt x="184076" y="447967"/>
                  </a:lnTo>
                  <a:lnTo>
                    <a:pt x="189582" y="456513"/>
                  </a:lnTo>
                  <a:cubicBezTo>
                    <a:pt x="219229" y="487540"/>
                    <a:pt x="260187" y="506730"/>
                    <a:pt x="305427" y="506730"/>
                  </a:cubicBezTo>
                  <a:cubicBezTo>
                    <a:pt x="395908" y="506730"/>
                    <a:pt x="469257" y="429969"/>
                    <a:pt x="469257" y="335280"/>
                  </a:cubicBezTo>
                  <a:cubicBezTo>
                    <a:pt x="469257" y="240591"/>
                    <a:pt x="395908" y="163830"/>
                    <a:pt x="305427" y="163830"/>
                  </a:cubicBezTo>
                  <a:cubicBezTo>
                    <a:pt x="260187" y="163830"/>
                    <a:pt x="219229" y="183020"/>
                    <a:pt x="189582" y="214047"/>
                  </a:cubicBezTo>
                  <a:lnTo>
                    <a:pt x="184076" y="222592"/>
                  </a:lnTo>
                  <a:lnTo>
                    <a:pt x="1" y="222592"/>
                  </a:lnTo>
                  <a:lnTo>
                    <a:pt x="3516" y="204774"/>
                  </a:lnTo>
                  <a:cubicBezTo>
                    <a:pt x="53258" y="84437"/>
                    <a:pt x="169706" y="0"/>
                    <a:pt x="305427"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grpSp>
    </p:spTree>
    <p:extLst>
      <p:ext uri="{BB962C8B-B14F-4D97-AF65-F5344CB8AC3E}">
        <p14:creationId xmlns:p14="http://schemas.microsoft.com/office/powerpoint/2010/main" val="3598231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4.79167E-6 -0.00741 L -0.95026 -0.01065 " pathEditMode="relative" rAng="0" ptsTypes="AA">
                                      <p:cBhvr>
                                        <p:cTn id="6" dur="2000" fill="hold"/>
                                        <p:tgtEl>
                                          <p:spTgt spid="10"/>
                                        </p:tgtEl>
                                        <p:attrNameLst>
                                          <p:attrName>ppt_x</p:attrName>
                                          <p:attrName>ppt_y</p:attrName>
                                        </p:attrNameLst>
                                      </p:cBhvr>
                                      <p:rCtr x="-47513" y="-162"/>
                                    </p:animMotion>
                                  </p:childTnLst>
                                </p:cTn>
                              </p:par>
                            </p:childTnLst>
                          </p:cTn>
                        </p:par>
                        <p:par>
                          <p:cTn id="7" fill="hold">
                            <p:stCondLst>
                              <p:cond delay="2000"/>
                            </p:stCondLst>
                            <p:childTnLst>
                              <p:par>
                                <p:cTn id="8" presetID="35" presetClass="path" presetSubtype="0" accel="50000" decel="50000" fill="hold" nodeType="afterEffect">
                                  <p:stCondLst>
                                    <p:cond delay="0"/>
                                  </p:stCondLst>
                                  <p:childTnLst>
                                    <p:animMotion origin="layout" path="M 0.00222 -0.0176 L -0.83698 -0.01413 " pathEditMode="relative" rAng="0" ptsTypes="AA">
                                      <p:cBhvr>
                                        <p:cTn id="9" dur="2000" fill="hold"/>
                                        <p:tgtEl>
                                          <p:spTgt spid="7"/>
                                        </p:tgtEl>
                                        <p:attrNameLst>
                                          <p:attrName>ppt_x</p:attrName>
                                          <p:attrName>ppt_y</p:attrName>
                                        </p:attrNameLst>
                                      </p:cBhvr>
                                      <p:rCtr x="-41966" y="162"/>
                                    </p:animMotion>
                                  </p:childTnLst>
                                </p:cTn>
                              </p:par>
                            </p:childTnLst>
                          </p:cTn>
                        </p:par>
                        <p:par>
                          <p:cTn id="10" fill="hold">
                            <p:stCondLst>
                              <p:cond delay="4000"/>
                            </p:stCondLst>
                            <p:childTnLst>
                              <p:par>
                                <p:cTn id="11" presetID="35" presetClass="path" presetSubtype="0" accel="50000" decel="50000" fill="hold" nodeType="afterEffect">
                                  <p:stCondLst>
                                    <p:cond delay="0"/>
                                  </p:stCondLst>
                                  <p:childTnLst>
                                    <p:animMotion origin="layout" path="M -4.375E-6 -0.03333 L -0.74974 -0.02662 " pathEditMode="relative" rAng="0" ptsTypes="AA">
                                      <p:cBhvr>
                                        <p:cTn id="12" dur="2000" fill="hold"/>
                                        <p:tgtEl>
                                          <p:spTgt spid="13"/>
                                        </p:tgtEl>
                                        <p:attrNameLst>
                                          <p:attrName>ppt_x</p:attrName>
                                          <p:attrName>ppt_y</p:attrName>
                                        </p:attrNameLst>
                                      </p:cBhvr>
                                      <p:rCtr x="-37487" y="324"/>
                                    </p:animMotion>
                                  </p:childTnLst>
                                </p:cTn>
                              </p:par>
                            </p:childTnLst>
                          </p:cTn>
                        </p:par>
                        <p:par>
                          <p:cTn id="13" fill="hold">
                            <p:stCondLst>
                              <p:cond delay="6000"/>
                            </p:stCondLst>
                            <p:childTnLst>
                              <p:par>
                                <p:cTn id="14" presetID="35" presetClass="path" presetSubtype="0" accel="50000" decel="50000" fill="hold" nodeType="afterEffect">
                                  <p:stCondLst>
                                    <p:cond delay="0"/>
                                  </p:stCondLst>
                                  <p:childTnLst>
                                    <p:animMotion origin="layout" path="M -2.29167E-6 -1.11111E-6 L -0.32474 -0.01944 " pathEditMode="relative" rAng="0" ptsTypes="AA">
                                      <p:cBhvr>
                                        <p:cTn id="15" dur="2000" fill="hold"/>
                                        <p:tgtEl>
                                          <p:spTgt spid="4"/>
                                        </p:tgtEl>
                                        <p:attrNameLst>
                                          <p:attrName>ppt_x</p:attrName>
                                          <p:attrName>ppt_y</p:attrName>
                                        </p:attrNameLst>
                                      </p:cBhvr>
                                      <p:rCtr x="-16237" y="-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3657600" y="580571"/>
            <a:ext cx="4506811" cy="1517390"/>
          </a:xfrm>
          <a:prstGeom prst="rect">
            <a:avLst/>
          </a:prstGeom>
        </p:spPr>
        <p:txBody>
          <a:bodyPr wrap="none">
            <a:prstTxWarp prst="textTriangle">
              <a:avLst/>
            </a:prstTxWarp>
            <a:spAutoFit/>
          </a:bodyPr>
          <a:lstStyle/>
          <a:p>
            <a:r>
              <a:rPr lang="en-US" sz="4800" b="1" dirty="0" err="1">
                <a:latin typeface="NikoshBAN" pitchFamily="2" charset="0"/>
                <a:cs typeface="NikoshBAN" pitchFamily="2" charset="0"/>
              </a:rPr>
              <a:t>পাঠ</a:t>
            </a:r>
            <a:r>
              <a:rPr lang="en-US" sz="4800" b="1" dirty="0">
                <a:latin typeface="NikoshBAN" pitchFamily="2" charset="0"/>
                <a:cs typeface="NikoshBAN" pitchFamily="2" charset="0"/>
              </a:rPr>
              <a:t> </a:t>
            </a:r>
            <a:r>
              <a:rPr lang="bn-BD" sz="4800" b="1" dirty="0">
                <a:latin typeface="NikoshBAN" pitchFamily="2" charset="0"/>
                <a:cs typeface="NikoshBAN" pitchFamily="2" charset="0"/>
              </a:rPr>
              <a:t>পরিচিতি</a:t>
            </a:r>
            <a:endParaRPr lang="en-US" sz="4800" b="1"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0382" y="2133207"/>
            <a:ext cx="4278097" cy="289634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986545" y="2107824"/>
            <a:ext cx="4004644" cy="2947109"/>
          </a:xfrm>
          <a:prstGeom prst="rect">
            <a:avLst/>
          </a:prstGeom>
        </p:spPr>
      </p:pic>
      <p:sp>
        <p:nvSpPr>
          <p:cNvPr id="9" name="TextBox 8"/>
          <p:cNvSpPr txBox="1"/>
          <p:nvPr/>
        </p:nvSpPr>
        <p:spPr>
          <a:xfrm>
            <a:off x="3136231" y="2253567"/>
            <a:ext cx="5919537" cy="3539430"/>
          </a:xfrm>
          <a:prstGeom prst="rect">
            <a:avLst/>
          </a:prstGeom>
          <a:noFill/>
        </p:spPr>
        <p:txBody>
          <a:bodyPr wrap="square" rtlCol="0">
            <a:spAutoFit/>
          </a:bodyPr>
          <a:lstStyle/>
          <a:p>
            <a:pPr algn="ctr" defTabSz="457200"/>
            <a:r>
              <a:rPr lang="bn-BD" sz="4800" dirty="0">
                <a:solidFill>
                  <a:srgbClr val="000000"/>
                </a:solidFill>
                <a:latin typeface="NikoshBAN" panose="02000000000000000000" pitchFamily="2" charset="0"/>
                <a:cs typeface="NikoshBAN" panose="02000000000000000000" pitchFamily="2" charset="0"/>
              </a:rPr>
              <a:t> </a:t>
            </a:r>
            <a:r>
              <a:rPr lang="bn-BD" sz="4800" dirty="0" smtClean="0">
                <a:solidFill>
                  <a:srgbClr val="000000"/>
                </a:solidFill>
                <a:latin typeface="NikoshBAN" panose="02000000000000000000" pitchFamily="2" charset="0"/>
                <a:cs typeface="NikoshBAN" panose="02000000000000000000" pitchFamily="2" charset="0"/>
              </a:rPr>
              <a:t>শ্রেণিঃ</a:t>
            </a:r>
            <a:r>
              <a:rPr lang="en-US" sz="4800" dirty="0">
                <a:solidFill>
                  <a:srgbClr val="000000"/>
                </a:solidFill>
                <a:latin typeface="NikoshBAN" panose="02000000000000000000" pitchFamily="2" charset="0"/>
                <a:cs typeface="NikoshBAN" panose="02000000000000000000" pitchFamily="2" charset="0"/>
              </a:rPr>
              <a:t> </a:t>
            </a:r>
            <a:r>
              <a:rPr lang="en-US" sz="4800" dirty="0" err="1" smtClean="0">
                <a:solidFill>
                  <a:srgbClr val="000000"/>
                </a:solidFill>
                <a:latin typeface="NikoshBAN" panose="02000000000000000000" pitchFamily="2" charset="0"/>
                <a:cs typeface="NikoshBAN" panose="02000000000000000000" pitchFamily="2" charset="0"/>
              </a:rPr>
              <a:t>ষষ্ঠ</a:t>
            </a:r>
            <a:endParaRPr lang="en-US" sz="4800" dirty="0" smtClean="0">
              <a:solidFill>
                <a:srgbClr val="000000"/>
              </a:solidFill>
              <a:latin typeface="NikoshBAN" panose="02000000000000000000" pitchFamily="2" charset="0"/>
              <a:cs typeface="NikoshBAN" panose="02000000000000000000" pitchFamily="2" charset="0"/>
            </a:endParaRPr>
          </a:p>
          <a:p>
            <a:pPr algn="ctr" defTabSz="457200"/>
            <a:r>
              <a:rPr lang="bn-BD" sz="4000" dirty="0" smtClean="0">
                <a:solidFill>
                  <a:srgbClr val="000000"/>
                </a:solidFill>
                <a:latin typeface="NikoshBAN" panose="02000000000000000000" pitchFamily="2" charset="0"/>
                <a:cs typeface="NikoshBAN" panose="02000000000000000000" pitchFamily="2" charset="0"/>
              </a:rPr>
              <a:t>বিষয়ঃ</a:t>
            </a:r>
            <a:r>
              <a:rPr lang="en-US" sz="4000" dirty="0" smtClean="0">
                <a:solidFill>
                  <a:srgbClr val="000000"/>
                </a:solidFill>
                <a:latin typeface="NikoshBAN" panose="02000000000000000000" pitchFamily="2" charset="0"/>
                <a:cs typeface="NikoshBAN" panose="02000000000000000000" pitchFamily="2" charset="0"/>
              </a:rPr>
              <a:t> </a:t>
            </a:r>
            <a:r>
              <a:rPr lang="en-US" sz="4000" dirty="0" err="1" smtClean="0">
                <a:solidFill>
                  <a:srgbClr val="000000"/>
                </a:solidFill>
                <a:latin typeface="NikoshBAN" panose="02000000000000000000" pitchFamily="2" charset="0"/>
                <a:cs typeface="NikoshBAN" panose="02000000000000000000" pitchFamily="2" charset="0"/>
              </a:rPr>
              <a:t>হিন্দুধর্ম</a:t>
            </a:r>
            <a:r>
              <a:rPr lang="en-US" sz="4000" dirty="0" smtClean="0">
                <a:solidFill>
                  <a:srgbClr val="000000"/>
                </a:solidFill>
                <a:latin typeface="NikoshBAN" panose="02000000000000000000" pitchFamily="2" charset="0"/>
                <a:cs typeface="NikoshBAN" panose="02000000000000000000" pitchFamily="2" charset="0"/>
              </a:rPr>
              <a:t> ও </a:t>
            </a:r>
            <a:r>
              <a:rPr lang="en-US" sz="4000" dirty="0" err="1" smtClean="0">
                <a:solidFill>
                  <a:srgbClr val="000000"/>
                </a:solidFill>
                <a:latin typeface="NikoshBAN" panose="02000000000000000000" pitchFamily="2" charset="0"/>
                <a:cs typeface="NikoshBAN" panose="02000000000000000000" pitchFamily="2" charset="0"/>
              </a:rPr>
              <a:t>নৈতিক</a:t>
            </a:r>
            <a:r>
              <a:rPr lang="en-US" sz="4000" dirty="0" smtClean="0">
                <a:solidFill>
                  <a:srgbClr val="000000"/>
                </a:solidFill>
                <a:latin typeface="NikoshBAN" panose="02000000000000000000" pitchFamily="2" charset="0"/>
                <a:cs typeface="NikoshBAN" panose="02000000000000000000" pitchFamily="2" charset="0"/>
              </a:rPr>
              <a:t> </a:t>
            </a:r>
            <a:r>
              <a:rPr lang="en-US" sz="4000" dirty="0" err="1" smtClean="0">
                <a:solidFill>
                  <a:srgbClr val="000000"/>
                </a:solidFill>
                <a:latin typeface="NikoshBAN" panose="02000000000000000000" pitchFamily="2" charset="0"/>
                <a:cs typeface="NikoshBAN" panose="02000000000000000000" pitchFamily="2" charset="0"/>
              </a:rPr>
              <a:t>শিক্ষা</a:t>
            </a:r>
            <a:r>
              <a:rPr lang="bn-BD" sz="4000" dirty="0" smtClean="0">
                <a:solidFill>
                  <a:srgbClr val="000000"/>
                </a:solidFill>
                <a:latin typeface="NikoshBAN" panose="02000000000000000000" pitchFamily="2" charset="0"/>
                <a:cs typeface="NikoshBAN" panose="02000000000000000000" pitchFamily="2" charset="0"/>
              </a:rPr>
              <a:t> </a:t>
            </a:r>
            <a:endParaRPr lang="en-US" sz="4000" dirty="0" smtClean="0">
              <a:solidFill>
                <a:srgbClr val="000000"/>
              </a:solidFill>
              <a:latin typeface="NikoshBAN" panose="02000000000000000000" pitchFamily="2" charset="0"/>
              <a:cs typeface="NikoshBAN" panose="02000000000000000000" pitchFamily="2" charset="0"/>
            </a:endParaRPr>
          </a:p>
          <a:p>
            <a:pPr algn="ctr" defTabSz="457200"/>
            <a:r>
              <a:rPr lang="en-US" sz="4000" dirty="0" err="1" smtClean="0">
                <a:solidFill>
                  <a:srgbClr val="000000"/>
                </a:solidFill>
                <a:latin typeface="NikoshBAN" panose="02000000000000000000" pitchFamily="2" charset="0"/>
                <a:cs typeface="NikoshBAN" panose="02000000000000000000" pitchFamily="2" charset="0"/>
              </a:rPr>
              <a:t>পাঠের</a:t>
            </a:r>
            <a:r>
              <a:rPr lang="en-US" sz="4000" dirty="0" smtClean="0">
                <a:solidFill>
                  <a:srgbClr val="000000"/>
                </a:solidFill>
                <a:latin typeface="NikoshBAN" panose="02000000000000000000" pitchFamily="2" charset="0"/>
                <a:cs typeface="NikoshBAN" panose="02000000000000000000" pitchFamily="2" charset="0"/>
              </a:rPr>
              <a:t> </a:t>
            </a:r>
            <a:r>
              <a:rPr lang="en-US" sz="4000" dirty="0" err="1" smtClean="0">
                <a:solidFill>
                  <a:srgbClr val="000000"/>
                </a:solidFill>
                <a:latin typeface="NikoshBAN" panose="02000000000000000000" pitchFamily="2" charset="0"/>
                <a:cs typeface="NikoshBAN" panose="02000000000000000000" pitchFamily="2" charset="0"/>
              </a:rPr>
              <a:t>বিষয়-পঞ্চম</a:t>
            </a:r>
            <a:r>
              <a:rPr lang="en-US" sz="4000" dirty="0" smtClean="0">
                <a:solidFill>
                  <a:srgbClr val="000000"/>
                </a:solidFill>
                <a:latin typeface="NikoshBAN" panose="02000000000000000000" pitchFamily="2" charset="0"/>
                <a:cs typeface="NikoshBAN" panose="02000000000000000000" pitchFamily="2" charset="0"/>
              </a:rPr>
              <a:t> </a:t>
            </a:r>
            <a:r>
              <a:rPr lang="en-US" sz="4000" dirty="0" err="1" smtClean="0">
                <a:solidFill>
                  <a:srgbClr val="000000"/>
                </a:solidFill>
                <a:latin typeface="NikoshBAN" panose="02000000000000000000" pitchFamily="2" charset="0"/>
                <a:cs typeface="NikoshBAN" panose="02000000000000000000" pitchFamily="2" charset="0"/>
              </a:rPr>
              <a:t>অধ্যায়</a:t>
            </a:r>
            <a:endParaRPr lang="en-US" sz="4000" dirty="0" smtClean="0">
              <a:solidFill>
                <a:srgbClr val="000000"/>
              </a:solidFill>
              <a:latin typeface="NikoshBAN" panose="02000000000000000000" pitchFamily="2" charset="0"/>
              <a:cs typeface="NikoshBAN" panose="02000000000000000000" pitchFamily="2" charset="0"/>
            </a:endParaRPr>
          </a:p>
          <a:p>
            <a:pPr algn="ctr" defTabSz="457200"/>
            <a:r>
              <a:rPr lang="bn-BD" sz="4800" dirty="0" smtClean="0">
                <a:solidFill>
                  <a:srgbClr val="000000"/>
                </a:solidFill>
                <a:latin typeface="NikoshBAN" panose="02000000000000000000" pitchFamily="2" charset="0"/>
                <a:cs typeface="NikoshBAN" panose="02000000000000000000" pitchFamily="2" charset="0"/>
              </a:rPr>
              <a:t>সময়ঃ </a:t>
            </a:r>
            <a:r>
              <a:rPr lang="bn-BD" sz="4800" dirty="0">
                <a:solidFill>
                  <a:srgbClr val="000000"/>
                </a:solidFill>
                <a:latin typeface="NikoshBAN" panose="02000000000000000000" pitchFamily="2" charset="0"/>
                <a:cs typeface="NikoshBAN" panose="02000000000000000000" pitchFamily="2" charset="0"/>
              </a:rPr>
              <a:t>৪০ মিনিট</a:t>
            </a:r>
          </a:p>
          <a:p>
            <a:pPr algn="ctr" defTabSz="457200"/>
            <a:r>
              <a:rPr lang="bn-BD" sz="4800" dirty="0" smtClean="0">
                <a:solidFill>
                  <a:srgbClr val="000000"/>
                </a:solidFill>
                <a:latin typeface="NikoshBAN" panose="02000000000000000000" pitchFamily="2" charset="0"/>
                <a:cs typeface="NikoshBAN" panose="02000000000000000000" pitchFamily="2" charset="0"/>
              </a:rPr>
              <a:t>তারিখঃ</a:t>
            </a:r>
            <a:r>
              <a:rPr lang="en-US" sz="4800" smtClean="0">
                <a:solidFill>
                  <a:srgbClr val="000000"/>
                </a:solidFill>
                <a:latin typeface="NikoshBAN" panose="02000000000000000000" pitchFamily="2" charset="0"/>
                <a:cs typeface="NikoshBAN" panose="02000000000000000000" pitchFamily="2" charset="0"/>
              </a:rPr>
              <a:t> ১৬/১০/২০১৯ইং</a:t>
            </a:r>
            <a:endParaRPr lang="bn-BD" sz="4800" dirty="0">
              <a:solidFill>
                <a:srgbClr val="0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9590521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108" y="1300498"/>
            <a:ext cx="7476665" cy="461985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4145786" y="531057"/>
            <a:ext cx="3900427" cy="769441"/>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a:r>
              <a:rPr lang="bn-BD" sz="4400" dirty="0">
                <a:latin typeface="NikoshBAN" pitchFamily="2" charset="0"/>
                <a:cs typeface="NikoshBAN" pitchFamily="2" charset="0"/>
              </a:rPr>
              <a:t> </a:t>
            </a:r>
            <a:r>
              <a:rPr lang="en-US" sz="4400" dirty="0" err="1" smtClean="0">
                <a:latin typeface="NikoshBAN" pitchFamily="2" charset="0"/>
                <a:cs typeface="NikoshBAN" pitchFamily="2" charset="0"/>
              </a:rPr>
              <a:t>ছবিটি</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ভাল</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ভাবে</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দেখ</a:t>
            </a:r>
            <a:r>
              <a:rPr lang="en-US" sz="4400" dirty="0" smtClean="0">
                <a:latin typeface="NikoshBAN" pitchFamily="2" charset="0"/>
                <a:cs typeface="NikoshBAN" pitchFamily="2" charset="0"/>
              </a:rPr>
              <a:t>,</a:t>
            </a:r>
            <a:endParaRPr lang="en-US" sz="4400" dirty="0"/>
          </a:p>
        </p:txBody>
      </p:sp>
      <p:sp>
        <p:nvSpPr>
          <p:cNvPr id="5" name="Rectangle 4"/>
          <p:cNvSpPr/>
          <p:nvPr/>
        </p:nvSpPr>
        <p:spPr>
          <a:xfrm>
            <a:off x="2129108" y="531055"/>
            <a:ext cx="7765267" cy="76944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r>
              <a:rPr lang="bn-BD" sz="4400" dirty="0">
                <a:latin typeface="NikoshBAN" pitchFamily="2" charset="0"/>
                <a:cs typeface="NikoshBAN" pitchFamily="2" charset="0"/>
              </a:rPr>
              <a:t> </a:t>
            </a:r>
            <a:r>
              <a:rPr lang="en-US" sz="4400" dirty="0" err="1" smtClean="0">
                <a:latin typeface="NikoshBAN" pitchFamily="2" charset="0"/>
                <a:cs typeface="NikoshBAN" pitchFamily="2" charset="0"/>
              </a:rPr>
              <a:t>ছবিতে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আমরা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দেবতাকে</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দেখতে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পাচ্ছি</a:t>
            </a:r>
            <a:r>
              <a:rPr lang="en-US" sz="4400" dirty="0">
                <a:latin typeface="NikoshBAN" pitchFamily="2" charset="0"/>
                <a:cs typeface="NikoshBAN" pitchFamily="2" charset="0"/>
              </a:rPr>
              <a:t> </a:t>
            </a:r>
            <a:r>
              <a:rPr lang="en-US" sz="4400" dirty="0" smtClean="0">
                <a:latin typeface="NikoshBAN" pitchFamily="2" charset="0"/>
                <a:cs typeface="NikoshBAN" pitchFamily="2" charset="0"/>
              </a:rPr>
              <a:t>।</a:t>
            </a:r>
            <a:endParaRPr lang="en-US" sz="4400" dirty="0"/>
          </a:p>
        </p:txBody>
      </p:sp>
      <p:sp>
        <p:nvSpPr>
          <p:cNvPr id="6" name="Rectangle 5"/>
          <p:cNvSpPr/>
          <p:nvPr/>
        </p:nvSpPr>
        <p:spPr>
          <a:xfrm>
            <a:off x="1490411" y="531056"/>
            <a:ext cx="9211176" cy="76944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bn-BD" sz="4400" dirty="0">
                <a:latin typeface="NikoshBAN" pitchFamily="2" charset="0"/>
                <a:cs typeface="NikoshBAN" pitchFamily="2" charset="0"/>
              </a:rPr>
              <a:t> </a:t>
            </a:r>
            <a:r>
              <a:rPr lang="en-US" sz="4400" dirty="0" err="1" smtClean="0">
                <a:latin typeface="NikoshBAN" pitchFamily="2" charset="0"/>
                <a:cs typeface="NikoshBAN" pitchFamily="2" charset="0"/>
              </a:rPr>
              <a:t>ছবিতে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আমরা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দেবাদি</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দেব</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মহাদেব</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দেখতে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পাচ্ছি</a:t>
            </a:r>
            <a:r>
              <a:rPr lang="en-US" sz="4400" dirty="0">
                <a:latin typeface="NikoshBAN" pitchFamily="2" charset="0"/>
                <a:cs typeface="NikoshBAN" pitchFamily="2" charset="0"/>
              </a:rPr>
              <a:t> </a:t>
            </a:r>
            <a:r>
              <a:rPr lang="en-US" sz="4400" dirty="0" smtClean="0">
                <a:latin typeface="NikoshBAN" pitchFamily="2" charset="0"/>
                <a:cs typeface="NikoshBAN" pitchFamily="2" charset="0"/>
              </a:rPr>
              <a:t>।</a:t>
            </a:r>
            <a:endParaRPr lang="en-US" sz="4400" dirty="0"/>
          </a:p>
        </p:txBody>
      </p:sp>
    </p:spTree>
    <p:extLst>
      <p:ext uri="{BB962C8B-B14F-4D97-AF65-F5344CB8AC3E}">
        <p14:creationId xmlns:p14="http://schemas.microsoft.com/office/powerpoint/2010/main" val="3081622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Freeform 16"/>
          <p:cNvSpPr/>
          <p:nvPr/>
        </p:nvSpPr>
        <p:spPr>
          <a:xfrm>
            <a:off x="1159583" y="2697481"/>
            <a:ext cx="5734964" cy="605772"/>
          </a:xfrm>
          <a:custGeom>
            <a:avLst/>
            <a:gdLst/>
            <a:ahLst/>
            <a:cxnLst/>
            <a:rect l="l" t="t" r="r" b="b"/>
            <a:pathLst>
              <a:path w="5734964" h="605772">
                <a:moveTo>
                  <a:pt x="5109648" y="446335"/>
                </a:moveTo>
                <a:cubicBezTo>
                  <a:pt x="5116716" y="446335"/>
                  <a:pt x="5122942" y="448943"/>
                  <a:pt x="5128327" y="454159"/>
                </a:cubicBezTo>
                <a:cubicBezTo>
                  <a:pt x="5133711" y="459376"/>
                  <a:pt x="5136404" y="465518"/>
                  <a:pt x="5136404" y="472585"/>
                </a:cubicBezTo>
                <a:cubicBezTo>
                  <a:pt x="5136404" y="479316"/>
                  <a:pt x="5134132" y="485290"/>
                  <a:pt x="5129589" y="490507"/>
                </a:cubicBezTo>
                <a:cubicBezTo>
                  <a:pt x="5125045" y="495723"/>
                  <a:pt x="5119408" y="498332"/>
                  <a:pt x="5112677" y="498332"/>
                </a:cubicBezTo>
                <a:cubicBezTo>
                  <a:pt x="5105610" y="498332"/>
                  <a:pt x="5099299" y="495555"/>
                  <a:pt x="5093746" y="490002"/>
                </a:cubicBezTo>
                <a:cubicBezTo>
                  <a:pt x="5088193" y="484449"/>
                  <a:pt x="5085417" y="478138"/>
                  <a:pt x="5085417" y="471071"/>
                </a:cubicBezTo>
                <a:cubicBezTo>
                  <a:pt x="5085417" y="464340"/>
                  <a:pt x="5087772" y="458534"/>
                  <a:pt x="5092484" y="453654"/>
                </a:cubicBezTo>
                <a:cubicBezTo>
                  <a:pt x="5097196" y="448774"/>
                  <a:pt x="5102917" y="446335"/>
                  <a:pt x="5109648" y="446335"/>
                </a:cubicBezTo>
                <a:close/>
                <a:moveTo>
                  <a:pt x="5694507" y="421093"/>
                </a:moveTo>
                <a:cubicBezTo>
                  <a:pt x="5707480" y="421093"/>
                  <a:pt x="5717723" y="426310"/>
                  <a:pt x="5725238" y="436743"/>
                </a:cubicBezTo>
                <a:cubicBezTo>
                  <a:pt x="5731722" y="445830"/>
                  <a:pt x="5734964" y="457104"/>
                  <a:pt x="5734964" y="470566"/>
                </a:cubicBezTo>
                <a:cubicBezTo>
                  <a:pt x="5734964" y="484701"/>
                  <a:pt x="5728906" y="499257"/>
                  <a:pt x="5716790" y="514233"/>
                </a:cubicBezTo>
                <a:cubicBezTo>
                  <a:pt x="5704674" y="529210"/>
                  <a:pt x="5691717" y="539222"/>
                  <a:pt x="5677919" y="544271"/>
                </a:cubicBezTo>
                <a:lnTo>
                  <a:pt x="5673375" y="534174"/>
                </a:lnTo>
                <a:cubicBezTo>
                  <a:pt x="5683135" y="529799"/>
                  <a:pt x="5692475" y="522311"/>
                  <a:pt x="5701393" y="511709"/>
                </a:cubicBezTo>
                <a:cubicBezTo>
                  <a:pt x="5710312" y="501108"/>
                  <a:pt x="5714771" y="491096"/>
                  <a:pt x="5714771" y="481672"/>
                </a:cubicBezTo>
                <a:cubicBezTo>
                  <a:pt x="5714771" y="476624"/>
                  <a:pt x="5712584" y="474100"/>
                  <a:pt x="5708208" y="474100"/>
                </a:cubicBezTo>
                <a:lnTo>
                  <a:pt x="5705108" y="474605"/>
                </a:lnTo>
                <a:cubicBezTo>
                  <a:pt x="5698219" y="475614"/>
                  <a:pt x="5693571" y="476119"/>
                  <a:pt x="5691162" y="476119"/>
                </a:cubicBezTo>
                <a:cubicBezTo>
                  <a:pt x="5683243" y="476119"/>
                  <a:pt x="5676700" y="473847"/>
                  <a:pt x="5671533" y="469304"/>
                </a:cubicBezTo>
                <a:cubicBezTo>
                  <a:pt x="5666367" y="464761"/>
                  <a:pt x="5663784" y="458787"/>
                  <a:pt x="5663784" y="451383"/>
                </a:cubicBezTo>
                <a:cubicBezTo>
                  <a:pt x="5663784" y="431190"/>
                  <a:pt x="5674025" y="421093"/>
                  <a:pt x="5694507" y="421093"/>
                </a:cubicBezTo>
                <a:close/>
                <a:moveTo>
                  <a:pt x="5561390" y="320633"/>
                </a:moveTo>
                <a:cubicBezTo>
                  <a:pt x="5531437" y="331066"/>
                  <a:pt x="5498960" y="347894"/>
                  <a:pt x="5463959" y="371116"/>
                </a:cubicBezTo>
                <a:cubicBezTo>
                  <a:pt x="5507374" y="389962"/>
                  <a:pt x="5539850" y="417391"/>
                  <a:pt x="5561390" y="453402"/>
                </a:cubicBezTo>
                <a:close/>
                <a:moveTo>
                  <a:pt x="3761165" y="320633"/>
                </a:moveTo>
                <a:cubicBezTo>
                  <a:pt x="3731212" y="331066"/>
                  <a:pt x="3698735" y="347894"/>
                  <a:pt x="3663734" y="371116"/>
                </a:cubicBezTo>
                <a:cubicBezTo>
                  <a:pt x="3707149" y="389962"/>
                  <a:pt x="3739626" y="417391"/>
                  <a:pt x="3761165" y="453402"/>
                </a:cubicBezTo>
                <a:close/>
                <a:moveTo>
                  <a:pt x="2989640" y="320633"/>
                </a:moveTo>
                <a:cubicBezTo>
                  <a:pt x="2959687" y="331066"/>
                  <a:pt x="2927210" y="347894"/>
                  <a:pt x="2892209" y="371116"/>
                </a:cubicBezTo>
                <a:cubicBezTo>
                  <a:pt x="2935624" y="389962"/>
                  <a:pt x="2968101" y="417391"/>
                  <a:pt x="2989640" y="453402"/>
                </a:cubicBezTo>
                <a:close/>
                <a:moveTo>
                  <a:pt x="1284665" y="320633"/>
                </a:moveTo>
                <a:cubicBezTo>
                  <a:pt x="1254712" y="331066"/>
                  <a:pt x="1222235" y="347894"/>
                  <a:pt x="1187234" y="371116"/>
                </a:cubicBezTo>
                <a:cubicBezTo>
                  <a:pt x="1230649" y="389962"/>
                  <a:pt x="1263126" y="417391"/>
                  <a:pt x="1284665" y="453402"/>
                </a:cubicBezTo>
                <a:close/>
                <a:moveTo>
                  <a:pt x="5182848" y="317099"/>
                </a:moveTo>
                <a:cubicBezTo>
                  <a:pt x="5149703" y="328205"/>
                  <a:pt x="5117225" y="345370"/>
                  <a:pt x="5085417" y="368591"/>
                </a:cubicBezTo>
                <a:cubicBezTo>
                  <a:pt x="5131287" y="387775"/>
                  <a:pt x="5163764" y="417223"/>
                  <a:pt x="5182848" y="456936"/>
                </a:cubicBezTo>
                <a:close/>
                <a:moveTo>
                  <a:pt x="2554386" y="316090"/>
                </a:moveTo>
                <a:cubicBezTo>
                  <a:pt x="2535202" y="323552"/>
                  <a:pt x="2506764" y="340508"/>
                  <a:pt x="2469070" y="366959"/>
                </a:cubicBezTo>
                <a:cubicBezTo>
                  <a:pt x="2505418" y="382556"/>
                  <a:pt x="2533856" y="410024"/>
                  <a:pt x="2554386" y="449363"/>
                </a:cubicBezTo>
                <a:close/>
                <a:moveTo>
                  <a:pt x="2020986" y="316090"/>
                </a:moveTo>
                <a:cubicBezTo>
                  <a:pt x="2001802" y="323552"/>
                  <a:pt x="1973364" y="340508"/>
                  <a:pt x="1935670" y="366959"/>
                </a:cubicBezTo>
                <a:cubicBezTo>
                  <a:pt x="1972018" y="382556"/>
                  <a:pt x="2000456" y="410024"/>
                  <a:pt x="2020986" y="449363"/>
                </a:cubicBezTo>
                <a:close/>
                <a:moveTo>
                  <a:pt x="5693568" y="310032"/>
                </a:moveTo>
                <a:cubicBezTo>
                  <a:pt x="5701309" y="310032"/>
                  <a:pt x="5707956" y="312808"/>
                  <a:pt x="5713509" y="318361"/>
                </a:cubicBezTo>
                <a:cubicBezTo>
                  <a:pt x="5719062" y="323914"/>
                  <a:pt x="5721838" y="330393"/>
                  <a:pt x="5721838" y="337797"/>
                </a:cubicBezTo>
                <a:cubicBezTo>
                  <a:pt x="5721838" y="344865"/>
                  <a:pt x="5718894" y="351680"/>
                  <a:pt x="5713004" y="358243"/>
                </a:cubicBezTo>
                <a:cubicBezTo>
                  <a:pt x="5707114" y="364805"/>
                  <a:pt x="5700636" y="368087"/>
                  <a:pt x="5693568" y="368087"/>
                </a:cubicBezTo>
                <a:cubicBezTo>
                  <a:pt x="5685155" y="368087"/>
                  <a:pt x="5678087" y="365058"/>
                  <a:pt x="5672366" y="359000"/>
                </a:cubicBezTo>
                <a:cubicBezTo>
                  <a:pt x="5666644" y="352942"/>
                  <a:pt x="5663784" y="345706"/>
                  <a:pt x="5663784" y="337292"/>
                </a:cubicBezTo>
                <a:cubicBezTo>
                  <a:pt x="5663784" y="329888"/>
                  <a:pt x="5666812" y="323494"/>
                  <a:pt x="5672870" y="318109"/>
                </a:cubicBezTo>
                <a:cubicBezTo>
                  <a:pt x="5678928" y="312724"/>
                  <a:pt x="5685828" y="310032"/>
                  <a:pt x="5693568" y="310032"/>
                </a:cubicBezTo>
                <a:close/>
                <a:moveTo>
                  <a:pt x="4249407" y="277723"/>
                </a:moveTo>
                <a:lnTo>
                  <a:pt x="4264015" y="283781"/>
                </a:lnTo>
                <a:cubicBezTo>
                  <a:pt x="4284161" y="332581"/>
                  <a:pt x="4300615" y="365899"/>
                  <a:pt x="4313378" y="383736"/>
                </a:cubicBezTo>
                <a:cubicBezTo>
                  <a:pt x="4338561" y="419074"/>
                  <a:pt x="4368782" y="436743"/>
                  <a:pt x="4404041" y="436743"/>
                </a:cubicBezTo>
                <a:cubicBezTo>
                  <a:pt x="4420495" y="436743"/>
                  <a:pt x="4436446" y="430264"/>
                  <a:pt x="4451893" y="417307"/>
                </a:cubicBezTo>
                <a:cubicBezTo>
                  <a:pt x="4467340" y="404350"/>
                  <a:pt x="4475064" y="389794"/>
                  <a:pt x="4475064" y="373640"/>
                </a:cubicBezTo>
                <a:cubicBezTo>
                  <a:pt x="4475064" y="360851"/>
                  <a:pt x="4471225" y="348903"/>
                  <a:pt x="4463547" y="337797"/>
                </a:cubicBezTo>
                <a:cubicBezTo>
                  <a:pt x="4455207" y="325345"/>
                  <a:pt x="4444864" y="319119"/>
                  <a:pt x="4432516" y="319119"/>
                </a:cubicBezTo>
                <a:cubicBezTo>
                  <a:pt x="4428515" y="319119"/>
                  <a:pt x="4423009" y="319960"/>
                  <a:pt x="4415999" y="321643"/>
                </a:cubicBezTo>
                <a:cubicBezTo>
                  <a:pt x="4422394" y="329383"/>
                  <a:pt x="4425591" y="338975"/>
                  <a:pt x="4425591" y="350418"/>
                </a:cubicBezTo>
                <a:cubicBezTo>
                  <a:pt x="4425591" y="374313"/>
                  <a:pt x="4412465" y="386260"/>
                  <a:pt x="4386215" y="386260"/>
                </a:cubicBezTo>
                <a:cubicBezTo>
                  <a:pt x="4372753" y="386260"/>
                  <a:pt x="4362151" y="381549"/>
                  <a:pt x="4354410" y="372125"/>
                </a:cubicBezTo>
                <a:cubicBezTo>
                  <a:pt x="4347007" y="363711"/>
                  <a:pt x="4343304" y="352437"/>
                  <a:pt x="4343304" y="338302"/>
                </a:cubicBezTo>
                <a:cubicBezTo>
                  <a:pt x="4343304" y="322821"/>
                  <a:pt x="4349362" y="310116"/>
                  <a:pt x="4361478" y="300188"/>
                </a:cubicBezTo>
                <a:cubicBezTo>
                  <a:pt x="4373594" y="290259"/>
                  <a:pt x="4387392" y="285295"/>
                  <a:pt x="4402874" y="285295"/>
                </a:cubicBezTo>
                <a:cubicBezTo>
                  <a:pt x="4430471" y="285295"/>
                  <a:pt x="4453356" y="296233"/>
                  <a:pt x="4471530" y="318109"/>
                </a:cubicBezTo>
                <a:cubicBezTo>
                  <a:pt x="4488694" y="338639"/>
                  <a:pt x="4497276" y="363038"/>
                  <a:pt x="4497276" y="391309"/>
                </a:cubicBezTo>
                <a:cubicBezTo>
                  <a:pt x="4497276" y="416213"/>
                  <a:pt x="4487768" y="436995"/>
                  <a:pt x="4468754" y="453654"/>
                </a:cubicBezTo>
                <a:cubicBezTo>
                  <a:pt x="4449738" y="470314"/>
                  <a:pt x="4427442" y="478643"/>
                  <a:pt x="4401864" y="478643"/>
                </a:cubicBezTo>
                <a:cubicBezTo>
                  <a:pt x="4392104" y="478643"/>
                  <a:pt x="4381503" y="476792"/>
                  <a:pt x="4370060" y="473090"/>
                </a:cubicBezTo>
                <a:cubicBezTo>
                  <a:pt x="4357608" y="469052"/>
                  <a:pt x="4348016" y="464003"/>
                  <a:pt x="4341285" y="457945"/>
                </a:cubicBezTo>
                <a:cubicBezTo>
                  <a:pt x="4305947" y="426646"/>
                  <a:pt x="4275321" y="366572"/>
                  <a:pt x="4249407" y="277723"/>
                </a:cubicBezTo>
                <a:close/>
                <a:moveTo>
                  <a:pt x="1363332" y="277723"/>
                </a:moveTo>
                <a:lnTo>
                  <a:pt x="1377940" y="283781"/>
                </a:lnTo>
                <a:cubicBezTo>
                  <a:pt x="1398086" y="332581"/>
                  <a:pt x="1414540" y="365899"/>
                  <a:pt x="1427303" y="383736"/>
                </a:cubicBezTo>
                <a:cubicBezTo>
                  <a:pt x="1452486" y="419074"/>
                  <a:pt x="1482707" y="436743"/>
                  <a:pt x="1517966" y="436743"/>
                </a:cubicBezTo>
                <a:cubicBezTo>
                  <a:pt x="1534420" y="436743"/>
                  <a:pt x="1550371" y="430264"/>
                  <a:pt x="1565818" y="417307"/>
                </a:cubicBezTo>
                <a:cubicBezTo>
                  <a:pt x="1581265" y="404350"/>
                  <a:pt x="1588989" y="389794"/>
                  <a:pt x="1588989" y="373640"/>
                </a:cubicBezTo>
                <a:cubicBezTo>
                  <a:pt x="1588989" y="360851"/>
                  <a:pt x="1585150" y="348903"/>
                  <a:pt x="1577472" y="337797"/>
                </a:cubicBezTo>
                <a:cubicBezTo>
                  <a:pt x="1569132" y="325345"/>
                  <a:pt x="1558789" y="319119"/>
                  <a:pt x="1546442" y="319119"/>
                </a:cubicBezTo>
                <a:cubicBezTo>
                  <a:pt x="1542440" y="319119"/>
                  <a:pt x="1536934" y="319960"/>
                  <a:pt x="1529924" y="321643"/>
                </a:cubicBezTo>
                <a:cubicBezTo>
                  <a:pt x="1536319" y="329383"/>
                  <a:pt x="1539516" y="338975"/>
                  <a:pt x="1539516" y="350418"/>
                </a:cubicBezTo>
                <a:cubicBezTo>
                  <a:pt x="1539516" y="374313"/>
                  <a:pt x="1526391" y="386260"/>
                  <a:pt x="1500140" y="386260"/>
                </a:cubicBezTo>
                <a:cubicBezTo>
                  <a:pt x="1486678" y="386260"/>
                  <a:pt x="1476076" y="381549"/>
                  <a:pt x="1468336" y="372125"/>
                </a:cubicBezTo>
                <a:cubicBezTo>
                  <a:pt x="1460932" y="363711"/>
                  <a:pt x="1457229" y="352437"/>
                  <a:pt x="1457229" y="338302"/>
                </a:cubicBezTo>
                <a:cubicBezTo>
                  <a:pt x="1457229" y="322821"/>
                  <a:pt x="1463288" y="310116"/>
                  <a:pt x="1475403" y="300188"/>
                </a:cubicBezTo>
                <a:cubicBezTo>
                  <a:pt x="1487519" y="290259"/>
                  <a:pt x="1501318" y="285295"/>
                  <a:pt x="1516799" y="285295"/>
                </a:cubicBezTo>
                <a:cubicBezTo>
                  <a:pt x="1544396" y="285295"/>
                  <a:pt x="1567281" y="296233"/>
                  <a:pt x="1585455" y="318109"/>
                </a:cubicBezTo>
                <a:cubicBezTo>
                  <a:pt x="1602619" y="338639"/>
                  <a:pt x="1611201" y="363038"/>
                  <a:pt x="1611201" y="391309"/>
                </a:cubicBezTo>
                <a:cubicBezTo>
                  <a:pt x="1611201" y="416213"/>
                  <a:pt x="1601694" y="436995"/>
                  <a:pt x="1582678" y="453654"/>
                </a:cubicBezTo>
                <a:cubicBezTo>
                  <a:pt x="1563663" y="470314"/>
                  <a:pt x="1541367" y="478643"/>
                  <a:pt x="1515789" y="478643"/>
                </a:cubicBezTo>
                <a:cubicBezTo>
                  <a:pt x="1506029" y="478643"/>
                  <a:pt x="1495428" y="476792"/>
                  <a:pt x="1483985" y="473090"/>
                </a:cubicBezTo>
                <a:cubicBezTo>
                  <a:pt x="1471533" y="469052"/>
                  <a:pt x="1461941" y="464003"/>
                  <a:pt x="1455210" y="457945"/>
                </a:cubicBezTo>
                <a:cubicBezTo>
                  <a:pt x="1419872" y="426646"/>
                  <a:pt x="1389246" y="366572"/>
                  <a:pt x="1363332" y="277723"/>
                </a:cubicBezTo>
                <a:close/>
                <a:moveTo>
                  <a:pt x="4777549" y="269646"/>
                </a:moveTo>
                <a:cubicBezTo>
                  <a:pt x="4750289" y="269646"/>
                  <a:pt x="4731274" y="280247"/>
                  <a:pt x="4720504" y="301450"/>
                </a:cubicBezTo>
                <a:lnTo>
                  <a:pt x="4723533" y="301450"/>
                </a:lnTo>
                <a:cubicBezTo>
                  <a:pt x="4732620" y="301113"/>
                  <a:pt x="4740529" y="305152"/>
                  <a:pt x="4747260" y="313566"/>
                </a:cubicBezTo>
                <a:cubicBezTo>
                  <a:pt x="4753991" y="321979"/>
                  <a:pt x="4757356" y="330561"/>
                  <a:pt x="4757356" y="339312"/>
                </a:cubicBezTo>
                <a:cubicBezTo>
                  <a:pt x="4757356" y="342004"/>
                  <a:pt x="4756851" y="344360"/>
                  <a:pt x="4755842" y="346379"/>
                </a:cubicBezTo>
                <a:lnTo>
                  <a:pt x="4815411" y="287315"/>
                </a:lnTo>
                <a:cubicBezTo>
                  <a:pt x="4805651" y="275535"/>
                  <a:pt x="4793031" y="269646"/>
                  <a:pt x="4777549" y="269646"/>
                </a:cubicBezTo>
                <a:close/>
                <a:moveTo>
                  <a:pt x="3801465" y="237337"/>
                </a:moveTo>
                <a:lnTo>
                  <a:pt x="4085177" y="237337"/>
                </a:lnTo>
                <a:lnTo>
                  <a:pt x="4085692" y="237842"/>
                </a:lnTo>
                <a:lnTo>
                  <a:pt x="4210536" y="237842"/>
                </a:lnTo>
                <a:lnTo>
                  <a:pt x="4234320" y="237842"/>
                </a:lnTo>
                <a:lnTo>
                  <a:pt x="4525041" y="237842"/>
                </a:lnTo>
                <a:lnTo>
                  <a:pt x="4551797" y="263588"/>
                </a:lnTo>
                <a:lnTo>
                  <a:pt x="4251671" y="263588"/>
                </a:lnTo>
                <a:lnTo>
                  <a:pt x="4239669" y="265229"/>
                </a:lnTo>
                <a:cubicBezTo>
                  <a:pt x="4232827" y="266827"/>
                  <a:pt x="4225603" y="269141"/>
                  <a:pt x="4217999" y="272170"/>
                </a:cubicBezTo>
                <a:cubicBezTo>
                  <a:pt x="4161233" y="294382"/>
                  <a:pt x="4132850" y="342172"/>
                  <a:pt x="4132850" y="415540"/>
                </a:cubicBezTo>
                <a:cubicBezTo>
                  <a:pt x="4132850" y="450878"/>
                  <a:pt x="4146598" y="476287"/>
                  <a:pt x="4174095" y="491769"/>
                </a:cubicBezTo>
                <a:cubicBezTo>
                  <a:pt x="4176472" y="493115"/>
                  <a:pt x="4180037" y="493788"/>
                  <a:pt x="4184791" y="493788"/>
                </a:cubicBezTo>
                <a:cubicBezTo>
                  <a:pt x="4189540" y="493788"/>
                  <a:pt x="4191577" y="493115"/>
                  <a:pt x="4190904" y="491769"/>
                </a:cubicBezTo>
                <a:cubicBezTo>
                  <a:pt x="4187876" y="491432"/>
                  <a:pt x="4184594" y="487814"/>
                  <a:pt x="4181060" y="480915"/>
                </a:cubicBezTo>
                <a:cubicBezTo>
                  <a:pt x="4177527" y="474016"/>
                  <a:pt x="4175760" y="468715"/>
                  <a:pt x="4175760" y="465013"/>
                </a:cubicBezTo>
                <a:cubicBezTo>
                  <a:pt x="4175760" y="457609"/>
                  <a:pt x="4179041" y="451046"/>
                  <a:pt x="4185604" y="445325"/>
                </a:cubicBezTo>
                <a:cubicBezTo>
                  <a:pt x="4192167" y="439604"/>
                  <a:pt x="4199150" y="436743"/>
                  <a:pt x="4206554" y="436743"/>
                </a:cubicBezTo>
                <a:cubicBezTo>
                  <a:pt x="4212612" y="436743"/>
                  <a:pt x="4217324" y="438594"/>
                  <a:pt x="4220689" y="442296"/>
                </a:cubicBezTo>
                <a:cubicBezTo>
                  <a:pt x="4231459" y="447681"/>
                  <a:pt x="4236844" y="456936"/>
                  <a:pt x="4236844" y="470061"/>
                </a:cubicBezTo>
                <a:cubicBezTo>
                  <a:pt x="4236844" y="481841"/>
                  <a:pt x="4232384" y="491685"/>
                  <a:pt x="4223466" y="499594"/>
                </a:cubicBezTo>
                <a:cubicBezTo>
                  <a:pt x="4214547" y="507502"/>
                  <a:pt x="4204030" y="511457"/>
                  <a:pt x="4191914" y="511457"/>
                </a:cubicBezTo>
                <a:cubicBezTo>
                  <a:pt x="4164990" y="511457"/>
                  <a:pt x="4143451" y="497351"/>
                  <a:pt x="4127296" y="469138"/>
                </a:cubicBezTo>
                <a:cubicBezTo>
                  <a:pt x="4113834" y="445291"/>
                  <a:pt x="4107103" y="418756"/>
                  <a:pt x="4107103" y="389534"/>
                </a:cubicBezTo>
                <a:cubicBezTo>
                  <a:pt x="4107103" y="345540"/>
                  <a:pt x="4124099" y="303558"/>
                  <a:pt x="4158091" y="263588"/>
                </a:cubicBezTo>
                <a:lnTo>
                  <a:pt x="4081862" y="263588"/>
                </a:lnTo>
                <a:lnTo>
                  <a:pt x="4081367" y="263083"/>
                </a:lnTo>
                <a:lnTo>
                  <a:pt x="4048829" y="263083"/>
                </a:lnTo>
                <a:lnTo>
                  <a:pt x="4048829" y="522058"/>
                </a:lnTo>
                <a:lnTo>
                  <a:pt x="4023083" y="497322"/>
                </a:lnTo>
                <a:lnTo>
                  <a:pt x="4023083" y="357485"/>
                </a:lnTo>
                <a:cubicBezTo>
                  <a:pt x="4023083" y="349282"/>
                  <a:pt x="4019685" y="341762"/>
                  <a:pt x="4012888" y="334926"/>
                </a:cubicBezTo>
                <a:cubicBezTo>
                  <a:pt x="4006092" y="328090"/>
                  <a:pt x="3998618" y="324672"/>
                  <a:pt x="3990467" y="324672"/>
                </a:cubicBezTo>
                <a:cubicBezTo>
                  <a:pt x="3976873" y="324672"/>
                  <a:pt x="3970077" y="332499"/>
                  <a:pt x="3970077" y="348154"/>
                </a:cubicBezTo>
                <a:cubicBezTo>
                  <a:pt x="3970077" y="349858"/>
                  <a:pt x="3970918" y="355645"/>
                  <a:pt x="3972601" y="365515"/>
                </a:cubicBezTo>
                <a:lnTo>
                  <a:pt x="3962000" y="369601"/>
                </a:lnTo>
                <a:lnTo>
                  <a:pt x="3962000" y="368591"/>
                </a:lnTo>
                <a:cubicBezTo>
                  <a:pt x="3962000" y="366909"/>
                  <a:pt x="3960317" y="363207"/>
                  <a:pt x="3956951" y="357485"/>
                </a:cubicBezTo>
                <a:cubicBezTo>
                  <a:pt x="3949884" y="346043"/>
                  <a:pt x="3943153" y="337965"/>
                  <a:pt x="3936758" y="333254"/>
                </a:cubicBezTo>
                <a:cubicBezTo>
                  <a:pt x="3929018" y="327532"/>
                  <a:pt x="3919089" y="324672"/>
                  <a:pt x="3906974" y="324672"/>
                </a:cubicBezTo>
                <a:cubicBezTo>
                  <a:pt x="3894858" y="324672"/>
                  <a:pt x="3884173" y="328963"/>
                  <a:pt x="3874917" y="337545"/>
                </a:cubicBezTo>
                <a:cubicBezTo>
                  <a:pt x="3865662" y="346127"/>
                  <a:pt x="3861034" y="356476"/>
                  <a:pt x="3861034" y="368591"/>
                </a:cubicBezTo>
                <a:cubicBezTo>
                  <a:pt x="3861034" y="388784"/>
                  <a:pt x="3872141" y="400732"/>
                  <a:pt x="3894353" y="404434"/>
                </a:cubicBezTo>
                <a:cubicBezTo>
                  <a:pt x="3889305" y="398040"/>
                  <a:pt x="3886781" y="391477"/>
                  <a:pt x="3886781" y="384746"/>
                </a:cubicBezTo>
                <a:cubicBezTo>
                  <a:pt x="3886781" y="376669"/>
                  <a:pt x="3889557" y="370106"/>
                  <a:pt x="3895110" y="365058"/>
                </a:cubicBezTo>
                <a:cubicBezTo>
                  <a:pt x="3900663" y="360009"/>
                  <a:pt x="3907478" y="357485"/>
                  <a:pt x="3915556" y="357485"/>
                </a:cubicBezTo>
                <a:cubicBezTo>
                  <a:pt x="3924979" y="357485"/>
                  <a:pt x="3932636" y="361945"/>
                  <a:pt x="3938525" y="370863"/>
                </a:cubicBezTo>
                <a:cubicBezTo>
                  <a:pt x="3944415" y="379782"/>
                  <a:pt x="3947360" y="389289"/>
                  <a:pt x="3947360" y="399386"/>
                </a:cubicBezTo>
                <a:cubicBezTo>
                  <a:pt x="3947360" y="408136"/>
                  <a:pt x="3942816" y="415372"/>
                  <a:pt x="3933729" y="421093"/>
                </a:cubicBezTo>
                <a:cubicBezTo>
                  <a:pt x="3925989" y="426142"/>
                  <a:pt x="3917575" y="428666"/>
                  <a:pt x="3908488" y="428666"/>
                </a:cubicBezTo>
                <a:cubicBezTo>
                  <a:pt x="3886612" y="428666"/>
                  <a:pt x="3869280" y="422187"/>
                  <a:pt x="3856491" y="409230"/>
                </a:cubicBezTo>
                <a:cubicBezTo>
                  <a:pt x="3843702" y="396273"/>
                  <a:pt x="3837308" y="378856"/>
                  <a:pt x="3837308" y="356981"/>
                </a:cubicBezTo>
                <a:cubicBezTo>
                  <a:pt x="3837308" y="339143"/>
                  <a:pt x="3842175" y="323494"/>
                  <a:pt x="3851908" y="310032"/>
                </a:cubicBezTo>
                <a:cubicBezTo>
                  <a:pt x="3862646" y="294887"/>
                  <a:pt x="3876577" y="287315"/>
                  <a:pt x="3893698" y="287315"/>
                </a:cubicBezTo>
                <a:cubicBezTo>
                  <a:pt x="3913833" y="287315"/>
                  <a:pt x="3931789" y="297748"/>
                  <a:pt x="3947565" y="318614"/>
                </a:cubicBezTo>
                <a:cubicBezTo>
                  <a:pt x="3947565" y="313140"/>
                  <a:pt x="3951089" y="306723"/>
                  <a:pt x="3958138" y="299363"/>
                </a:cubicBezTo>
                <a:cubicBezTo>
                  <a:pt x="3965187" y="292004"/>
                  <a:pt x="3971397" y="288324"/>
                  <a:pt x="3976766" y="288324"/>
                </a:cubicBezTo>
                <a:cubicBezTo>
                  <a:pt x="3997910" y="288324"/>
                  <a:pt x="4013350" y="303132"/>
                  <a:pt x="4023083" y="332749"/>
                </a:cubicBezTo>
                <a:lnTo>
                  <a:pt x="4023083" y="263083"/>
                </a:lnTo>
                <a:lnTo>
                  <a:pt x="3847510" y="263083"/>
                </a:lnTo>
                <a:lnTo>
                  <a:pt x="3847995" y="263588"/>
                </a:lnTo>
                <a:lnTo>
                  <a:pt x="3785902" y="263588"/>
                </a:lnTo>
                <a:lnTo>
                  <a:pt x="3785902" y="524078"/>
                </a:lnTo>
                <a:cubicBezTo>
                  <a:pt x="3782872" y="519713"/>
                  <a:pt x="3778497" y="513332"/>
                  <a:pt x="3772776" y="504934"/>
                </a:cubicBezTo>
                <a:cubicBezTo>
                  <a:pt x="3770757" y="499896"/>
                  <a:pt x="3767391" y="492673"/>
                  <a:pt x="3762679" y="483266"/>
                </a:cubicBezTo>
                <a:cubicBezTo>
                  <a:pt x="3750227" y="460759"/>
                  <a:pt x="3733484" y="442368"/>
                  <a:pt x="3712449" y="428094"/>
                </a:cubicBezTo>
                <a:cubicBezTo>
                  <a:pt x="3691415" y="413819"/>
                  <a:pt x="3668277" y="405675"/>
                  <a:pt x="3643036" y="403661"/>
                </a:cubicBezTo>
                <a:lnTo>
                  <a:pt x="3610727" y="357809"/>
                </a:lnTo>
                <a:cubicBezTo>
                  <a:pt x="3659527" y="323212"/>
                  <a:pt x="3709673" y="297516"/>
                  <a:pt x="3761165" y="280720"/>
                </a:cubicBezTo>
                <a:lnTo>
                  <a:pt x="3761165" y="263588"/>
                </a:lnTo>
                <a:lnTo>
                  <a:pt x="3598107" y="263588"/>
                </a:lnTo>
                <a:lnTo>
                  <a:pt x="3573370" y="237842"/>
                </a:lnTo>
                <a:lnTo>
                  <a:pt x="3801979" y="237842"/>
                </a:lnTo>
                <a:close/>
                <a:moveTo>
                  <a:pt x="3182340" y="237337"/>
                </a:moveTo>
                <a:lnTo>
                  <a:pt x="3466052" y="237337"/>
                </a:lnTo>
                <a:lnTo>
                  <a:pt x="3492303" y="263083"/>
                </a:lnTo>
                <a:lnTo>
                  <a:pt x="3429704" y="263083"/>
                </a:lnTo>
                <a:lnTo>
                  <a:pt x="3429704" y="522058"/>
                </a:lnTo>
                <a:lnTo>
                  <a:pt x="3403958" y="497322"/>
                </a:lnTo>
                <a:lnTo>
                  <a:pt x="3403958" y="357485"/>
                </a:lnTo>
                <a:cubicBezTo>
                  <a:pt x="3403958" y="349282"/>
                  <a:pt x="3400560" y="341762"/>
                  <a:pt x="3393763" y="334926"/>
                </a:cubicBezTo>
                <a:cubicBezTo>
                  <a:pt x="3386967" y="328090"/>
                  <a:pt x="3379493" y="324672"/>
                  <a:pt x="3371342" y="324672"/>
                </a:cubicBezTo>
                <a:cubicBezTo>
                  <a:pt x="3357748" y="324672"/>
                  <a:pt x="3350952" y="332499"/>
                  <a:pt x="3350952" y="348154"/>
                </a:cubicBezTo>
                <a:cubicBezTo>
                  <a:pt x="3350952" y="349858"/>
                  <a:pt x="3351793" y="355645"/>
                  <a:pt x="3353476" y="365515"/>
                </a:cubicBezTo>
                <a:lnTo>
                  <a:pt x="3342875" y="369601"/>
                </a:lnTo>
                <a:lnTo>
                  <a:pt x="3342875" y="368591"/>
                </a:lnTo>
                <a:cubicBezTo>
                  <a:pt x="3342875" y="366909"/>
                  <a:pt x="3341192" y="363207"/>
                  <a:pt x="3337826" y="357485"/>
                </a:cubicBezTo>
                <a:cubicBezTo>
                  <a:pt x="3330759" y="346043"/>
                  <a:pt x="3324028" y="337965"/>
                  <a:pt x="3317633" y="333254"/>
                </a:cubicBezTo>
                <a:cubicBezTo>
                  <a:pt x="3309893" y="327532"/>
                  <a:pt x="3299964" y="324672"/>
                  <a:pt x="3287849" y="324672"/>
                </a:cubicBezTo>
                <a:cubicBezTo>
                  <a:pt x="3275733" y="324672"/>
                  <a:pt x="3265048" y="328963"/>
                  <a:pt x="3255792" y="337545"/>
                </a:cubicBezTo>
                <a:cubicBezTo>
                  <a:pt x="3246537" y="346127"/>
                  <a:pt x="3241910" y="356476"/>
                  <a:pt x="3241910" y="368591"/>
                </a:cubicBezTo>
                <a:cubicBezTo>
                  <a:pt x="3241910" y="388784"/>
                  <a:pt x="3253016" y="400732"/>
                  <a:pt x="3275228" y="404434"/>
                </a:cubicBezTo>
                <a:cubicBezTo>
                  <a:pt x="3270180" y="398040"/>
                  <a:pt x="3267656" y="391477"/>
                  <a:pt x="3267656" y="384746"/>
                </a:cubicBezTo>
                <a:cubicBezTo>
                  <a:pt x="3267656" y="376669"/>
                  <a:pt x="3270432" y="370106"/>
                  <a:pt x="3275985" y="365058"/>
                </a:cubicBezTo>
                <a:cubicBezTo>
                  <a:pt x="3281538" y="360009"/>
                  <a:pt x="3288353" y="357485"/>
                  <a:pt x="3296431" y="357485"/>
                </a:cubicBezTo>
                <a:cubicBezTo>
                  <a:pt x="3305854" y="357485"/>
                  <a:pt x="3313511" y="361945"/>
                  <a:pt x="3319400" y="370863"/>
                </a:cubicBezTo>
                <a:cubicBezTo>
                  <a:pt x="3325290" y="379782"/>
                  <a:pt x="3328235" y="389289"/>
                  <a:pt x="3328235" y="399386"/>
                </a:cubicBezTo>
                <a:cubicBezTo>
                  <a:pt x="3328235" y="408136"/>
                  <a:pt x="3323691" y="415372"/>
                  <a:pt x="3314604" y="421093"/>
                </a:cubicBezTo>
                <a:cubicBezTo>
                  <a:pt x="3306864" y="426142"/>
                  <a:pt x="3298450" y="428666"/>
                  <a:pt x="3289363" y="428666"/>
                </a:cubicBezTo>
                <a:cubicBezTo>
                  <a:pt x="3267487" y="428666"/>
                  <a:pt x="3250155" y="422187"/>
                  <a:pt x="3237366" y="409230"/>
                </a:cubicBezTo>
                <a:cubicBezTo>
                  <a:pt x="3224577" y="396273"/>
                  <a:pt x="3218183" y="378856"/>
                  <a:pt x="3218183" y="356981"/>
                </a:cubicBezTo>
                <a:cubicBezTo>
                  <a:pt x="3218183" y="339143"/>
                  <a:pt x="3223050" y="323494"/>
                  <a:pt x="3232783" y="310032"/>
                </a:cubicBezTo>
                <a:cubicBezTo>
                  <a:pt x="3243522" y="294887"/>
                  <a:pt x="3257452" y="287315"/>
                  <a:pt x="3274573" y="287315"/>
                </a:cubicBezTo>
                <a:cubicBezTo>
                  <a:pt x="3294709" y="287315"/>
                  <a:pt x="3312664" y="297748"/>
                  <a:pt x="3328440" y="318614"/>
                </a:cubicBezTo>
                <a:cubicBezTo>
                  <a:pt x="3328440" y="313140"/>
                  <a:pt x="3331964" y="306723"/>
                  <a:pt x="3339013" y="299363"/>
                </a:cubicBezTo>
                <a:cubicBezTo>
                  <a:pt x="3346062" y="292004"/>
                  <a:pt x="3352272" y="288324"/>
                  <a:pt x="3357641" y="288324"/>
                </a:cubicBezTo>
                <a:cubicBezTo>
                  <a:pt x="3378785" y="288324"/>
                  <a:pt x="3394225" y="303132"/>
                  <a:pt x="3403958" y="332749"/>
                </a:cubicBezTo>
                <a:lnTo>
                  <a:pt x="3403958" y="263083"/>
                </a:lnTo>
                <a:lnTo>
                  <a:pt x="3226663" y="263083"/>
                </a:lnTo>
                <a:lnTo>
                  <a:pt x="3210970" y="265229"/>
                </a:lnTo>
                <a:cubicBezTo>
                  <a:pt x="3204127" y="266827"/>
                  <a:pt x="3196903" y="269141"/>
                  <a:pt x="3189299" y="272170"/>
                </a:cubicBezTo>
                <a:cubicBezTo>
                  <a:pt x="3132533" y="294382"/>
                  <a:pt x="3104150" y="342172"/>
                  <a:pt x="3104150" y="415540"/>
                </a:cubicBezTo>
                <a:cubicBezTo>
                  <a:pt x="3104150" y="450878"/>
                  <a:pt x="3117898" y="476287"/>
                  <a:pt x="3145395" y="491769"/>
                </a:cubicBezTo>
                <a:cubicBezTo>
                  <a:pt x="3147772" y="493115"/>
                  <a:pt x="3151337" y="493788"/>
                  <a:pt x="3156091" y="493788"/>
                </a:cubicBezTo>
                <a:cubicBezTo>
                  <a:pt x="3160840" y="493788"/>
                  <a:pt x="3162877" y="493115"/>
                  <a:pt x="3162204" y="491769"/>
                </a:cubicBezTo>
                <a:cubicBezTo>
                  <a:pt x="3159176" y="491432"/>
                  <a:pt x="3155894" y="487814"/>
                  <a:pt x="3152360" y="480915"/>
                </a:cubicBezTo>
                <a:cubicBezTo>
                  <a:pt x="3148827" y="474016"/>
                  <a:pt x="3147060" y="468715"/>
                  <a:pt x="3147060" y="465013"/>
                </a:cubicBezTo>
                <a:cubicBezTo>
                  <a:pt x="3147060" y="457609"/>
                  <a:pt x="3150341" y="451046"/>
                  <a:pt x="3156904" y="445325"/>
                </a:cubicBezTo>
                <a:cubicBezTo>
                  <a:pt x="3163467" y="439604"/>
                  <a:pt x="3170450" y="436743"/>
                  <a:pt x="3177854" y="436743"/>
                </a:cubicBezTo>
                <a:cubicBezTo>
                  <a:pt x="3183912" y="436743"/>
                  <a:pt x="3188624" y="438594"/>
                  <a:pt x="3191989" y="442296"/>
                </a:cubicBezTo>
                <a:cubicBezTo>
                  <a:pt x="3202759" y="447681"/>
                  <a:pt x="3208144" y="456936"/>
                  <a:pt x="3208144" y="470061"/>
                </a:cubicBezTo>
                <a:cubicBezTo>
                  <a:pt x="3208144" y="481841"/>
                  <a:pt x="3203684" y="491685"/>
                  <a:pt x="3194766" y="499594"/>
                </a:cubicBezTo>
                <a:cubicBezTo>
                  <a:pt x="3185847" y="507502"/>
                  <a:pt x="3175330" y="511457"/>
                  <a:pt x="3163214" y="511457"/>
                </a:cubicBezTo>
                <a:cubicBezTo>
                  <a:pt x="3136290" y="511457"/>
                  <a:pt x="3114751" y="497351"/>
                  <a:pt x="3098597" y="469138"/>
                </a:cubicBezTo>
                <a:cubicBezTo>
                  <a:pt x="3085134" y="445291"/>
                  <a:pt x="3078403" y="418756"/>
                  <a:pt x="3078403" y="389534"/>
                </a:cubicBezTo>
                <a:cubicBezTo>
                  <a:pt x="3078403" y="345540"/>
                  <a:pt x="3095399" y="303558"/>
                  <a:pt x="3129391" y="263588"/>
                </a:cubicBezTo>
                <a:lnTo>
                  <a:pt x="3076470" y="263588"/>
                </a:lnTo>
                <a:lnTo>
                  <a:pt x="3053162" y="263588"/>
                </a:lnTo>
                <a:lnTo>
                  <a:pt x="3014377" y="263588"/>
                </a:lnTo>
                <a:lnTo>
                  <a:pt x="3014377" y="524078"/>
                </a:lnTo>
                <a:cubicBezTo>
                  <a:pt x="3011347" y="519713"/>
                  <a:pt x="3006972" y="513332"/>
                  <a:pt x="3001251" y="504934"/>
                </a:cubicBezTo>
                <a:cubicBezTo>
                  <a:pt x="2999232" y="499896"/>
                  <a:pt x="2995866" y="492673"/>
                  <a:pt x="2991154" y="483266"/>
                </a:cubicBezTo>
                <a:cubicBezTo>
                  <a:pt x="2978702" y="460759"/>
                  <a:pt x="2961959" y="442368"/>
                  <a:pt x="2940924" y="428094"/>
                </a:cubicBezTo>
                <a:cubicBezTo>
                  <a:pt x="2919890" y="413819"/>
                  <a:pt x="2896752" y="405675"/>
                  <a:pt x="2871511" y="403661"/>
                </a:cubicBezTo>
                <a:lnTo>
                  <a:pt x="2839202" y="357809"/>
                </a:lnTo>
                <a:cubicBezTo>
                  <a:pt x="2888002" y="323212"/>
                  <a:pt x="2938148" y="297516"/>
                  <a:pt x="2989640" y="280720"/>
                </a:cubicBezTo>
                <a:lnTo>
                  <a:pt x="2989640" y="263588"/>
                </a:lnTo>
                <a:lnTo>
                  <a:pt x="2826582" y="263588"/>
                </a:lnTo>
                <a:lnTo>
                  <a:pt x="2801845" y="237842"/>
                </a:lnTo>
                <a:lnTo>
                  <a:pt x="3027921" y="237842"/>
                </a:lnTo>
                <a:lnTo>
                  <a:pt x="3051734" y="237842"/>
                </a:lnTo>
                <a:lnTo>
                  <a:pt x="3182854" y="237842"/>
                </a:lnTo>
                <a:close/>
                <a:moveTo>
                  <a:pt x="4962467" y="192408"/>
                </a:moveTo>
                <a:lnTo>
                  <a:pt x="4972162" y="200485"/>
                </a:lnTo>
                <a:cubicBezTo>
                  <a:pt x="4974097" y="216639"/>
                  <a:pt x="4978943" y="229091"/>
                  <a:pt x="4986699" y="237842"/>
                </a:cubicBezTo>
                <a:lnTo>
                  <a:pt x="5003130" y="237842"/>
                </a:lnTo>
                <a:lnTo>
                  <a:pt x="5024561" y="237842"/>
                </a:lnTo>
                <a:lnTo>
                  <a:pt x="5218671" y="237842"/>
                </a:lnTo>
                <a:lnTo>
                  <a:pt x="5241912" y="237842"/>
                </a:lnTo>
                <a:lnTo>
                  <a:pt x="5373595" y="237842"/>
                </a:lnTo>
                <a:lnTo>
                  <a:pt x="5396369" y="237842"/>
                </a:lnTo>
                <a:lnTo>
                  <a:pt x="5623483" y="237842"/>
                </a:lnTo>
                <a:lnTo>
                  <a:pt x="5648219" y="263588"/>
                </a:lnTo>
                <a:lnTo>
                  <a:pt x="5586126" y="263588"/>
                </a:lnTo>
                <a:lnTo>
                  <a:pt x="5586126" y="524078"/>
                </a:lnTo>
                <a:cubicBezTo>
                  <a:pt x="5583097" y="519713"/>
                  <a:pt x="5578722" y="513332"/>
                  <a:pt x="5573001" y="504934"/>
                </a:cubicBezTo>
                <a:cubicBezTo>
                  <a:pt x="5570982" y="499896"/>
                  <a:pt x="5567616" y="492673"/>
                  <a:pt x="5562904" y="483266"/>
                </a:cubicBezTo>
                <a:cubicBezTo>
                  <a:pt x="5550452" y="460759"/>
                  <a:pt x="5533709" y="442368"/>
                  <a:pt x="5512674" y="428094"/>
                </a:cubicBezTo>
                <a:cubicBezTo>
                  <a:pt x="5491640" y="413819"/>
                  <a:pt x="5468502" y="405675"/>
                  <a:pt x="5443261" y="403661"/>
                </a:cubicBezTo>
                <a:lnTo>
                  <a:pt x="5410952" y="357809"/>
                </a:lnTo>
                <a:cubicBezTo>
                  <a:pt x="5459752" y="323212"/>
                  <a:pt x="5509898" y="297516"/>
                  <a:pt x="5561390" y="280720"/>
                </a:cubicBezTo>
                <a:lnTo>
                  <a:pt x="5561390" y="263588"/>
                </a:lnTo>
                <a:lnTo>
                  <a:pt x="5413720" y="263588"/>
                </a:lnTo>
                <a:lnTo>
                  <a:pt x="5401719" y="265229"/>
                </a:lnTo>
                <a:cubicBezTo>
                  <a:pt x="5394877" y="266827"/>
                  <a:pt x="5387653" y="269141"/>
                  <a:pt x="5380049" y="272170"/>
                </a:cubicBezTo>
                <a:cubicBezTo>
                  <a:pt x="5323283" y="294382"/>
                  <a:pt x="5294900" y="342172"/>
                  <a:pt x="5294900" y="415540"/>
                </a:cubicBezTo>
                <a:cubicBezTo>
                  <a:pt x="5294900" y="450878"/>
                  <a:pt x="5308648" y="476287"/>
                  <a:pt x="5336145" y="491769"/>
                </a:cubicBezTo>
                <a:cubicBezTo>
                  <a:pt x="5338522" y="493115"/>
                  <a:pt x="5342088" y="493788"/>
                  <a:pt x="5346841" y="493788"/>
                </a:cubicBezTo>
                <a:cubicBezTo>
                  <a:pt x="5351590" y="493788"/>
                  <a:pt x="5353628" y="493115"/>
                  <a:pt x="5352954" y="491769"/>
                </a:cubicBezTo>
                <a:cubicBezTo>
                  <a:pt x="5349925" y="491432"/>
                  <a:pt x="5346644" y="487814"/>
                  <a:pt x="5343110" y="480915"/>
                </a:cubicBezTo>
                <a:cubicBezTo>
                  <a:pt x="5339577" y="474016"/>
                  <a:pt x="5337810" y="468715"/>
                  <a:pt x="5337810" y="465013"/>
                </a:cubicBezTo>
                <a:cubicBezTo>
                  <a:pt x="5337810" y="457609"/>
                  <a:pt x="5341091" y="451046"/>
                  <a:pt x="5347653" y="445325"/>
                </a:cubicBezTo>
                <a:cubicBezTo>
                  <a:pt x="5354216" y="439604"/>
                  <a:pt x="5361200" y="436743"/>
                  <a:pt x="5368604" y="436743"/>
                </a:cubicBezTo>
                <a:cubicBezTo>
                  <a:pt x="5374662" y="436743"/>
                  <a:pt x="5379374" y="438594"/>
                  <a:pt x="5382739" y="442296"/>
                </a:cubicBezTo>
                <a:cubicBezTo>
                  <a:pt x="5393509" y="447681"/>
                  <a:pt x="5398893" y="456936"/>
                  <a:pt x="5398893" y="470061"/>
                </a:cubicBezTo>
                <a:cubicBezTo>
                  <a:pt x="5398893" y="481841"/>
                  <a:pt x="5394434" y="491685"/>
                  <a:pt x="5385516" y="499594"/>
                </a:cubicBezTo>
                <a:cubicBezTo>
                  <a:pt x="5376597" y="507502"/>
                  <a:pt x="5366080" y="511457"/>
                  <a:pt x="5353964" y="511457"/>
                </a:cubicBezTo>
                <a:cubicBezTo>
                  <a:pt x="5327040" y="511457"/>
                  <a:pt x="5305501" y="497351"/>
                  <a:pt x="5289347" y="469138"/>
                </a:cubicBezTo>
                <a:cubicBezTo>
                  <a:pt x="5275884" y="445291"/>
                  <a:pt x="5269154" y="418756"/>
                  <a:pt x="5269154" y="389534"/>
                </a:cubicBezTo>
                <a:cubicBezTo>
                  <a:pt x="5269154" y="345540"/>
                  <a:pt x="5286150" y="303558"/>
                  <a:pt x="5320141" y="263588"/>
                </a:cubicBezTo>
                <a:lnTo>
                  <a:pt x="5267658" y="263588"/>
                </a:lnTo>
                <a:lnTo>
                  <a:pt x="5243912" y="263588"/>
                </a:lnTo>
                <a:lnTo>
                  <a:pt x="5208594" y="263588"/>
                </a:lnTo>
                <a:lnTo>
                  <a:pt x="5208594" y="519029"/>
                </a:lnTo>
                <a:cubicBezTo>
                  <a:pt x="5203882" y="516342"/>
                  <a:pt x="5197824" y="508449"/>
                  <a:pt x="5190420" y="495350"/>
                </a:cubicBezTo>
                <a:cubicBezTo>
                  <a:pt x="5185708" y="486279"/>
                  <a:pt x="5180996" y="477210"/>
                  <a:pt x="5176285" y="468145"/>
                </a:cubicBezTo>
                <a:cubicBezTo>
                  <a:pt x="5165852" y="449335"/>
                  <a:pt x="5150455" y="433799"/>
                  <a:pt x="5130093" y="421539"/>
                </a:cubicBezTo>
                <a:cubicBezTo>
                  <a:pt x="5109732" y="409279"/>
                  <a:pt x="5088445" y="402478"/>
                  <a:pt x="5066233" y="401137"/>
                </a:cubicBezTo>
                <a:lnTo>
                  <a:pt x="5033419" y="356294"/>
                </a:lnTo>
                <a:cubicBezTo>
                  <a:pt x="5083734" y="320688"/>
                  <a:pt x="5133543" y="295329"/>
                  <a:pt x="5182848" y="280216"/>
                </a:cubicBezTo>
                <a:lnTo>
                  <a:pt x="5182848" y="263588"/>
                </a:lnTo>
                <a:lnTo>
                  <a:pt x="5049802" y="263588"/>
                </a:lnTo>
                <a:lnTo>
                  <a:pt x="5028805" y="263588"/>
                </a:lnTo>
                <a:lnTo>
                  <a:pt x="4986699" y="263588"/>
                </a:lnTo>
                <a:lnTo>
                  <a:pt x="4986699" y="528116"/>
                </a:lnTo>
                <a:lnTo>
                  <a:pt x="4962467" y="501865"/>
                </a:lnTo>
                <a:lnTo>
                  <a:pt x="4962467" y="312556"/>
                </a:lnTo>
                <a:cubicBezTo>
                  <a:pt x="4962467" y="297748"/>
                  <a:pt x="4957167" y="285295"/>
                  <a:pt x="4946565" y="275199"/>
                </a:cubicBezTo>
                <a:cubicBezTo>
                  <a:pt x="4941265" y="270151"/>
                  <a:pt x="4935438" y="266617"/>
                  <a:pt x="4929086" y="264598"/>
                </a:cubicBezTo>
                <a:lnTo>
                  <a:pt x="4923794" y="263588"/>
                </a:lnTo>
                <a:lnTo>
                  <a:pt x="4889115" y="263588"/>
                </a:lnTo>
                <a:lnTo>
                  <a:pt x="4889115" y="519029"/>
                </a:lnTo>
                <a:cubicBezTo>
                  <a:pt x="4884741" y="516006"/>
                  <a:pt x="4875654" y="507268"/>
                  <a:pt x="4861855" y="492818"/>
                </a:cubicBezTo>
                <a:lnTo>
                  <a:pt x="4865389" y="362747"/>
                </a:lnTo>
                <a:cubicBezTo>
                  <a:pt x="4865389" y="357036"/>
                  <a:pt x="4861973" y="348383"/>
                  <a:pt x="4855142" y="336787"/>
                </a:cubicBezTo>
                <a:cubicBezTo>
                  <a:pt x="4848312" y="325192"/>
                  <a:pt x="4842230" y="317715"/>
                  <a:pt x="4836898" y="314354"/>
                </a:cubicBezTo>
                <a:lnTo>
                  <a:pt x="4751488" y="400466"/>
                </a:lnTo>
                <a:lnTo>
                  <a:pt x="4714446" y="386820"/>
                </a:lnTo>
                <a:cubicBezTo>
                  <a:pt x="4719831" y="381430"/>
                  <a:pt x="4725384" y="376040"/>
                  <a:pt x="4731105" y="370650"/>
                </a:cubicBezTo>
                <a:cubicBezTo>
                  <a:pt x="4737500" y="363241"/>
                  <a:pt x="4740697" y="356336"/>
                  <a:pt x="4740697" y="349937"/>
                </a:cubicBezTo>
                <a:cubicBezTo>
                  <a:pt x="4740697" y="332757"/>
                  <a:pt x="4735144" y="324167"/>
                  <a:pt x="4724038" y="324167"/>
                </a:cubicBezTo>
                <a:cubicBezTo>
                  <a:pt x="4720336" y="324167"/>
                  <a:pt x="4714699" y="325850"/>
                  <a:pt x="4707126" y="329215"/>
                </a:cubicBezTo>
                <a:cubicBezTo>
                  <a:pt x="4699554" y="332581"/>
                  <a:pt x="4693917" y="334263"/>
                  <a:pt x="4690215" y="334263"/>
                </a:cubicBezTo>
                <a:cubicBezTo>
                  <a:pt x="4685840" y="334263"/>
                  <a:pt x="4681632" y="331921"/>
                  <a:pt x="4677594" y="327235"/>
                </a:cubicBezTo>
                <a:cubicBezTo>
                  <a:pt x="4673555" y="322550"/>
                  <a:pt x="4671536" y="318030"/>
                  <a:pt x="4671536" y="313676"/>
                </a:cubicBezTo>
                <a:cubicBezTo>
                  <a:pt x="4671536" y="309664"/>
                  <a:pt x="4673050" y="305147"/>
                  <a:pt x="4676079" y="300125"/>
                </a:cubicBezTo>
                <a:cubicBezTo>
                  <a:pt x="4699301" y="261632"/>
                  <a:pt x="4730769" y="242385"/>
                  <a:pt x="4770482" y="242385"/>
                </a:cubicBezTo>
                <a:cubicBezTo>
                  <a:pt x="4790002" y="242385"/>
                  <a:pt x="4808007" y="248916"/>
                  <a:pt x="4824498" y="261979"/>
                </a:cubicBezTo>
                <a:cubicBezTo>
                  <a:pt x="4839643" y="273700"/>
                  <a:pt x="4851590" y="289108"/>
                  <a:pt x="4860340" y="308202"/>
                </a:cubicBezTo>
                <a:cubicBezTo>
                  <a:pt x="4865052" y="318251"/>
                  <a:pt x="4870101" y="331482"/>
                  <a:pt x="4875485" y="347894"/>
                </a:cubicBezTo>
                <a:cubicBezTo>
                  <a:pt x="4867745" y="302796"/>
                  <a:pt x="4863874" y="253491"/>
                  <a:pt x="4863874" y="199980"/>
                </a:cubicBezTo>
                <a:lnTo>
                  <a:pt x="4877505" y="210076"/>
                </a:lnTo>
                <a:lnTo>
                  <a:pt x="4879019" y="212601"/>
                </a:lnTo>
                <a:cubicBezTo>
                  <a:pt x="4879356" y="218154"/>
                  <a:pt x="4880870" y="223034"/>
                  <a:pt x="4883563" y="227240"/>
                </a:cubicBezTo>
                <a:lnTo>
                  <a:pt x="4894269" y="237016"/>
                </a:lnTo>
                <a:lnTo>
                  <a:pt x="4903908" y="236327"/>
                </a:lnTo>
                <a:cubicBezTo>
                  <a:pt x="4909377" y="236327"/>
                  <a:pt x="4914467" y="236716"/>
                  <a:pt x="4919179" y="237495"/>
                </a:cubicBezTo>
                <a:lnTo>
                  <a:pt x="4921611" y="238150"/>
                </a:lnTo>
                <a:lnTo>
                  <a:pt x="4928492" y="238347"/>
                </a:lnTo>
                <a:lnTo>
                  <a:pt x="4930698" y="240598"/>
                </a:lnTo>
                <a:lnTo>
                  <a:pt x="4932178" y="240997"/>
                </a:lnTo>
                <a:cubicBezTo>
                  <a:pt x="4940087" y="244110"/>
                  <a:pt x="4946481" y="248780"/>
                  <a:pt x="4951361" y="255006"/>
                </a:cubicBezTo>
                <a:cubicBezTo>
                  <a:pt x="4957083" y="261737"/>
                  <a:pt x="4964151" y="277723"/>
                  <a:pt x="4972564" y="302964"/>
                </a:cubicBezTo>
                <a:cubicBezTo>
                  <a:pt x="4965833" y="268973"/>
                  <a:pt x="4962467" y="232120"/>
                  <a:pt x="4962467" y="192408"/>
                </a:cubicBezTo>
                <a:close/>
                <a:moveTo>
                  <a:pt x="2190693" y="192408"/>
                </a:moveTo>
                <a:lnTo>
                  <a:pt x="2200387" y="200485"/>
                </a:lnTo>
                <a:cubicBezTo>
                  <a:pt x="2202322" y="216639"/>
                  <a:pt x="2207168" y="229091"/>
                  <a:pt x="2214924" y="237842"/>
                </a:cubicBezTo>
                <a:lnTo>
                  <a:pt x="2227821" y="237842"/>
                </a:lnTo>
                <a:lnTo>
                  <a:pt x="2252786" y="237842"/>
                </a:lnTo>
                <a:lnTo>
                  <a:pt x="2375173" y="237842"/>
                </a:lnTo>
                <a:lnTo>
                  <a:pt x="2405520" y="237842"/>
                </a:lnTo>
                <a:lnTo>
                  <a:pt x="2689679" y="237842"/>
                </a:lnTo>
                <a:lnTo>
                  <a:pt x="2714415" y="263588"/>
                </a:lnTo>
                <a:lnTo>
                  <a:pt x="2579122" y="263588"/>
                </a:lnTo>
                <a:lnTo>
                  <a:pt x="2579122" y="281257"/>
                </a:lnTo>
                <a:cubicBezTo>
                  <a:pt x="2580474" y="281257"/>
                  <a:pt x="2582164" y="281257"/>
                  <a:pt x="2584194" y="281257"/>
                </a:cubicBezTo>
                <a:cubicBezTo>
                  <a:pt x="2607879" y="281257"/>
                  <a:pt x="2629026" y="292363"/>
                  <a:pt x="2647637" y="314575"/>
                </a:cubicBezTo>
                <a:cubicBezTo>
                  <a:pt x="2665231" y="335778"/>
                  <a:pt x="2674029" y="358327"/>
                  <a:pt x="2674029" y="382222"/>
                </a:cubicBezTo>
                <a:cubicBezTo>
                  <a:pt x="2674029" y="395011"/>
                  <a:pt x="2670495" y="406117"/>
                  <a:pt x="2663428" y="415540"/>
                </a:cubicBezTo>
                <a:cubicBezTo>
                  <a:pt x="2655687" y="425973"/>
                  <a:pt x="2645591" y="431190"/>
                  <a:pt x="2633138" y="431190"/>
                </a:cubicBezTo>
                <a:cubicBezTo>
                  <a:pt x="2624725" y="431190"/>
                  <a:pt x="2617152" y="428161"/>
                  <a:pt x="2610421" y="422103"/>
                </a:cubicBezTo>
                <a:cubicBezTo>
                  <a:pt x="2603690" y="416045"/>
                  <a:pt x="2600325" y="408809"/>
                  <a:pt x="2600325" y="400395"/>
                </a:cubicBezTo>
                <a:cubicBezTo>
                  <a:pt x="2600325" y="390972"/>
                  <a:pt x="2605037" y="382390"/>
                  <a:pt x="2614460" y="374649"/>
                </a:cubicBezTo>
                <a:cubicBezTo>
                  <a:pt x="2619845" y="372967"/>
                  <a:pt x="2624725" y="372125"/>
                  <a:pt x="2629100" y="372125"/>
                </a:cubicBezTo>
                <a:cubicBezTo>
                  <a:pt x="2636504" y="372125"/>
                  <a:pt x="2645086" y="376500"/>
                  <a:pt x="2654846" y="385251"/>
                </a:cubicBezTo>
                <a:cubicBezTo>
                  <a:pt x="2655183" y="383904"/>
                  <a:pt x="2655351" y="382390"/>
                  <a:pt x="2655351" y="380707"/>
                </a:cubicBezTo>
                <a:cubicBezTo>
                  <a:pt x="2655351" y="363543"/>
                  <a:pt x="2648115" y="348483"/>
                  <a:pt x="2633644" y="335525"/>
                </a:cubicBezTo>
                <a:cubicBezTo>
                  <a:pt x="2619172" y="322568"/>
                  <a:pt x="2603354" y="316090"/>
                  <a:pt x="2586189" y="316090"/>
                </a:cubicBezTo>
                <a:cubicBezTo>
                  <a:pt x="2583834" y="316090"/>
                  <a:pt x="2581478" y="316258"/>
                  <a:pt x="2579122" y="316594"/>
                </a:cubicBezTo>
                <a:lnTo>
                  <a:pt x="2579122" y="518020"/>
                </a:lnTo>
                <a:lnTo>
                  <a:pt x="2570035" y="508949"/>
                </a:lnTo>
                <a:lnTo>
                  <a:pt x="2562463" y="486784"/>
                </a:lnTo>
                <a:cubicBezTo>
                  <a:pt x="2559098" y="477045"/>
                  <a:pt x="2551693" y="465457"/>
                  <a:pt x="2540251" y="452022"/>
                </a:cubicBezTo>
                <a:cubicBezTo>
                  <a:pt x="2514673" y="422127"/>
                  <a:pt x="2485561" y="405331"/>
                  <a:pt x="2452916" y="401634"/>
                </a:cubicBezTo>
                <a:lnTo>
                  <a:pt x="2418083" y="358810"/>
                </a:lnTo>
                <a:cubicBezTo>
                  <a:pt x="2460846" y="323205"/>
                  <a:pt x="2506280" y="298013"/>
                  <a:pt x="2554386" y="283237"/>
                </a:cubicBezTo>
                <a:lnTo>
                  <a:pt x="2554386" y="263588"/>
                </a:lnTo>
                <a:lnTo>
                  <a:pt x="2422871" y="263588"/>
                </a:lnTo>
                <a:lnTo>
                  <a:pt x="2410869" y="265229"/>
                </a:lnTo>
                <a:cubicBezTo>
                  <a:pt x="2404027" y="266827"/>
                  <a:pt x="2396803" y="269141"/>
                  <a:pt x="2389199" y="272170"/>
                </a:cubicBezTo>
                <a:cubicBezTo>
                  <a:pt x="2332433" y="294382"/>
                  <a:pt x="2304050" y="342172"/>
                  <a:pt x="2304050" y="415540"/>
                </a:cubicBezTo>
                <a:cubicBezTo>
                  <a:pt x="2304050" y="450878"/>
                  <a:pt x="2317798" y="476287"/>
                  <a:pt x="2345296" y="491769"/>
                </a:cubicBezTo>
                <a:cubicBezTo>
                  <a:pt x="2347672" y="493115"/>
                  <a:pt x="2351238" y="493788"/>
                  <a:pt x="2355991" y="493788"/>
                </a:cubicBezTo>
                <a:cubicBezTo>
                  <a:pt x="2360740" y="493788"/>
                  <a:pt x="2362778" y="493115"/>
                  <a:pt x="2362105" y="491769"/>
                </a:cubicBezTo>
                <a:cubicBezTo>
                  <a:pt x="2359076" y="491432"/>
                  <a:pt x="2355794" y="487814"/>
                  <a:pt x="2352260" y="480915"/>
                </a:cubicBezTo>
                <a:cubicBezTo>
                  <a:pt x="2348727" y="474016"/>
                  <a:pt x="2346960" y="468715"/>
                  <a:pt x="2346960" y="465013"/>
                </a:cubicBezTo>
                <a:cubicBezTo>
                  <a:pt x="2346960" y="457609"/>
                  <a:pt x="2350241" y="451046"/>
                  <a:pt x="2356804" y="445325"/>
                </a:cubicBezTo>
                <a:cubicBezTo>
                  <a:pt x="2363367" y="439604"/>
                  <a:pt x="2370350" y="436743"/>
                  <a:pt x="2377754" y="436743"/>
                </a:cubicBezTo>
                <a:cubicBezTo>
                  <a:pt x="2383812" y="436743"/>
                  <a:pt x="2388524" y="438594"/>
                  <a:pt x="2391889" y="442296"/>
                </a:cubicBezTo>
                <a:cubicBezTo>
                  <a:pt x="2402659" y="447681"/>
                  <a:pt x="2408044" y="456936"/>
                  <a:pt x="2408044" y="470061"/>
                </a:cubicBezTo>
                <a:cubicBezTo>
                  <a:pt x="2408044" y="481841"/>
                  <a:pt x="2403584" y="491685"/>
                  <a:pt x="2394666" y="499594"/>
                </a:cubicBezTo>
                <a:cubicBezTo>
                  <a:pt x="2385747" y="507502"/>
                  <a:pt x="2375230" y="511457"/>
                  <a:pt x="2363114" y="511457"/>
                </a:cubicBezTo>
                <a:cubicBezTo>
                  <a:pt x="2336190" y="511457"/>
                  <a:pt x="2314651" y="497351"/>
                  <a:pt x="2298497" y="469138"/>
                </a:cubicBezTo>
                <a:cubicBezTo>
                  <a:pt x="2285035" y="445291"/>
                  <a:pt x="2278304" y="418756"/>
                  <a:pt x="2278304" y="389534"/>
                </a:cubicBezTo>
                <a:cubicBezTo>
                  <a:pt x="2278304" y="345540"/>
                  <a:pt x="2295299" y="303558"/>
                  <a:pt x="2329291" y="263588"/>
                </a:cubicBezTo>
                <a:lnTo>
                  <a:pt x="2278027" y="263588"/>
                </a:lnTo>
                <a:lnTo>
                  <a:pt x="2253062" y="263588"/>
                </a:lnTo>
                <a:lnTo>
                  <a:pt x="2214924" y="263588"/>
                </a:lnTo>
                <a:lnTo>
                  <a:pt x="2214924" y="528116"/>
                </a:lnTo>
                <a:lnTo>
                  <a:pt x="2190693" y="501865"/>
                </a:lnTo>
                <a:lnTo>
                  <a:pt x="2190693" y="312556"/>
                </a:lnTo>
                <a:cubicBezTo>
                  <a:pt x="2190693" y="297748"/>
                  <a:pt x="2185392" y="285295"/>
                  <a:pt x="2174791" y="275199"/>
                </a:cubicBezTo>
                <a:cubicBezTo>
                  <a:pt x="2169490" y="270151"/>
                  <a:pt x="2163663" y="266617"/>
                  <a:pt x="2157311" y="264598"/>
                </a:cubicBezTo>
                <a:lnTo>
                  <a:pt x="2152019" y="263588"/>
                </a:lnTo>
                <a:lnTo>
                  <a:pt x="2045722" y="263588"/>
                </a:lnTo>
                <a:lnTo>
                  <a:pt x="2045722" y="281257"/>
                </a:lnTo>
                <a:cubicBezTo>
                  <a:pt x="2047074" y="281257"/>
                  <a:pt x="2048764" y="281257"/>
                  <a:pt x="2050794" y="281257"/>
                </a:cubicBezTo>
                <a:cubicBezTo>
                  <a:pt x="2074479" y="281257"/>
                  <a:pt x="2095626" y="292363"/>
                  <a:pt x="2114236" y="314575"/>
                </a:cubicBezTo>
                <a:cubicBezTo>
                  <a:pt x="2131832" y="335778"/>
                  <a:pt x="2140629" y="358327"/>
                  <a:pt x="2140629" y="382222"/>
                </a:cubicBezTo>
                <a:cubicBezTo>
                  <a:pt x="2140629" y="395011"/>
                  <a:pt x="2137095" y="406117"/>
                  <a:pt x="2130028" y="415540"/>
                </a:cubicBezTo>
                <a:cubicBezTo>
                  <a:pt x="2122287" y="425973"/>
                  <a:pt x="2112191" y="431190"/>
                  <a:pt x="2099738" y="431190"/>
                </a:cubicBezTo>
                <a:cubicBezTo>
                  <a:pt x="2091325" y="431190"/>
                  <a:pt x="2083752" y="428161"/>
                  <a:pt x="2077021" y="422103"/>
                </a:cubicBezTo>
                <a:cubicBezTo>
                  <a:pt x="2070290" y="416045"/>
                  <a:pt x="2066925" y="408809"/>
                  <a:pt x="2066925" y="400395"/>
                </a:cubicBezTo>
                <a:cubicBezTo>
                  <a:pt x="2066925" y="390972"/>
                  <a:pt x="2071637" y="382390"/>
                  <a:pt x="2081060" y="374649"/>
                </a:cubicBezTo>
                <a:cubicBezTo>
                  <a:pt x="2086445" y="372967"/>
                  <a:pt x="2091325" y="372125"/>
                  <a:pt x="2095700" y="372125"/>
                </a:cubicBezTo>
                <a:cubicBezTo>
                  <a:pt x="2103104" y="372125"/>
                  <a:pt x="2111686" y="376500"/>
                  <a:pt x="2121446" y="385251"/>
                </a:cubicBezTo>
                <a:cubicBezTo>
                  <a:pt x="2121782" y="383904"/>
                  <a:pt x="2121951" y="382390"/>
                  <a:pt x="2121951" y="380707"/>
                </a:cubicBezTo>
                <a:cubicBezTo>
                  <a:pt x="2121951" y="363543"/>
                  <a:pt x="2114715" y="348483"/>
                  <a:pt x="2100243" y="335525"/>
                </a:cubicBezTo>
                <a:cubicBezTo>
                  <a:pt x="2085772" y="322568"/>
                  <a:pt x="2069954" y="316090"/>
                  <a:pt x="2052790" y="316090"/>
                </a:cubicBezTo>
                <a:cubicBezTo>
                  <a:pt x="2050434" y="316090"/>
                  <a:pt x="2048078" y="316258"/>
                  <a:pt x="2045722" y="316594"/>
                </a:cubicBezTo>
                <a:lnTo>
                  <a:pt x="2045722" y="518020"/>
                </a:lnTo>
                <a:lnTo>
                  <a:pt x="2036635" y="508949"/>
                </a:lnTo>
                <a:lnTo>
                  <a:pt x="2029063" y="486784"/>
                </a:lnTo>
                <a:cubicBezTo>
                  <a:pt x="2025697" y="477045"/>
                  <a:pt x="2018293" y="465457"/>
                  <a:pt x="2006850" y="452022"/>
                </a:cubicBezTo>
                <a:cubicBezTo>
                  <a:pt x="1981273" y="422127"/>
                  <a:pt x="1952161" y="405331"/>
                  <a:pt x="1919516" y="401634"/>
                </a:cubicBezTo>
                <a:lnTo>
                  <a:pt x="1884683" y="358810"/>
                </a:lnTo>
                <a:cubicBezTo>
                  <a:pt x="1927446" y="323205"/>
                  <a:pt x="1972880" y="298013"/>
                  <a:pt x="2020986" y="283237"/>
                </a:cubicBezTo>
                <a:lnTo>
                  <a:pt x="2020986" y="263588"/>
                </a:lnTo>
                <a:lnTo>
                  <a:pt x="1867377" y="263588"/>
                </a:lnTo>
                <a:lnTo>
                  <a:pt x="1841773" y="237842"/>
                </a:lnTo>
                <a:lnTo>
                  <a:pt x="2110930" y="237842"/>
                </a:lnTo>
                <a:cubicBezTo>
                  <a:pt x="2118671" y="236832"/>
                  <a:pt x="2125738" y="236327"/>
                  <a:pt x="2132133" y="236327"/>
                </a:cubicBezTo>
                <a:cubicBezTo>
                  <a:pt x="2137602" y="236327"/>
                  <a:pt x="2142692" y="236716"/>
                  <a:pt x="2147404" y="237495"/>
                </a:cubicBezTo>
                <a:lnTo>
                  <a:pt x="2148692" y="237842"/>
                </a:lnTo>
                <a:lnTo>
                  <a:pt x="2156279" y="237842"/>
                </a:lnTo>
                <a:lnTo>
                  <a:pt x="2158928" y="240600"/>
                </a:lnTo>
                <a:lnTo>
                  <a:pt x="2160403" y="240997"/>
                </a:lnTo>
                <a:cubicBezTo>
                  <a:pt x="2168312" y="244110"/>
                  <a:pt x="2174707" y="248780"/>
                  <a:pt x="2179587" y="255006"/>
                </a:cubicBezTo>
                <a:cubicBezTo>
                  <a:pt x="2185308" y="261737"/>
                  <a:pt x="2192376" y="277723"/>
                  <a:pt x="2200789" y="302964"/>
                </a:cubicBezTo>
                <a:cubicBezTo>
                  <a:pt x="2194058" y="268973"/>
                  <a:pt x="2190693" y="232120"/>
                  <a:pt x="2190693" y="192408"/>
                </a:cubicBezTo>
                <a:close/>
                <a:moveTo>
                  <a:pt x="1676343" y="192408"/>
                </a:moveTo>
                <a:lnTo>
                  <a:pt x="1686037" y="200485"/>
                </a:lnTo>
                <a:cubicBezTo>
                  <a:pt x="1687972" y="216639"/>
                  <a:pt x="1692818" y="229091"/>
                  <a:pt x="1700574" y="237842"/>
                </a:cubicBezTo>
                <a:lnTo>
                  <a:pt x="1738436" y="237842"/>
                </a:lnTo>
                <a:lnTo>
                  <a:pt x="1763677" y="263588"/>
                </a:lnTo>
                <a:lnTo>
                  <a:pt x="1700574" y="263588"/>
                </a:lnTo>
                <a:lnTo>
                  <a:pt x="1700574" y="528116"/>
                </a:lnTo>
                <a:lnTo>
                  <a:pt x="1676343" y="501865"/>
                </a:lnTo>
                <a:lnTo>
                  <a:pt x="1676343" y="312556"/>
                </a:lnTo>
                <a:cubicBezTo>
                  <a:pt x="1676343" y="297748"/>
                  <a:pt x="1671042" y="285295"/>
                  <a:pt x="1660441" y="275199"/>
                </a:cubicBezTo>
                <a:cubicBezTo>
                  <a:pt x="1655140" y="270151"/>
                  <a:pt x="1649313" y="266617"/>
                  <a:pt x="1642961" y="264598"/>
                </a:cubicBezTo>
                <a:lnTo>
                  <a:pt x="1637669" y="263588"/>
                </a:lnTo>
                <a:lnTo>
                  <a:pt x="1371495" y="263588"/>
                </a:lnTo>
                <a:lnTo>
                  <a:pt x="1349702" y="263588"/>
                </a:lnTo>
                <a:lnTo>
                  <a:pt x="1309402" y="263588"/>
                </a:lnTo>
                <a:lnTo>
                  <a:pt x="1309402" y="524078"/>
                </a:lnTo>
                <a:cubicBezTo>
                  <a:pt x="1306373" y="519713"/>
                  <a:pt x="1301997" y="513332"/>
                  <a:pt x="1296276" y="504934"/>
                </a:cubicBezTo>
                <a:cubicBezTo>
                  <a:pt x="1294257" y="499896"/>
                  <a:pt x="1290891" y="492673"/>
                  <a:pt x="1286180" y="483266"/>
                </a:cubicBezTo>
                <a:cubicBezTo>
                  <a:pt x="1273727" y="460759"/>
                  <a:pt x="1256984" y="442368"/>
                  <a:pt x="1235949" y="428094"/>
                </a:cubicBezTo>
                <a:cubicBezTo>
                  <a:pt x="1214915" y="413819"/>
                  <a:pt x="1191777" y="405675"/>
                  <a:pt x="1166536" y="403661"/>
                </a:cubicBezTo>
                <a:lnTo>
                  <a:pt x="1134227" y="357809"/>
                </a:lnTo>
                <a:cubicBezTo>
                  <a:pt x="1183027" y="323212"/>
                  <a:pt x="1233173" y="297516"/>
                  <a:pt x="1284665" y="280720"/>
                </a:cubicBezTo>
                <a:lnTo>
                  <a:pt x="1284665" y="263588"/>
                </a:lnTo>
                <a:lnTo>
                  <a:pt x="1151982" y="263588"/>
                </a:lnTo>
                <a:lnTo>
                  <a:pt x="1121607" y="263588"/>
                </a:lnTo>
                <a:lnTo>
                  <a:pt x="947023" y="263588"/>
                </a:lnTo>
                <a:lnTo>
                  <a:pt x="947023" y="369601"/>
                </a:lnTo>
                <a:cubicBezTo>
                  <a:pt x="952071" y="366909"/>
                  <a:pt x="959475" y="361019"/>
                  <a:pt x="969235" y="351932"/>
                </a:cubicBezTo>
                <a:cubicBezTo>
                  <a:pt x="982361" y="339816"/>
                  <a:pt x="989765" y="333085"/>
                  <a:pt x="991447" y="331739"/>
                </a:cubicBezTo>
                <a:cubicBezTo>
                  <a:pt x="1009285" y="317268"/>
                  <a:pt x="1032170" y="304647"/>
                  <a:pt x="1060104" y="293877"/>
                </a:cubicBezTo>
                <a:lnTo>
                  <a:pt x="1104023" y="326691"/>
                </a:lnTo>
                <a:cubicBezTo>
                  <a:pt x="1081475" y="370442"/>
                  <a:pt x="1070200" y="410155"/>
                  <a:pt x="1070200" y="445830"/>
                </a:cubicBezTo>
                <a:cubicBezTo>
                  <a:pt x="1070200" y="448522"/>
                  <a:pt x="1070453" y="452477"/>
                  <a:pt x="1070957" y="457693"/>
                </a:cubicBezTo>
                <a:cubicBezTo>
                  <a:pt x="1071462" y="462910"/>
                  <a:pt x="1071715" y="466864"/>
                  <a:pt x="1071715" y="469556"/>
                </a:cubicBezTo>
                <a:cubicBezTo>
                  <a:pt x="1071715" y="474605"/>
                  <a:pt x="1074239" y="492274"/>
                  <a:pt x="1079287" y="522563"/>
                </a:cubicBezTo>
                <a:lnTo>
                  <a:pt x="1062399" y="513981"/>
                </a:lnTo>
                <a:cubicBezTo>
                  <a:pt x="1052792" y="469220"/>
                  <a:pt x="1047988" y="434724"/>
                  <a:pt x="1047988" y="410492"/>
                </a:cubicBezTo>
                <a:cubicBezTo>
                  <a:pt x="1047988" y="387607"/>
                  <a:pt x="1050344" y="365562"/>
                  <a:pt x="1055055" y="344360"/>
                </a:cubicBezTo>
                <a:cubicBezTo>
                  <a:pt x="1032507" y="352437"/>
                  <a:pt x="1012145" y="365226"/>
                  <a:pt x="993972" y="382727"/>
                </a:cubicBezTo>
                <a:cubicBezTo>
                  <a:pt x="975798" y="400227"/>
                  <a:pt x="962336" y="420084"/>
                  <a:pt x="953586" y="442296"/>
                </a:cubicBezTo>
                <a:lnTo>
                  <a:pt x="919762" y="407558"/>
                </a:lnTo>
                <a:lnTo>
                  <a:pt x="919762" y="263588"/>
                </a:lnTo>
                <a:lnTo>
                  <a:pt x="894016" y="263588"/>
                </a:lnTo>
                <a:lnTo>
                  <a:pt x="893955" y="263526"/>
                </a:lnTo>
                <a:lnTo>
                  <a:pt x="872965" y="267879"/>
                </a:lnTo>
                <a:cubicBezTo>
                  <a:pt x="850942" y="275199"/>
                  <a:pt x="832232" y="290091"/>
                  <a:pt x="816835" y="312556"/>
                </a:cubicBezTo>
                <a:cubicBezTo>
                  <a:pt x="798325" y="339480"/>
                  <a:pt x="789070" y="369938"/>
                  <a:pt x="789070" y="403929"/>
                </a:cubicBezTo>
                <a:cubicBezTo>
                  <a:pt x="789070" y="425805"/>
                  <a:pt x="793445" y="444988"/>
                  <a:pt x="802195" y="461479"/>
                </a:cubicBezTo>
                <a:cubicBezTo>
                  <a:pt x="812965" y="482345"/>
                  <a:pt x="828110" y="492778"/>
                  <a:pt x="847629" y="492778"/>
                </a:cubicBezTo>
                <a:cubicBezTo>
                  <a:pt x="848303" y="492778"/>
                  <a:pt x="848639" y="492610"/>
                  <a:pt x="848639" y="492274"/>
                </a:cubicBezTo>
                <a:lnTo>
                  <a:pt x="848639" y="491769"/>
                </a:lnTo>
                <a:cubicBezTo>
                  <a:pt x="838879" y="486384"/>
                  <a:pt x="833999" y="478980"/>
                  <a:pt x="833999" y="469556"/>
                </a:cubicBezTo>
                <a:cubicBezTo>
                  <a:pt x="833999" y="457441"/>
                  <a:pt x="837365" y="449195"/>
                  <a:pt x="844096" y="444820"/>
                </a:cubicBezTo>
                <a:cubicBezTo>
                  <a:pt x="849480" y="441455"/>
                  <a:pt x="858231" y="439772"/>
                  <a:pt x="870347" y="439772"/>
                </a:cubicBezTo>
                <a:cubicBezTo>
                  <a:pt x="876405" y="439772"/>
                  <a:pt x="881958" y="443137"/>
                  <a:pt x="887006" y="449868"/>
                </a:cubicBezTo>
                <a:cubicBezTo>
                  <a:pt x="892054" y="456599"/>
                  <a:pt x="894578" y="463162"/>
                  <a:pt x="894578" y="469556"/>
                </a:cubicBezTo>
                <a:cubicBezTo>
                  <a:pt x="894578" y="481672"/>
                  <a:pt x="890287" y="491937"/>
                  <a:pt x="881705" y="500351"/>
                </a:cubicBezTo>
                <a:cubicBezTo>
                  <a:pt x="873123" y="508765"/>
                  <a:pt x="862774" y="512971"/>
                  <a:pt x="850658" y="512971"/>
                </a:cubicBezTo>
                <a:cubicBezTo>
                  <a:pt x="823061" y="512971"/>
                  <a:pt x="801185" y="498500"/>
                  <a:pt x="785031" y="469556"/>
                </a:cubicBezTo>
                <a:cubicBezTo>
                  <a:pt x="771233" y="445661"/>
                  <a:pt x="764333" y="418737"/>
                  <a:pt x="764333" y="388784"/>
                </a:cubicBezTo>
                <a:cubicBezTo>
                  <a:pt x="764333" y="381380"/>
                  <a:pt x="764838" y="372967"/>
                  <a:pt x="765848" y="363543"/>
                </a:cubicBezTo>
                <a:cubicBezTo>
                  <a:pt x="768877" y="334936"/>
                  <a:pt x="779815" y="307676"/>
                  <a:pt x="798661" y="281762"/>
                </a:cubicBezTo>
                <a:cubicBezTo>
                  <a:pt x="814816" y="259802"/>
                  <a:pt x="832390" y="246077"/>
                  <a:pt x="851384" y="240587"/>
                </a:cubicBezTo>
                <a:lnTo>
                  <a:pt x="868589" y="238161"/>
                </a:lnTo>
                <a:lnTo>
                  <a:pt x="868270" y="237842"/>
                </a:lnTo>
                <a:lnTo>
                  <a:pt x="870851" y="237842"/>
                </a:lnTo>
                <a:lnTo>
                  <a:pt x="1096870" y="237842"/>
                </a:lnTo>
                <a:lnTo>
                  <a:pt x="1126236" y="237842"/>
                </a:lnTo>
                <a:lnTo>
                  <a:pt x="1324461" y="237842"/>
                </a:lnTo>
                <a:lnTo>
                  <a:pt x="1346759" y="237842"/>
                </a:lnTo>
                <a:lnTo>
                  <a:pt x="1596580" y="237842"/>
                </a:lnTo>
                <a:cubicBezTo>
                  <a:pt x="1604321" y="236832"/>
                  <a:pt x="1611388" y="236327"/>
                  <a:pt x="1617783" y="236327"/>
                </a:cubicBezTo>
                <a:cubicBezTo>
                  <a:pt x="1623252" y="236327"/>
                  <a:pt x="1628342" y="236716"/>
                  <a:pt x="1633054" y="237495"/>
                </a:cubicBezTo>
                <a:lnTo>
                  <a:pt x="1634342" y="237842"/>
                </a:lnTo>
                <a:lnTo>
                  <a:pt x="1638967" y="237842"/>
                </a:lnTo>
                <a:lnTo>
                  <a:pt x="1640765" y="239572"/>
                </a:lnTo>
                <a:lnTo>
                  <a:pt x="1646053" y="240997"/>
                </a:lnTo>
                <a:cubicBezTo>
                  <a:pt x="1653962" y="244110"/>
                  <a:pt x="1660357" y="248780"/>
                  <a:pt x="1665236" y="255006"/>
                </a:cubicBezTo>
                <a:cubicBezTo>
                  <a:pt x="1670958" y="261737"/>
                  <a:pt x="1678025" y="277723"/>
                  <a:pt x="1686439" y="302964"/>
                </a:cubicBezTo>
                <a:cubicBezTo>
                  <a:pt x="1679708" y="268973"/>
                  <a:pt x="1676343" y="232120"/>
                  <a:pt x="1676343" y="192408"/>
                </a:cubicBezTo>
                <a:close/>
                <a:moveTo>
                  <a:pt x="294418" y="99"/>
                </a:moveTo>
                <a:cubicBezTo>
                  <a:pt x="444214" y="-2288"/>
                  <a:pt x="537340" y="38282"/>
                  <a:pt x="576674" y="121446"/>
                </a:cubicBezTo>
                <a:cubicBezTo>
                  <a:pt x="601439" y="188659"/>
                  <a:pt x="574458" y="212529"/>
                  <a:pt x="606788" y="243831"/>
                </a:cubicBezTo>
                <a:cubicBezTo>
                  <a:pt x="637625" y="275280"/>
                  <a:pt x="672693" y="299384"/>
                  <a:pt x="667056" y="316675"/>
                </a:cubicBezTo>
                <a:cubicBezTo>
                  <a:pt x="653940" y="327097"/>
                  <a:pt x="635002" y="335871"/>
                  <a:pt x="609980" y="342294"/>
                </a:cubicBezTo>
                <a:cubicBezTo>
                  <a:pt x="617122" y="356237"/>
                  <a:pt x="642853" y="374453"/>
                  <a:pt x="631405" y="384122"/>
                </a:cubicBezTo>
                <a:lnTo>
                  <a:pt x="607439" y="398051"/>
                </a:lnTo>
                <a:cubicBezTo>
                  <a:pt x="614056" y="404610"/>
                  <a:pt x="629595" y="405065"/>
                  <a:pt x="627290" y="417729"/>
                </a:cubicBezTo>
                <a:cubicBezTo>
                  <a:pt x="622275" y="431360"/>
                  <a:pt x="598672" y="434611"/>
                  <a:pt x="603323" y="443968"/>
                </a:cubicBezTo>
                <a:cubicBezTo>
                  <a:pt x="617883" y="469004"/>
                  <a:pt x="622777" y="501367"/>
                  <a:pt x="611312" y="511751"/>
                </a:cubicBezTo>
                <a:cubicBezTo>
                  <a:pt x="587939" y="530393"/>
                  <a:pt x="517722" y="535604"/>
                  <a:pt x="454197" y="518225"/>
                </a:cubicBezTo>
                <a:lnTo>
                  <a:pt x="430230" y="605772"/>
                </a:lnTo>
                <a:lnTo>
                  <a:pt x="74723" y="602492"/>
                </a:lnTo>
                <a:cubicBezTo>
                  <a:pt x="120881" y="464376"/>
                  <a:pt x="113780" y="403881"/>
                  <a:pt x="61408" y="361973"/>
                </a:cubicBezTo>
                <a:cubicBezTo>
                  <a:pt x="-98371" y="201991"/>
                  <a:pt x="80048" y="3744"/>
                  <a:pt x="294418" y="99"/>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000" dirty="0">
              <a:latin typeface="SutonnyMJ" pitchFamily="2" charset="0"/>
            </a:endParaRPr>
          </a:p>
        </p:txBody>
      </p:sp>
      <p:sp>
        <p:nvSpPr>
          <p:cNvPr id="16" name="Freeform 15"/>
          <p:cNvSpPr/>
          <p:nvPr/>
        </p:nvSpPr>
        <p:spPr>
          <a:xfrm>
            <a:off x="1159583" y="3560617"/>
            <a:ext cx="5790092" cy="605772"/>
          </a:xfrm>
          <a:custGeom>
            <a:avLst/>
            <a:gdLst/>
            <a:ahLst/>
            <a:cxnLst/>
            <a:rect l="l" t="t" r="r" b="b"/>
            <a:pathLst>
              <a:path w="5790092" h="605772">
                <a:moveTo>
                  <a:pt x="1438729" y="512751"/>
                </a:moveTo>
                <a:cubicBezTo>
                  <a:pt x="1421565" y="512751"/>
                  <a:pt x="1412983" y="517295"/>
                  <a:pt x="1412983" y="526382"/>
                </a:cubicBezTo>
                <a:cubicBezTo>
                  <a:pt x="1412983" y="534795"/>
                  <a:pt x="1417863" y="539002"/>
                  <a:pt x="1427623" y="539002"/>
                </a:cubicBezTo>
                <a:cubicBezTo>
                  <a:pt x="1433008" y="539002"/>
                  <a:pt x="1439402" y="537488"/>
                  <a:pt x="1446806" y="534459"/>
                </a:cubicBezTo>
                <a:cubicBezTo>
                  <a:pt x="1455557" y="531093"/>
                  <a:pt x="1459932" y="527223"/>
                  <a:pt x="1459932" y="522848"/>
                </a:cubicBezTo>
                <a:cubicBezTo>
                  <a:pt x="1459932" y="522848"/>
                  <a:pt x="1459764" y="522175"/>
                  <a:pt x="1459427" y="520828"/>
                </a:cubicBezTo>
                <a:cubicBezTo>
                  <a:pt x="1455725" y="515444"/>
                  <a:pt x="1448826" y="512751"/>
                  <a:pt x="1438729" y="512751"/>
                </a:cubicBezTo>
                <a:close/>
                <a:moveTo>
                  <a:pt x="5164776" y="437028"/>
                </a:moveTo>
                <a:cubicBezTo>
                  <a:pt x="5171844" y="437028"/>
                  <a:pt x="5178070" y="439636"/>
                  <a:pt x="5183454" y="444852"/>
                </a:cubicBezTo>
                <a:cubicBezTo>
                  <a:pt x="5188839" y="450069"/>
                  <a:pt x="5191532" y="456211"/>
                  <a:pt x="5191532" y="463278"/>
                </a:cubicBezTo>
                <a:cubicBezTo>
                  <a:pt x="5191532" y="470009"/>
                  <a:pt x="5189260" y="475983"/>
                  <a:pt x="5184717" y="481200"/>
                </a:cubicBezTo>
                <a:cubicBezTo>
                  <a:pt x="5180173" y="486416"/>
                  <a:pt x="5174536" y="489025"/>
                  <a:pt x="5167805" y="489025"/>
                </a:cubicBezTo>
                <a:cubicBezTo>
                  <a:pt x="5160737" y="489025"/>
                  <a:pt x="5154427" y="486248"/>
                  <a:pt x="5148874" y="480695"/>
                </a:cubicBezTo>
                <a:cubicBezTo>
                  <a:pt x="5143321" y="475142"/>
                  <a:pt x="5140544" y="468831"/>
                  <a:pt x="5140544" y="461764"/>
                </a:cubicBezTo>
                <a:cubicBezTo>
                  <a:pt x="5140544" y="455033"/>
                  <a:pt x="5142900" y="449227"/>
                  <a:pt x="5147612" y="444347"/>
                </a:cubicBezTo>
                <a:cubicBezTo>
                  <a:pt x="5152324" y="439467"/>
                  <a:pt x="5158045" y="437028"/>
                  <a:pt x="5164776" y="437028"/>
                </a:cubicBezTo>
                <a:close/>
                <a:moveTo>
                  <a:pt x="3993201" y="437028"/>
                </a:moveTo>
                <a:cubicBezTo>
                  <a:pt x="4000268" y="437028"/>
                  <a:pt x="4006494" y="439636"/>
                  <a:pt x="4011879" y="444852"/>
                </a:cubicBezTo>
                <a:cubicBezTo>
                  <a:pt x="4017264" y="450069"/>
                  <a:pt x="4019956" y="456211"/>
                  <a:pt x="4019956" y="463278"/>
                </a:cubicBezTo>
                <a:cubicBezTo>
                  <a:pt x="4019956" y="470009"/>
                  <a:pt x="4017685" y="475983"/>
                  <a:pt x="4013141" y="481200"/>
                </a:cubicBezTo>
                <a:cubicBezTo>
                  <a:pt x="4008598" y="486416"/>
                  <a:pt x="4002961" y="489025"/>
                  <a:pt x="3996230" y="489025"/>
                </a:cubicBezTo>
                <a:cubicBezTo>
                  <a:pt x="3989162" y="489025"/>
                  <a:pt x="3982852" y="486248"/>
                  <a:pt x="3977299" y="480695"/>
                </a:cubicBezTo>
                <a:cubicBezTo>
                  <a:pt x="3971746" y="475142"/>
                  <a:pt x="3968969" y="468831"/>
                  <a:pt x="3968969" y="461764"/>
                </a:cubicBezTo>
                <a:cubicBezTo>
                  <a:pt x="3968969" y="455033"/>
                  <a:pt x="3971325" y="449227"/>
                  <a:pt x="3976037" y="444347"/>
                </a:cubicBezTo>
                <a:cubicBezTo>
                  <a:pt x="3980748" y="439467"/>
                  <a:pt x="3986470" y="437028"/>
                  <a:pt x="3993201" y="437028"/>
                </a:cubicBezTo>
                <a:close/>
                <a:moveTo>
                  <a:pt x="1973901" y="437028"/>
                </a:moveTo>
                <a:cubicBezTo>
                  <a:pt x="1980968" y="437028"/>
                  <a:pt x="1987195" y="439636"/>
                  <a:pt x="1992579" y="444852"/>
                </a:cubicBezTo>
                <a:cubicBezTo>
                  <a:pt x="1997964" y="450069"/>
                  <a:pt x="2000657" y="456211"/>
                  <a:pt x="2000657" y="463278"/>
                </a:cubicBezTo>
                <a:cubicBezTo>
                  <a:pt x="2000657" y="470009"/>
                  <a:pt x="1998385" y="475983"/>
                  <a:pt x="1993842" y="481200"/>
                </a:cubicBezTo>
                <a:cubicBezTo>
                  <a:pt x="1989298" y="486416"/>
                  <a:pt x="1983661" y="489025"/>
                  <a:pt x="1976930" y="489025"/>
                </a:cubicBezTo>
                <a:cubicBezTo>
                  <a:pt x="1969862" y="489025"/>
                  <a:pt x="1963552" y="486248"/>
                  <a:pt x="1957999" y="480695"/>
                </a:cubicBezTo>
                <a:cubicBezTo>
                  <a:pt x="1952446" y="475142"/>
                  <a:pt x="1949669" y="468831"/>
                  <a:pt x="1949669" y="461764"/>
                </a:cubicBezTo>
                <a:cubicBezTo>
                  <a:pt x="1949669" y="455033"/>
                  <a:pt x="1952025" y="449227"/>
                  <a:pt x="1956737" y="444347"/>
                </a:cubicBezTo>
                <a:cubicBezTo>
                  <a:pt x="1961449" y="439467"/>
                  <a:pt x="1967170" y="437028"/>
                  <a:pt x="1973901" y="437028"/>
                </a:cubicBezTo>
                <a:close/>
                <a:moveTo>
                  <a:pt x="1621476" y="437028"/>
                </a:moveTo>
                <a:cubicBezTo>
                  <a:pt x="1628543" y="437028"/>
                  <a:pt x="1634770" y="439636"/>
                  <a:pt x="1640154" y="444852"/>
                </a:cubicBezTo>
                <a:cubicBezTo>
                  <a:pt x="1645539" y="450069"/>
                  <a:pt x="1648232" y="456211"/>
                  <a:pt x="1648232" y="463278"/>
                </a:cubicBezTo>
                <a:cubicBezTo>
                  <a:pt x="1648232" y="470009"/>
                  <a:pt x="1645960" y="475983"/>
                  <a:pt x="1641416" y="481200"/>
                </a:cubicBezTo>
                <a:cubicBezTo>
                  <a:pt x="1636873" y="486416"/>
                  <a:pt x="1631236" y="489025"/>
                  <a:pt x="1624505" y="489025"/>
                </a:cubicBezTo>
                <a:cubicBezTo>
                  <a:pt x="1617437" y="489025"/>
                  <a:pt x="1611127" y="486248"/>
                  <a:pt x="1605574" y="480695"/>
                </a:cubicBezTo>
                <a:cubicBezTo>
                  <a:pt x="1600021" y="475142"/>
                  <a:pt x="1597244" y="468831"/>
                  <a:pt x="1597244" y="461764"/>
                </a:cubicBezTo>
                <a:cubicBezTo>
                  <a:pt x="1597244" y="455033"/>
                  <a:pt x="1599600" y="449227"/>
                  <a:pt x="1604312" y="444347"/>
                </a:cubicBezTo>
                <a:cubicBezTo>
                  <a:pt x="1609023" y="439467"/>
                  <a:pt x="1614745" y="437028"/>
                  <a:pt x="1621476" y="437028"/>
                </a:cubicBezTo>
                <a:close/>
                <a:moveTo>
                  <a:pt x="5749635" y="411786"/>
                </a:moveTo>
                <a:cubicBezTo>
                  <a:pt x="5762608" y="411786"/>
                  <a:pt x="5772852" y="417003"/>
                  <a:pt x="5780367" y="427436"/>
                </a:cubicBezTo>
                <a:cubicBezTo>
                  <a:pt x="5786850" y="436523"/>
                  <a:pt x="5790092" y="447797"/>
                  <a:pt x="5790092" y="461259"/>
                </a:cubicBezTo>
                <a:cubicBezTo>
                  <a:pt x="5790092" y="475394"/>
                  <a:pt x="5784034" y="489950"/>
                  <a:pt x="5771918" y="504926"/>
                </a:cubicBezTo>
                <a:cubicBezTo>
                  <a:pt x="5759803" y="519903"/>
                  <a:pt x="5746845" y="529915"/>
                  <a:pt x="5733047" y="534964"/>
                </a:cubicBezTo>
                <a:lnTo>
                  <a:pt x="5728503" y="524867"/>
                </a:lnTo>
                <a:cubicBezTo>
                  <a:pt x="5738263" y="520492"/>
                  <a:pt x="5747603" y="513004"/>
                  <a:pt x="5756522" y="502402"/>
                </a:cubicBezTo>
                <a:cubicBezTo>
                  <a:pt x="5765440" y="491801"/>
                  <a:pt x="5769899" y="481789"/>
                  <a:pt x="5769899" y="472365"/>
                </a:cubicBezTo>
                <a:cubicBezTo>
                  <a:pt x="5769899" y="467317"/>
                  <a:pt x="5767712" y="464793"/>
                  <a:pt x="5763336" y="464793"/>
                </a:cubicBezTo>
                <a:lnTo>
                  <a:pt x="5760236" y="465298"/>
                </a:lnTo>
                <a:cubicBezTo>
                  <a:pt x="5753348" y="466307"/>
                  <a:pt x="5748699" y="466812"/>
                  <a:pt x="5746291" y="466812"/>
                </a:cubicBezTo>
                <a:cubicBezTo>
                  <a:pt x="5738371" y="466812"/>
                  <a:pt x="5731828" y="464540"/>
                  <a:pt x="5726662" y="459997"/>
                </a:cubicBezTo>
                <a:cubicBezTo>
                  <a:pt x="5721495" y="455454"/>
                  <a:pt x="5718912" y="449480"/>
                  <a:pt x="5718912" y="442076"/>
                </a:cubicBezTo>
                <a:cubicBezTo>
                  <a:pt x="5718912" y="421883"/>
                  <a:pt x="5729153" y="411786"/>
                  <a:pt x="5749635" y="411786"/>
                </a:cubicBezTo>
                <a:close/>
                <a:moveTo>
                  <a:pt x="1311456" y="325966"/>
                </a:moveTo>
                <a:cubicBezTo>
                  <a:pt x="1301360" y="332024"/>
                  <a:pt x="1284869" y="347169"/>
                  <a:pt x="1261983" y="371400"/>
                </a:cubicBezTo>
                <a:cubicBezTo>
                  <a:pt x="1276792" y="377122"/>
                  <a:pt x="1293282" y="387386"/>
                  <a:pt x="1311456" y="402195"/>
                </a:cubicBezTo>
                <a:cubicBezTo>
                  <a:pt x="1328620" y="416666"/>
                  <a:pt x="1342082" y="430801"/>
                  <a:pt x="1351842" y="444600"/>
                </a:cubicBezTo>
                <a:lnTo>
                  <a:pt x="1351842" y="360799"/>
                </a:lnTo>
                <a:cubicBezTo>
                  <a:pt x="1344438" y="355414"/>
                  <a:pt x="1337202" y="350029"/>
                  <a:pt x="1330135" y="344645"/>
                </a:cubicBezTo>
                <a:cubicBezTo>
                  <a:pt x="1319365" y="336231"/>
                  <a:pt x="1313139" y="330005"/>
                  <a:pt x="1311456" y="325966"/>
                </a:cubicBezTo>
                <a:close/>
                <a:moveTo>
                  <a:pt x="5616518" y="311326"/>
                </a:moveTo>
                <a:cubicBezTo>
                  <a:pt x="5586565" y="321759"/>
                  <a:pt x="5554088" y="338587"/>
                  <a:pt x="5519087" y="361809"/>
                </a:cubicBezTo>
                <a:cubicBezTo>
                  <a:pt x="5562502" y="380655"/>
                  <a:pt x="5594979" y="408084"/>
                  <a:pt x="5616518" y="444095"/>
                </a:cubicBezTo>
                <a:close/>
                <a:moveTo>
                  <a:pt x="1120718" y="311326"/>
                </a:moveTo>
                <a:cubicBezTo>
                  <a:pt x="1090765" y="321759"/>
                  <a:pt x="1058288" y="338587"/>
                  <a:pt x="1023287" y="361809"/>
                </a:cubicBezTo>
                <a:cubicBezTo>
                  <a:pt x="1066702" y="380655"/>
                  <a:pt x="1099179" y="408084"/>
                  <a:pt x="1120718" y="444095"/>
                </a:cubicBezTo>
                <a:close/>
                <a:moveTo>
                  <a:pt x="5237976" y="307792"/>
                </a:moveTo>
                <a:cubicBezTo>
                  <a:pt x="5204831" y="318898"/>
                  <a:pt x="5172354" y="336063"/>
                  <a:pt x="5140544" y="359284"/>
                </a:cubicBezTo>
                <a:cubicBezTo>
                  <a:pt x="5186415" y="378468"/>
                  <a:pt x="5218892" y="407916"/>
                  <a:pt x="5237976" y="447629"/>
                </a:cubicBezTo>
                <a:close/>
                <a:moveTo>
                  <a:pt x="4066400" y="307792"/>
                </a:moveTo>
                <a:cubicBezTo>
                  <a:pt x="4033255" y="318898"/>
                  <a:pt x="4000778" y="336063"/>
                  <a:pt x="3968969" y="359284"/>
                </a:cubicBezTo>
                <a:cubicBezTo>
                  <a:pt x="4014840" y="378468"/>
                  <a:pt x="4047317" y="407916"/>
                  <a:pt x="4066400" y="447629"/>
                </a:cubicBezTo>
                <a:close/>
                <a:moveTo>
                  <a:pt x="2047100" y="307792"/>
                </a:moveTo>
                <a:cubicBezTo>
                  <a:pt x="2013956" y="318898"/>
                  <a:pt x="1981479" y="336063"/>
                  <a:pt x="1949669" y="359284"/>
                </a:cubicBezTo>
                <a:cubicBezTo>
                  <a:pt x="1995540" y="378468"/>
                  <a:pt x="2028017" y="407916"/>
                  <a:pt x="2047100" y="447629"/>
                </a:cubicBezTo>
                <a:close/>
                <a:moveTo>
                  <a:pt x="1694675" y="307792"/>
                </a:moveTo>
                <a:cubicBezTo>
                  <a:pt x="1661531" y="318898"/>
                  <a:pt x="1629054" y="336063"/>
                  <a:pt x="1597244" y="359284"/>
                </a:cubicBezTo>
                <a:cubicBezTo>
                  <a:pt x="1643115" y="378468"/>
                  <a:pt x="1675592" y="407916"/>
                  <a:pt x="1694675" y="447629"/>
                </a:cubicBezTo>
                <a:close/>
                <a:moveTo>
                  <a:pt x="3781088" y="306783"/>
                </a:moveTo>
                <a:cubicBezTo>
                  <a:pt x="3761905" y="314245"/>
                  <a:pt x="3733467" y="331201"/>
                  <a:pt x="3695773" y="357652"/>
                </a:cubicBezTo>
                <a:cubicBezTo>
                  <a:pt x="3732121" y="373249"/>
                  <a:pt x="3760559" y="400717"/>
                  <a:pt x="3781088" y="440056"/>
                </a:cubicBezTo>
                <a:close/>
                <a:moveTo>
                  <a:pt x="5748696" y="300725"/>
                </a:moveTo>
                <a:cubicBezTo>
                  <a:pt x="5756437" y="300725"/>
                  <a:pt x="5763084" y="303501"/>
                  <a:pt x="5768637" y="309054"/>
                </a:cubicBezTo>
                <a:cubicBezTo>
                  <a:pt x="5774190" y="314607"/>
                  <a:pt x="5776967" y="321086"/>
                  <a:pt x="5776967" y="328490"/>
                </a:cubicBezTo>
                <a:cubicBezTo>
                  <a:pt x="5776967" y="335558"/>
                  <a:pt x="5774022" y="342373"/>
                  <a:pt x="5768132" y="348936"/>
                </a:cubicBezTo>
                <a:cubicBezTo>
                  <a:pt x="5762243" y="355498"/>
                  <a:pt x="5755764" y="358780"/>
                  <a:pt x="5748696" y="358780"/>
                </a:cubicBezTo>
                <a:cubicBezTo>
                  <a:pt x="5740283" y="358780"/>
                  <a:pt x="5733215" y="355751"/>
                  <a:pt x="5727494" y="349693"/>
                </a:cubicBezTo>
                <a:cubicBezTo>
                  <a:pt x="5721772" y="343635"/>
                  <a:pt x="5718912" y="336399"/>
                  <a:pt x="5718912" y="327985"/>
                </a:cubicBezTo>
                <a:cubicBezTo>
                  <a:pt x="5718912" y="320581"/>
                  <a:pt x="5721941" y="314187"/>
                  <a:pt x="5727999" y="308802"/>
                </a:cubicBezTo>
                <a:cubicBezTo>
                  <a:pt x="5734057" y="303417"/>
                  <a:pt x="5740956" y="300725"/>
                  <a:pt x="5748696" y="300725"/>
                </a:cubicBezTo>
                <a:close/>
                <a:moveTo>
                  <a:pt x="1460245" y="291133"/>
                </a:moveTo>
                <a:cubicBezTo>
                  <a:pt x="1444696" y="291133"/>
                  <a:pt x="1427200" y="299799"/>
                  <a:pt x="1407759" y="317132"/>
                </a:cubicBezTo>
                <a:cubicBezTo>
                  <a:pt x="1388318" y="334464"/>
                  <a:pt x="1378598" y="350702"/>
                  <a:pt x="1378598" y="365847"/>
                </a:cubicBezTo>
                <a:cubicBezTo>
                  <a:pt x="1378598" y="381665"/>
                  <a:pt x="1387424" y="396642"/>
                  <a:pt x="1405077" y="410777"/>
                </a:cubicBezTo>
                <a:cubicBezTo>
                  <a:pt x="1421716" y="424239"/>
                  <a:pt x="1438351" y="430970"/>
                  <a:pt x="1454984" y="430970"/>
                </a:cubicBezTo>
                <a:cubicBezTo>
                  <a:pt x="1464492" y="430970"/>
                  <a:pt x="1473150" y="428782"/>
                  <a:pt x="1480959" y="424407"/>
                </a:cubicBezTo>
                <a:cubicBezTo>
                  <a:pt x="1490125" y="419359"/>
                  <a:pt x="1494708" y="412459"/>
                  <a:pt x="1494708" y="403709"/>
                </a:cubicBezTo>
                <a:cubicBezTo>
                  <a:pt x="1494708" y="398997"/>
                  <a:pt x="1489420" y="391425"/>
                  <a:pt x="1478845" y="380992"/>
                </a:cubicBezTo>
                <a:cubicBezTo>
                  <a:pt x="1465877" y="388059"/>
                  <a:pt x="1457177" y="391593"/>
                  <a:pt x="1452744" y="391593"/>
                </a:cubicBezTo>
                <a:cubicBezTo>
                  <a:pt x="1443873" y="391593"/>
                  <a:pt x="1436281" y="388985"/>
                  <a:pt x="1429968" y="383768"/>
                </a:cubicBezTo>
                <a:cubicBezTo>
                  <a:pt x="1423655" y="378552"/>
                  <a:pt x="1420498" y="371737"/>
                  <a:pt x="1420498" y="363323"/>
                </a:cubicBezTo>
                <a:cubicBezTo>
                  <a:pt x="1420498" y="356592"/>
                  <a:pt x="1423635" y="350450"/>
                  <a:pt x="1429909" y="344897"/>
                </a:cubicBezTo>
                <a:cubicBezTo>
                  <a:pt x="1436182" y="339344"/>
                  <a:pt x="1442708" y="336567"/>
                  <a:pt x="1449486" y="336567"/>
                </a:cubicBezTo>
                <a:cubicBezTo>
                  <a:pt x="1453556" y="336567"/>
                  <a:pt x="1457285" y="337409"/>
                  <a:pt x="1460671" y="339091"/>
                </a:cubicBezTo>
                <a:cubicBezTo>
                  <a:pt x="1462706" y="339091"/>
                  <a:pt x="1464741" y="339091"/>
                  <a:pt x="1466777" y="339091"/>
                </a:cubicBezTo>
                <a:cubicBezTo>
                  <a:pt x="1468475" y="339091"/>
                  <a:pt x="1472035" y="339765"/>
                  <a:pt x="1477457" y="341111"/>
                </a:cubicBezTo>
                <a:cubicBezTo>
                  <a:pt x="1480507" y="340101"/>
                  <a:pt x="1483389" y="336231"/>
                  <a:pt x="1486102" y="329500"/>
                </a:cubicBezTo>
                <a:cubicBezTo>
                  <a:pt x="1488137" y="323778"/>
                  <a:pt x="1489154" y="318898"/>
                  <a:pt x="1489154" y="314860"/>
                </a:cubicBezTo>
                <a:cubicBezTo>
                  <a:pt x="1489154" y="308129"/>
                  <a:pt x="1486111" y="302492"/>
                  <a:pt x="1480024" y="297948"/>
                </a:cubicBezTo>
                <a:cubicBezTo>
                  <a:pt x="1473937" y="293405"/>
                  <a:pt x="1467344" y="291133"/>
                  <a:pt x="1460245" y="291133"/>
                </a:cubicBezTo>
                <a:close/>
                <a:moveTo>
                  <a:pt x="4295010" y="268416"/>
                </a:moveTo>
                <a:lnTo>
                  <a:pt x="4309618" y="274474"/>
                </a:lnTo>
                <a:cubicBezTo>
                  <a:pt x="4329764" y="323274"/>
                  <a:pt x="4346218" y="356592"/>
                  <a:pt x="4358981" y="374429"/>
                </a:cubicBezTo>
                <a:cubicBezTo>
                  <a:pt x="4384164" y="409767"/>
                  <a:pt x="4414385" y="427436"/>
                  <a:pt x="4449644" y="427436"/>
                </a:cubicBezTo>
                <a:cubicBezTo>
                  <a:pt x="4466098" y="427436"/>
                  <a:pt x="4482049" y="420957"/>
                  <a:pt x="4497496" y="408000"/>
                </a:cubicBezTo>
                <a:cubicBezTo>
                  <a:pt x="4512943" y="395043"/>
                  <a:pt x="4520667" y="380487"/>
                  <a:pt x="4520667" y="364333"/>
                </a:cubicBezTo>
                <a:cubicBezTo>
                  <a:pt x="4520667" y="351544"/>
                  <a:pt x="4516828" y="339596"/>
                  <a:pt x="4509150" y="328490"/>
                </a:cubicBezTo>
                <a:cubicBezTo>
                  <a:pt x="4500810" y="316038"/>
                  <a:pt x="4490467" y="309812"/>
                  <a:pt x="4478119" y="309812"/>
                </a:cubicBezTo>
                <a:cubicBezTo>
                  <a:pt x="4474118" y="309812"/>
                  <a:pt x="4468612" y="310653"/>
                  <a:pt x="4461602" y="312336"/>
                </a:cubicBezTo>
                <a:cubicBezTo>
                  <a:pt x="4467997" y="320076"/>
                  <a:pt x="4471194" y="329668"/>
                  <a:pt x="4471194" y="341111"/>
                </a:cubicBezTo>
                <a:cubicBezTo>
                  <a:pt x="4471194" y="365006"/>
                  <a:pt x="4458068" y="376953"/>
                  <a:pt x="4431818" y="376953"/>
                </a:cubicBezTo>
                <a:cubicBezTo>
                  <a:pt x="4418356" y="376953"/>
                  <a:pt x="4407754" y="372242"/>
                  <a:pt x="4400013" y="362818"/>
                </a:cubicBezTo>
                <a:cubicBezTo>
                  <a:pt x="4392610" y="354404"/>
                  <a:pt x="4388907" y="343130"/>
                  <a:pt x="4388907" y="328995"/>
                </a:cubicBezTo>
                <a:cubicBezTo>
                  <a:pt x="4388907" y="313514"/>
                  <a:pt x="4394965" y="300809"/>
                  <a:pt x="4407081" y="290881"/>
                </a:cubicBezTo>
                <a:cubicBezTo>
                  <a:pt x="4419197" y="280952"/>
                  <a:pt x="4432995" y="275988"/>
                  <a:pt x="4448477" y="275988"/>
                </a:cubicBezTo>
                <a:cubicBezTo>
                  <a:pt x="4476074" y="275988"/>
                  <a:pt x="4498959" y="286926"/>
                  <a:pt x="4517133" y="308802"/>
                </a:cubicBezTo>
                <a:cubicBezTo>
                  <a:pt x="4534297" y="329332"/>
                  <a:pt x="4542879" y="353731"/>
                  <a:pt x="4542879" y="382002"/>
                </a:cubicBezTo>
                <a:cubicBezTo>
                  <a:pt x="4542879" y="406906"/>
                  <a:pt x="4533371" y="427688"/>
                  <a:pt x="4514357" y="444347"/>
                </a:cubicBezTo>
                <a:cubicBezTo>
                  <a:pt x="4495341" y="461007"/>
                  <a:pt x="4473045" y="469336"/>
                  <a:pt x="4447467" y="469336"/>
                </a:cubicBezTo>
                <a:cubicBezTo>
                  <a:pt x="4437707" y="469336"/>
                  <a:pt x="4427106" y="467485"/>
                  <a:pt x="4415663" y="463783"/>
                </a:cubicBezTo>
                <a:cubicBezTo>
                  <a:pt x="4403211" y="459745"/>
                  <a:pt x="4393619" y="454696"/>
                  <a:pt x="4386888" y="448638"/>
                </a:cubicBezTo>
                <a:cubicBezTo>
                  <a:pt x="4351550" y="417339"/>
                  <a:pt x="4320924" y="357265"/>
                  <a:pt x="4295010" y="268416"/>
                </a:cubicBezTo>
                <a:close/>
                <a:moveTo>
                  <a:pt x="4832677" y="260339"/>
                </a:moveTo>
                <a:cubicBezTo>
                  <a:pt x="4805417" y="260339"/>
                  <a:pt x="4786402" y="270940"/>
                  <a:pt x="4775632" y="292143"/>
                </a:cubicBezTo>
                <a:lnTo>
                  <a:pt x="4778661" y="292143"/>
                </a:lnTo>
                <a:cubicBezTo>
                  <a:pt x="4787748" y="291806"/>
                  <a:pt x="4795657" y="295845"/>
                  <a:pt x="4802388" y="304259"/>
                </a:cubicBezTo>
                <a:cubicBezTo>
                  <a:pt x="4809119" y="312672"/>
                  <a:pt x="4812484" y="321254"/>
                  <a:pt x="4812484" y="330005"/>
                </a:cubicBezTo>
                <a:cubicBezTo>
                  <a:pt x="4812484" y="332697"/>
                  <a:pt x="4811979" y="335053"/>
                  <a:pt x="4810970" y="337072"/>
                </a:cubicBezTo>
                <a:lnTo>
                  <a:pt x="4870539" y="278008"/>
                </a:lnTo>
                <a:cubicBezTo>
                  <a:pt x="4860779" y="266228"/>
                  <a:pt x="4848159" y="260339"/>
                  <a:pt x="4832677" y="260339"/>
                </a:cubicBezTo>
                <a:close/>
                <a:moveTo>
                  <a:pt x="2289502" y="260339"/>
                </a:moveTo>
                <a:cubicBezTo>
                  <a:pt x="2262242" y="260339"/>
                  <a:pt x="2243227" y="270940"/>
                  <a:pt x="2232457" y="292143"/>
                </a:cubicBezTo>
                <a:lnTo>
                  <a:pt x="2235486" y="292143"/>
                </a:lnTo>
                <a:cubicBezTo>
                  <a:pt x="2244573" y="291806"/>
                  <a:pt x="2252482" y="295845"/>
                  <a:pt x="2259213" y="304259"/>
                </a:cubicBezTo>
                <a:cubicBezTo>
                  <a:pt x="2265944" y="312672"/>
                  <a:pt x="2269309" y="321254"/>
                  <a:pt x="2269309" y="330005"/>
                </a:cubicBezTo>
                <a:cubicBezTo>
                  <a:pt x="2269309" y="332697"/>
                  <a:pt x="2268804" y="335053"/>
                  <a:pt x="2267795" y="337072"/>
                </a:cubicBezTo>
                <a:lnTo>
                  <a:pt x="2327364" y="278008"/>
                </a:lnTo>
                <a:cubicBezTo>
                  <a:pt x="2317604" y="266228"/>
                  <a:pt x="2304984" y="260339"/>
                  <a:pt x="2289502" y="260339"/>
                </a:cubicBezTo>
                <a:close/>
                <a:moveTo>
                  <a:pt x="1254411" y="254281"/>
                </a:moveTo>
                <a:cubicBezTo>
                  <a:pt x="1261442" y="258961"/>
                  <a:pt x="1271654" y="266318"/>
                  <a:pt x="1285047" y="276351"/>
                </a:cubicBezTo>
                <a:cubicBezTo>
                  <a:pt x="1287393" y="278023"/>
                  <a:pt x="1298943" y="289061"/>
                  <a:pt x="1319699" y="309465"/>
                </a:cubicBezTo>
                <a:cubicBezTo>
                  <a:pt x="1335769" y="325183"/>
                  <a:pt x="1346484" y="333375"/>
                  <a:pt x="1351842" y="334043"/>
                </a:cubicBezTo>
                <a:lnTo>
                  <a:pt x="1351842" y="254281"/>
                </a:lnTo>
                <a:close/>
                <a:moveTo>
                  <a:pt x="3601876" y="228535"/>
                </a:moveTo>
                <a:lnTo>
                  <a:pt x="3886683" y="228535"/>
                </a:lnTo>
                <a:lnTo>
                  <a:pt x="3916382" y="228535"/>
                </a:lnTo>
                <a:lnTo>
                  <a:pt x="4102224" y="228535"/>
                </a:lnTo>
                <a:lnTo>
                  <a:pt x="4125465" y="228535"/>
                </a:lnTo>
                <a:lnTo>
                  <a:pt x="4256139" y="228535"/>
                </a:lnTo>
                <a:lnTo>
                  <a:pt x="4279922" y="228535"/>
                </a:lnTo>
                <a:lnTo>
                  <a:pt x="4570644" y="228535"/>
                </a:lnTo>
                <a:lnTo>
                  <a:pt x="4597400" y="254281"/>
                </a:lnTo>
                <a:lnTo>
                  <a:pt x="4297274" y="254281"/>
                </a:lnTo>
                <a:lnTo>
                  <a:pt x="4285272" y="255922"/>
                </a:lnTo>
                <a:cubicBezTo>
                  <a:pt x="4278430" y="257520"/>
                  <a:pt x="4271206" y="259834"/>
                  <a:pt x="4263602" y="262863"/>
                </a:cubicBezTo>
                <a:cubicBezTo>
                  <a:pt x="4206836" y="285075"/>
                  <a:pt x="4178453" y="332865"/>
                  <a:pt x="4178453" y="406233"/>
                </a:cubicBezTo>
                <a:cubicBezTo>
                  <a:pt x="4178453" y="441571"/>
                  <a:pt x="4192201" y="466980"/>
                  <a:pt x="4219698" y="482462"/>
                </a:cubicBezTo>
                <a:cubicBezTo>
                  <a:pt x="4222075" y="483808"/>
                  <a:pt x="4225640" y="484481"/>
                  <a:pt x="4230394" y="484481"/>
                </a:cubicBezTo>
                <a:cubicBezTo>
                  <a:pt x="4235143" y="484481"/>
                  <a:pt x="4237180" y="483808"/>
                  <a:pt x="4236507" y="482462"/>
                </a:cubicBezTo>
                <a:cubicBezTo>
                  <a:pt x="4233479" y="482125"/>
                  <a:pt x="4230197" y="478507"/>
                  <a:pt x="4226663" y="471608"/>
                </a:cubicBezTo>
                <a:cubicBezTo>
                  <a:pt x="4223130" y="464709"/>
                  <a:pt x="4221363" y="459408"/>
                  <a:pt x="4221363" y="455706"/>
                </a:cubicBezTo>
                <a:cubicBezTo>
                  <a:pt x="4221363" y="448302"/>
                  <a:pt x="4224644" y="441739"/>
                  <a:pt x="4231207" y="436018"/>
                </a:cubicBezTo>
                <a:cubicBezTo>
                  <a:pt x="4237770" y="430297"/>
                  <a:pt x="4244753" y="427436"/>
                  <a:pt x="4252157" y="427436"/>
                </a:cubicBezTo>
                <a:cubicBezTo>
                  <a:pt x="4258215" y="427436"/>
                  <a:pt x="4262927" y="429287"/>
                  <a:pt x="4266292" y="432989"/>
                </a:cubicBezTo>
                <a:cubicBezTo>
                  <a:pt x="4277061" y="438374"/>
                  <a:pt x="4282447" y="447629"/>
                  <a:pt x="4282447" y="460754"/>
                </a:cubicBezTo>
                <a:cubicBezTo>
                  <a:pt x="4282447" y="472534"/>
                  <a:pt x="4277987" y="482378"/>
                  <a:pt x="4269069" y="490287"/>
                </a:cubicBezTo>
                <a:cubicBezTo>
                  <a:pt x="4260150" y="498195"/>
                  <a:pt x="4249633" y="502150"/>
                  <a:pt x="4237517" y="502150"/>
                </a:cubicBezTo>
                <a:cubicBezTo>
                  <a:pt x="4210593" y="502150"/>
                  <a:pt x="4189054" y="488044"/>
                  <a:pt x="4172899" y="459831"/>
                </a:cubicBezTo>
                <a:cubicBezTo>
                  <a:pt x="4159437" y="435984"/>
                  <a:pt x="4152706" y="409449"/>
                  <a:pt x="4152706" y="380227"/>
                </a:cubicBezTo>
                <a:cubicBezTo>
                  <a:pt x="4152706" y="336233"/>
                  <a:pt x="4169702" y="294251"/>
                  <a:pt x="4203694" y="254281"/>
                </a:cubicBezTo>
                <a:lnTo>
                  <a:pt x="4151211" y="254281"/>
                </a:lnTo>
                <a:lnTo>
                  <a:pt x="4127465" y="254281"/>
                </a:lnTo>
                <a:lnTo>
                  <a:pt x="4092147" y="254281"/>
                </a:lnTo>
                <a:lnTo>
                  <a:pt x="4092147" y="509722"/>
                </a:lnTo>
                <a:cubicBezTo>
                  <a:pt x="4087435" y="507035"/>
                  <a:pt x="4081377" y="499142"/>
                  <a:pt x="4073973" y="486043"/>
                </a:cubicBezTo>
                <a:cubicBezTo>
                  <a:pt x="4069261" y="476972"/>
                  <a:pt x="4064549" y="467903"/>
                  <a:pt x="4059838" y="458838"/>
                </a:cubicBezTo>
                <a:cubicBezTo>
                  <a:pt x="4049405" y="440028"/>
                  <a:pt x="4034008" y="424492"/>
                  <a:pt x="4013646" y="412232"/>
                </a:cubicBezTo>
                <a:cubicBezTo>
                  <a:pt x="3993285" y="399972"/>
                  <a:pt x="3971998" y="393171"/>
                  <a:pt x="3949786" y="391830"/>
                </a:cubicBezTo>
                <a:lnTo>
                  <a:pt x="3916972" y="346987"/>
                </a:lnTo>
                <a:cubicBezTo>
                  <a:pt x="3967286" y="311381"/>
                  <a:pt x="4017096" y="286022"/>
                  <a:pt x="4066400" y="270909"/>
                </a:cubicBezTo>
                <a:lnTo>
                  <a:pt x="4066400" y="254281"/>
                </a:lnTo>
                <a:lnTo>
                  <a:pt x="3941118" y="254281"/>
                </a:lnTo>
                <a:lnTo>
                  <a:pt x="3912358" y="254281"/>
                </a:lnTo>
                <a:lnTo>
                  <a:pt x="3805825" y="254281"/>
                </a:lnTo>
                <a:lnTo>
                  <a:pt x="3805825" y="271950"/>
                </a:lnTo>
                <a:cubicBezTo>
                  <a:pt x="3807176" y="271950"/>
                  <a:pt x="3808867" y="271950"/>
                  <a:pt x="3810897" y="271950"/>
                </a:cubicBezTo>
                <a:cubicBezTo>
                  <a:pt x="3834581" y="271950"/>
                  <a:pt x="3855729" y="283056"/>
                  <a:pt x="3874339" y="305268"/>
                </a:cubicBezTo>
                <a:cubicBezTo>
                  <a:pt x="3891934" y="326471"/>
                  <a:pt x="3900732" y="349020"/>
                  <a:pt x="3900732" y="372915"/>
                </a:cubicBezTo>
                <a:cubicBezTo>
                  <a:pt x="3900732" y="385704"/>
                  <a:pt x="3897198" y="396810"/>
                  <a:pt x="3890131" y="406233"/>
                </a:cubicBezTo>
                <a:cubicBezTo>
                  <a:pt x="3882390" y="416666"/>
                  <a:pt x="3872294" y="421883"/>
                  <a:pt x="3859841" y="421883"/>
                </a:cubicBezTo>
                <a:cubicBezTo>
                  <a:pt x="3851427" y="421883"/>
                  <a:pt x="3843855" y="418854"/>
                  <a:pt x="3837124" y="412796"/>
                </a:cubicBezTo>
                <a:cubicBezTo>
                  <a:pt x="3830393" y="406738"/>
                  <a:pt x="3827028" y="399502"/>
                  <a:pt x="3827028" y="391088"/>
                </a:cubicBezTo>
                <a:cubicBezTo>
                  <a:pt x="3827028" y="381665"/>
                  <a:pt x="3831739" y="373083"/>
                  <a:pt x="3841163" y="365342"/>
                </a:cubicBezTo>
                <a:cubicBezTo>
                  <a:pt x="3846548" y="363660"/>
                  <a:pt x="3851427" y="362818"/>
                  <a:pt x="3855803" y="362818"/>
                </a:cubicBezTo>
                <a:cubicBezTo>
                  <a:pt x="3863207" y="362818"/>
                  <a:pt x="3871789" y="367193"/>
                  <a:pt x="3881549" y="375944"/>
                </a:cubicBezTo>
                <a:cubicBezTo>
                  <a:pt x="3881885" y="374597"/>
                  <a:pt x="3882054" y="373083"/>
                  <a:pt x="3882054" y="371400"/>
                </a:cubicBezTo>
                <a:cubicBezTo>
                  <a:pt x="3882054" y="354236"/>
                  <a:pt x="3874818" y="339176"/>
                  <a:pt x="3860346" y="326218"/>
                </a:cubicBezTo>
                <a:cubicBezTo>
                  <a:pt x="3845874" y="313261"/>
                  <a:pt x="3830056" y="306783"/>
                  <a:pt x="3812892" y="306783"/>
                </a:cubicBezTo>
                <a:cubicBezTo>
                  <a:pt x="3810537" y="306783"/>
                  <a:pt x="3808181" y="306951"/>
                  <a:pt x="3805825" y="307287"/>
                </a:cubicBezTo>
                <a:lnTo>
                  <a:pt x="3805825" y="508713"/>
                </a:lnTo>
                <a:lnTo>
                  <a:pt x="3796738" y="499642"/>
                </a:lnTo>
                <a:lnTo>
                  <a:pt x="3789166" y="477477"/>
                </a:lnTo>
                <a:cubicBezTo>
                  <a:pt x="3785800" y="467738"/>
                  <a:pt x="3778396" y="456150"/>
                  <a:pt x="3766953" y="442715"/>
                </a:cubicBezTo>
                <a:cubicBezTo>
                  <a:pt x="3741376" y="412820"/>
                  <a:pt x="3712264" y="396024"/>
                  <a:pt x="3679619" y="392327"/>
                </a:cubicBezTo>
                <a:lnTo>
                  <a:pt x="3644786" y="349503"/>
                </a:lnTo>
                <a:cubicBezTo>
                  <a:pt x="3687549" y="313898"/>
                  <a:pt x="3732983" y="288706"/>
                  <a:pt x="3781088" y="273930"/>
                </a:cubicBezTo>
                <a:lnTo>
                  <a:pt x="3781088" y="254281"/>
                </a:lnTo>
                <a:lnTo>
                  <a:pt x="3627480" y="254281"/>
                </a:lnTo>
                <a:close/>
                <a:moveTo>
                  <a:pt x="1867383" y="228535"/>
                </a:moveTo>
                <a:lnTo>
                  <a:pt x="2078885" y="228535"/>
                </a:lnTo>
                <a:lnTo>
                  <a:pt x="2106165" y="228535"/>
                </a:lnTo>
                <a:lnTo>
                  <a:pt x="2170259" y="228535"/>
                </a:lnTo>
                <a:lnTo>
                  <a:pt x="2196005" y="254281"/>
                </a:lnTo>
                <a:lnTo>
                  <a:pt x="2131911" y="254281"/>
                </a:lnTo>
                <a:lnTo>
                  <a:pt x="2104631" y="254281"/>
                </a:lnTo>
                <a:lnTo>
                  <a:pt x="2072847" y="254281"/>
                </a:lnTo>
                <a:lnTo>
                  <a:pt x="2072847" y="330872"/>
                </a:lnTo>
                <a:lnTo>
                  <a:pt x="2082766" y="327417"/>
                </a:lnTo>
                <a:cubicBezTo>
                  <a:pt x="2099362" y="321738"/>
                  <a:pt x="2108670" y="318898"/>
                  <a:pt x="2110689" y="318898"/>
                </a:cubicBezTo>
                <a:cubicBezTo>
                  <a:pt x="2116411" y="318898"/>
                  <a:pt x="2123226" y="323105"/>
                  <a:pt x="2131135" y="331519"/>
                </a:cubicBezTo>
                <a:cubicBezTo>
                  <a:pt x="2139044" y="339933"/>
                  <a:pt x="2142998" y="347169"/>
                  <a:pt x="2142998" y="353227"/>
                </a:cubicBezTo>
                <a:cubicBezTo>
                  <a:pt x="2142998" y="361304"/>
                  <a:pt x="2141989" y="373504"/>
                  <a:pt x="2139969" y="389826"/>
                </a:cubicBezTo>
                <a:cubicBezTo>
                  <a:pt x="2137950" y="406149"/>
                  <a:pt x="2136940" y="418349"/>
                  <a:pt x="2136940" y="426426"/>
                </a:cubicBezTo>
                <a:cubicBezTo>
                  <a:pt x="2136940" y="452004"/>
                  <a:pt x="2141147" y="482462"/>
                  <a:pt x="2149561" y="517800"/>
                </a:cubicBezTo>
                <a:lnTo>
                  <a:pt x="2121109" y="499121"/>
                </a:lnTo>
                <a:cubicBezTo>
                  <a:pt x="2116855" y="473880"/>
                  <a:pt x="2114728" y="450994"/>
                  <a:pt x="2114728" y="430465"/>
                </a:cubicBezTo>
                <a:cubicBezTo>
                  <a:pt x="2114728" y="424407"/>
                  <a:pt x="2114728" y="415488"/>
                  <a:pt x="2114728" y="403709"/>
                </a:cubicBezTo>
                <a:cubicBezTo>
                  <a:pt x="2114728" y="391930"/>
                  <a:pt x="2114728" y="383011"/>
                  <a:pt x="2114728" y="376953"/>
                </a:cubicBezTo>
                <a:cubicBezTo>
                  <a:pt x="2114728" y="362818"/>
                  <a:pt x="2113382" y="355751"/>
                  <a:pt x="2110689" y="355751"/>
                </a:cubicBezTo>
                <a:cubicBezTo>
                  <a:pt x="2106314" y="355751"/>
                  <a:pt x="2098574" y="358443"/>
                  <a:pt x="2087467" y="363828"/>
                </a:cubicBezTo>
                <a:cubicBezTo>
                  <a:pt x="2081914" y="366520"/>
                  <a:pt x="2077245" y="368540"/>
                  <a:pt x="2073459" y="369886"/>
                </a:cubicBezTo>
                <a:lnTo>
                  <a:pt x="2072847" y="370028"/>
                </a:lnTo>
                <a:lnTo>
                  <a:pt x="2072847" y="509722"/>
                </a:lnTo>
                <a:cubicBezTo>
                  <a:pt x="2068135" y="507035"/>
                  <a:pt x="2062077" y="499142"/>
                  <a:pt x="2054673" y="486043"/>
                </a:cubicBezTo>
                <a:cubicBezTo>
                  <a:pt x="2049961" y="476972"/>
                  <a:pt x="2045249" y="467903"/>
                  <a:pt x="2040538" y="458838"/>
                </a:cubicBezTo>
                <a:cubicBezTo>
                  <a:pt x="2030105" y="440028"/>
                  <a:pt x="2014708" y="424492"/>
                  <a:pt x="1994346" y="412232"/>
                </a:cubicBezTo>
                <a:cubicBezTo>
                  <a:pt x="1973985" y="399972"/>
                  <a:pt x="1952698" y="393171"/>
                  <a:pt x="1930486" y="391830"/>
                </a:cubicBezTo>
                <a:lnTo>
                  <a:pt x="1897672" y="346987"/>
                </a:lnTo>
                <a:cubicBezTo>
                  <a:pt x="1947986" y="311381"/>
                  <a:pt x="1997796" y="286022"/>
                  <a:pt x="2047100" y="270909"/>
                </a:cubicBezTo>
                <a:lnTo>
                  <a:pt x="2047100" y="254281"/>
                </a:lnTo>
                <a:lnTo>
                  <a:pt x="1893058" y="254281"/>
                </a:lnTo>
                <a:close/>
                <a:moveTo>
                  <a:pt x="1514958" y="228535"/>
                </a:moveTo>
                <a:lnTo>
                  <a:pt x="1753740" y="228535"/>
                </a:lnTo>
                <a:lnTo>
                  <a:pt x="1779486" y="254281"/>
                </a:lnTo>
                <a:lnTo>
                  <a:pt x="1720422" y="254281"/>
                </a:lnTo>
                <a:lnTo>
                  <a:pt x="1720422" y="509722"/>
                </a:lnTo>
                <a:cubicBezTo>
                  <a:pt x="1715710" y="507035"/>
                  <a:pt x="1709652" y="499142"/>
                  <a:pt x="1702248" y="486043"/>
                </a:cubicBezTo>
                <a:cubicBezTo>
                  <a:pt x="1697536" y="476972"/>
                  <a:pt x="1692824" y="467903"/>
                  <a:pt x="1688113" y="458838"/>
                </a:cubicBezTo>
                <a:cubicBezTo>
                  <a:pt x="1677680" y="440028"/>
                  <a:pt x="1662282" y="424492"/>
                  <a:pt x="1641921" y="412232"/>
                </a:cubicBezTo>
                <a:cubicBezTo>
                  <a:pt x="1621560" y="399972"/>
                  <a:pt x="1600273" y="393171"/>
                  <a:pt x="1578061" y="391830"/>
                </a:cubicBezTo>
                <a:lnTo>
                  <a:pt x="1545247" y="346987"/>
                </a:lnTo>
                <a:cubicBezTo>
                  <a:pt x="1595561" y="311381"/>
                  <a:pt x="1645371" y="286022"/>
                  <a:pt x="1694675" y="270909"/>
                </a:cubicBezTo>
                <a:lnTo>
                  <a:pt x="1694675" y="254281"/>
                </a:lnTo>
                <a:lnTo>
                  <a:pt x="1540633" y="254281"/>
                </a:lnTo>
                <a:close/>
                <a:moveTo>
                  <a:pt x="2375827" y="190673"/>
                </a:moveTo>
                <a:lnTo>
                  <a:pt x="2389458" y="200769"/>
                </a:lnTo>
                <a:lnTo>
                  <a:pt x="2390972" y="203294"/>
                </a:lnTo>
                <a:cubicBezTo>
                  <a:pt x="2391645" y="214400"/>
                  <a:pt x="2397030" y="222813"/>
                  <a:pt x="2407127" y="228535"/>
                </a:cubicBezTo>
                <a:cubicBezTo>
                  <a:pt x="2411165" y="228535"/>
                  <a:pt x="2416382" y="228535"/>
                  <a:pt x="2422776" y="228535"/>
                </a:cubicBezTo>
                <a:cubicBezTo>
                  <a:pt x="2432536" y="228535"/>
                  <a:pt x="2438426" y="228703"/>
                  <a:pt x="2440445" y="229040"/>
                </a:cubicBezTo>
                <a:lnTo>
                  <a:pt x="2465181" y="254281"/>
                </a:lnTo>
                <a:lnTo>
                  <a:pt x="2401069" y="254281"/>
                </a:lnTo>
                <a:lnTo>
                  <a:pt x="2401069" y="509722"/>
                </a:lnTo>
                <a:cubicBezTo>
                  <a:pt x="2396693" y="506699"/>
                  <a:pt x="2387607" y="497961"/>
                  <a:pt x="2373808" y="483511"/>
                </a:cubicBezTo>
                <a:lnTo>
                  <a:pt x="2377342" y="353440"/>
                </a:lnTo>
                <a:cubicBezTo>
                  <a:pt x="2377342" y="347729"/>
                  <a:pt x="2373926" y="339076"/>
                  <a:pt x="2367095" y="327480"/>
                </a:cubicBezTo>
                <a:cubicBezTo>
                  <a:pt x="2360265" y="315885"/>
                  <a:pt x="2354183" y="308408"/>
                  <a:pt x="2348851" y="305047"/>
                </a:cubicBezTo>
                <a:lnTo>
                  <a:pt x="2263441" y="391159"/>
                </a:lnTo>
                <a:lnTo>
                  <a:pt x="2226399" y="377513"/>
                </a:lnTo>
                <a:cubicBezTo>
                  <a:pt x="2231784" y="372123"/>
                  <a:pt x="2237337" y="366733"/>
                  <a:pt x="2243058" y="361343"/>
                </a:cubicBezTo>
                <a:cubicBezTo>
                  <a:pt x="2249453" y="353934"/>
                  <a:pt x="2252650" y="347029"/>
                  <a:pt x="2252650" y="340630"/>
                </a:cubicBezTo>
                <a:cubicBezTo>
                  <a:pt x="2252650" y="323450"/>
                  <a:pt x="2247097" y="314860"/>
                  <a:pt x="2235991" y="314860"/>
                </a:cubicBezTo>
                <a:cubicBezTo>
                  <a:pt x="2232289" y="314860"/>
                  <a:pt x="2226651" y="316543"/>
                  <a:pt x="2219079" y="319908"/>
                </a:cubicBezTo>
                <a:cubicBezTo>
                  <a:pt x="2211507" y="323274"/>
                  <a:pt x="2205870" y="324956"/>
                  <a:pt x="2202167" y="324956"/>
                </a:cubicBezTo>
                <a:cubicBezTo>
                  <a:pt x="2197792" y="324956"/>
                  <a:pt x="2193585" y="322614"/>
                  <a:pt x="2189547" y="317928"/>
                </a:cubicBezTo>
                <a:cubicBezTo>
                  <a:pt x="2185508" y="313243"/>
                  <a:pt x="2183489" y="308723"/>
                  <a:pt x="2183489" y="304369"/>
                </a:cubicBezTo>
                <a:cubicBezTo>
                  <a:pt x="2183489" y="300357"/>
                  <a:pt x="2185003" y="295840"/>
                  <a:pt x="2188032" y="290818"/>
                </a:cubicBezTo>
                <a:cubicBezTo>
                  <a:pt x="2211254" y="252325"/>
                  <a:pt x="2242722" y="233078"/>
                  <a:pt x="2282435" y="233078"/>
                </a:cubicBezTo>
                <a:cubicBezTo>
                  <a:pt x="2301955" y="233078"/>
                  <a:pt x="2319960" y="239609"/>
                  <a:pt x="2336451" y="252672"/>
                </a:cubicBezTo>
                <a:cubicBezTo>
                  <a:pt x="2351596" y="264393"/>
                  <a:pt x="2363543" y="279801"/>
                  <a:pt x="2372294" y="298895"/>
                </a:cubicBezTo>
                <a:cubicBezTo>
                  <a:pt x="2377005" y="308944"/>
                  <a:pt x="2382054" y="322175"/>
                  <a:pt x="2387438" y="338587"/>
                </a:cubicBezTo>
                <a:cubicBezTo>
                  <a:pt x="2379698" y="293489"/>
                  <a:pt x="2375827" y="244184"/>
                  <a:pt x="2375827" y="190673"/>
                </a:cubicBezTo>
                <a:close/>
                <a:moveTo>
                  <a:pt x="5017596" y="183101"/>
                </a:moveTo>
                <a:lnTo>
                  <a:pt x="5027290" y="191178"/>
                </a:lnTo>
                <a:cubicBezTo>
                  <a:pt x="5029225" y="207332"/>
                  <a:pt x="5034071" y="219784"/>
                  <a:pt x="5041827" y="228535"/>
                </a:cubicBezTo>
                <a:lnTo>
                  <a:pt x="5058258" y="228535"/>
                </a:lnTo>
                <a:lnTo>
                  <a:pt x="5079689" y="228535"/>
                </a:lnTo>
                <a:lnTo>
                  <a:pt x="5273799" y="228535"/>
                </a:lnTo>
                <a:lnTo>
                  <a:pt x="5297040" y="228535"/>
                </a:lnTo>
                <a:lnTo>
                  <a:pt x="5428723" y="228535"/>
                </a:lnTo>
                <a:lnTo>
                  <a:pt x="5451497" y="228535"/>
                </a:lnTo>
                <a:lnTo>
                  <a:pt x="5678612" y="228535"/>
                </a:lnTo>
                <a:lnTo>
                  <a:pt x="5703348" y="254281"/>
                </a:lnTo>
                <a:lnTo>
                  <a:pt x="5641255" y="254281"/>
                </a:lnTo>
                <a:lnTo>
                  <a:pt x="5641255" y="514771"/>
                </a:lnTo>
                <a:cubicBezTo>
                  <a:pt x="5638226" y="510406"/>
                  <a:pt x="5633851" y="504025"/>
                  <a:pt x="5628129" y="495627"/>
                </a:cubicBezTo>
                <a:cubicBezTo>
                  <a:pt x="5626110" y="490589"/>
                  <a:pt x="5622744" y="483366"/>
                  <a:pt x="5618032" y="473959"/>
                </a:cubicBezTo>
                <a:cubicBezTo>
                  <a:pt x="5605580" y="451452"/>
                  <a:pt x="5588837" y="433061"/>
                  <a:pt x="5567802" y="418787"/>
                </a:cubicBezTo>
                <a:cubicBezTo>
                  <a:pt x="5546768" y="404512"/>
                  <a:pt x="5523630" y="396368"/>
                  <a:pt x="5498389" y="394354"/>
                </a:cubicBezTo>
                <a:lnTo>
                  <a:pt x="5466080" y="348502"/>
                </a:lnTo>
                <a:cubicBezTo>
                  <a:pt x="5514880" y="313905"/>
                  <a:pt x="5565026" y="288209"/>
                  <a:pt x="5616518" y="271413"/>
                </a:cubicBezTo>
                <a:lnTo>
                  <a:pt x="5616518" y="254281"/>
                </a:lnTo>
                <a:lnTo>
                  <a:pt x="5468849" y="254281"/>
                </a:lnTo>
                <a:lnTo>
                  <a:pt x="5456847" y="255922"/>
                </a:lnTo>
                <a:cubicBezTo>
                  <a:pt x="5450005" y="257520"/>
                  <a:pt x="5442781" y="259834"/>
                  <a:pt x="5435177" y="262863"/>
                </a:cubicBezTo>
                <a:cubicBezTo>
                  <a:pt x="5378411" y="285075"/>
                  <a:pt x="5350028" y="332865"/>
                  <a:pt x="5350028" y="406233"/>
                </a:cubicBezTo>
                <a:cubicBezTo>
                  <a:pt x="5350028" y="441571"/>
                  <a:pt x="5363776" y="466980"/>
                  <a:pt x="5391273" y="482462"/>
                </a:cubicBezTo>
                <a:cubicBezTo>
                  <a:pt x="5393650" y="483808"/>
                  <a:pt x="5397216" y="484481"/>
                  <a:pt x="5401969" y="484481"/>
                </a:cubicBezTo>
                <a:cubicBezTo>
                  <a:pt x="5406718" y="484481"/>
                  <a:pt x="5408756" y="483808"/>
                  <a:pt x="5408083" y="482462"/>
                </a:cubicBezTo>
                <a:cubicBezTo>
                  <a:pt x="5405053" y="482125"/>
                  <a:pt x="5401772" y="478507"/>
                  <a:pt x="5398238" y="471608"/>
                </a:cubicBezTo>
                <a:cubicBezTo>
                  <a:pt x="5394705" y="464709"/>
                  <a:pt x="5392938" y="459408"/>
                  <a:pt x="5392938" y="455706"/>
                </a:cubicBezTo>
                <a:cubicBezTo>
                  <a:pt x="5392938" y="448302"/>
                  <a:pt x="5396219" y="441739"/>
                  <a:pt x="5402782" y="436018"/>
                </a:cubicBezTo>
                <a:cubicBezTo>
                  <a:pt x="5409344" y="430297"/>
                  <a:pt x="5416328" y="427436"/>
                  <a:pt x="5423732" y="427436"/>
                </a:cubicBezTo>
                <a:cubicBezTo>
                  <a:pt x="5429790" y="427436"/>
                  <a:pt x="5434502" y="429287"/>
                  <a:pt x="5437867" y="432989"/>
                </a:cubicBezTo>
                <a:cubicBezTo>
                  <a:pt x="5448637" y="438374"/>
                  <a:pt x="5454022" y="447629"/>
                  <a:pt x="5454022" y="460754"/>
                </a:cubicBezTo>
                <a:cubicBezTo>
                  <a:pt x="5454022" y="472534"/>
                  <a:pt x="5449562" y="482378"/>
                  <a:pt x="5440644" y="490287"/>
                </a:cubicBezTo>
                <a:cubicBezTo>
                  <a:pt x="5431725" y="498195"/>
                  <a:pt x="5421208" y="502150"/>
                  <a:pt x="5409092" y="502150"/>
                </a:cubicBezTo>
                <a:cubicBezTo>
                  <a:pt x="5382168" y="502150"/>
                  <a:pt x="5360629" y="488044"/>
                  <a:pt x="5344475" y="459831"/>
                </a:cubicBezTo>
                <a:cubicBezTo>
                  <a:pt x="5331013" y="435984"/>
                  <a:pt x="5324282" y="409449"/>
                  <a:pt x="5324282" y="380227"/>
                </a:cubicBezTo>
                <a:cubicBezTo>
                  <a:pt x="5324282" y="336233"/>
                  <a:pt x="5341277" y="294251"/>
                  <a:pt x="5375269" y="254281"/>
                </a:cubicBezTo>
                <a:lnTo>
                  <a:pt x="5322786" y="254281"/>
                </a:lnTo>
                <a:lnTo>
                  <a:pt x="5299040" y="254281"/>
                </a:lnTo>
                <a:lnTo>
                  <a:pt x="5263722" y="254281"/>
                </a:lnTo>
                <a:lnTo>
                  <a:pt x="5263722" y="509722"/>
                </a:lnTo>
                <a:cubicBezTo>
                  <a:pt x="5259010" y="507035"/>
                  <a:pt x="5252952" y="499142"/>
                  <a:pt x="5245548" y="486043"/>
                </a:cubicBezTo>
                <a:cubicBezTo>
                  <a:pt x="5240836" y="476972"/>
                  <a:pt x="5236124" y="467903"/>
                  <a:pt x="5231413" y="458838"/>
                </a:cubicBezTo>
                <a:cubicBezTo>
                  <a:pt x="5220980" y="440028"/>
                  <a:pt x="5205583" y="424492"/>
                  <a:pt x="5185221" y="412232"/>
                </a:cubicBezTo>
                <a:cubicBezTo>
                  <a:pt x="5164860" y="399972"/>
                  <a:pt x="5143573" y="393171"/>
                  <a:pt x="5121361" y="391830"/>
                </a:cubicBezTo>
                <a:lnTo>
                  <a:pt x="5088547" y="346987"/>
                </a:lnTo>
                <a:cubicBezTo>
                  <a:pt x="5138862" y="311381"/>
                  <a:pt x="5188671" y="286022"/>
                  <a:pt x="5237976" y="270909"/>
                </a:cubicBezTo>
                <a:lnTo>
                  <a:pt x="5237976" y="254281"/>
                </a:lnTo>
                <a:lnTo>
                  <a:pt x="5104930" y="254281"/>
                </a:lnTo>
                <a:lnTo>
                  <a:pt x="5083933" y="254281"/>
                </a:lnTo>
                <a:lnTo>
                  <a:pt x="5041827" y="254281"/>
                </a:lnTo>
                <a:lnTo>
                  <a:pt x="5041827" y="518809"/>
                </a:lnTo>
                <a:lnTo>
                  <a:pt x="5017596" y="492558"/>
                </a:lnTo>
                <a:lnTo>
                  <a:pt x="5017596" y="303249"/>
                </a:lnTo>
                <a:cubicBezTo>
                  <a:pt x="5017596" y="288441"/>
                  <a:pt x="5012295" y="275988"/>
                  <a:pt x="5001694" y="265892"/>
                </a:cubicBezTo>
                <a:cubicBezTo>
                  <a:pt x="4996393" y="260844"/>
                  <a:pt x="4990567" y="257310"/>
                  <a:pt x="4984214" y="255291"/>
                </a:cubicBezTo>
                <a:lnTo>
                  <a:pt x="4978922" y="254281"/>
                </a:lnTo>
                <a:lnTo>
                  <a:pt x="4944243" y="254281"/>
                </a:lnTo>
                <a:lnTo>
                  <a:pt x="4944243" y="509722"/>
                </a:lnTo>
                <a:cubicBezTo>
                  <a:pt x="4939868" y="506699"/>
                  <a:pt x="4930782" y="497961"/>
                  <a:pt x="4916983" y="483511"/>
                </a:cubicBezTo>
                <a:lnTo>
                  <a:pt x="4920517" y="353440"/>
                </a:lnTo>
                <a:cubicBezTo>
                  <a:pt x="4920517" y="347729"/>
                  <a:pt x="4917101" y="339076"/>
                  <a:pt x="4910271" y="327480"/>
                </a:cubicBezTo>
                <a:cubicBezTo>
                  <a:pt x="4903440" y="315885"/>
                  <a:pt x="4897358" y="308408"/>
                  <a:pt x="4892026" y="305047"/>
                </a:cubicBezTo>
                <a:lnTo>
                  <a:pt x="4806615" y="391159"/>
                </a:lnTo>
                <a:lnTo>
                  <a:pt x="4769574" y="377513"/>
                </a:lnTo>
                <a:cubicBezTo>
                  <a:pt x="4774959" y="372123"/>
                  <a:pt x="4780512" y="366733"/>
                  <a:pt x="4786233" y="361343"/>
                </a:cubicBezTo>
                <a:cubicBezTo>
                  <a:pt x="4792628" y="353934"/>
                  <a:pt x="4795825" y="347029"/>
                  <a:pt x="4795825" y="340630"/>
                </a:cubicBezTo>
                <a:cubicBezTo>
                  <a:pt x="4795825" y="323450"/>
                  <a:pt x="4790272" y="314860"/>
                  <a:pt x="4779166" y="314860"/>
                </a:cubicBezTo>
                <a:cubicBezTo>
                  <a:pt x="4775464" y="314860"/>
                  <a:pt x="4769826" y="316543"/>
                  <a:pt x="4762254" y="319908"/>
                </a:cubicBezTo>
                <a:cubicBezTo>
                  <a:pt x="4754682" y="323274"/>
                  <a:pt x="4749045" y="324956"/>
                  <a:pt x="4745342" y="324956"/>
                </a:cubicBezTo>
                <a:cubicBezTo>
                  <a:pt x="4740967" y="324956"/>
                  <a:pt x="4736760" y="322614"/>
                  <a:pt x="4732722" y="317928"/>
                </a:cubicBezTo>
                <a:cubicBezTo>
                  <a:pt x="4728683" y="313243"/>
                  <a:pt x="4726664" y="308723"/>
                  <a:pt x="4726664" y="304369"/>
                </a:cubicBezTo>
                <a:cubicBezTo>
                  <a:pt x="4726664" y="300357"/>
                  <a:pt x="4728178" y="295840"/>
                  <a:pt x="4731207" y="290818"/>
                </a:cubicBezTo>
                <a:cubicBezTo>
                  <a:pt x="4754429" y="252325"/>
                  <a:pt x="4785897" y="233078"/>
                  <a:pt x="4825610" y="233078"/>
                </a:cubicBezTo>
                <a:cubicBezTo>
                  <a:pt x="4845130" y="233078"/>
                  <a:pt x="4863135" y="239609"/>
                  <a:pt x="4879626" y="252672"/>
                </a:cubicBezTo>
                <a:cubicBezTo>
                  <a:pt x="4894771" y="264393"/>
                  <a:pt x="4906718" y="279801"/>
                  <a:pt x="4915468" y="298895"/>
                </a:cubicBezTo>
                <a:cubicBezTo>
                  <a:pt x="4920180" y="308944"/>
                  <a:pt x="4925229" y="322175"/>
                  <a:pt x="4930613" y="338587"/>
                </a:cubicBezTo>
                <a:cubicBezTo>
                  <a:pt x="4922873" y="293489"/>
                  <a:pt x="4919002" y="244184"/>
                  <a:pt x="4919002" y="190673"/>
                </a:cubicBezTo>
                <a:lnTo>
                  <a:pt x="4932633" y="200769"/>
                </a:lnTo>
                <a:lnTo>
                  <a:pt x="4934147" y="203294"/>
                </a:lnTo>
                <a:cubicBezTo>
                  <a:pt x="4934484" y="208847"/>
                  <a:pt x="4935998" y="213727"/>
                  <a:pt x="4938691" y="217933"/>
                </a:cubicBezTo>
                <a:lnTo>
                  <a:pt x="4949397" y="227709"/>
                </a:lnTo>
                <a:lnTo>
                  <a:pt x="4959036" y="227020"/>
                </a:lnTo>
                <a:cubicBezTo>
                  <a:pt x="4964505" y="227020"/>
                  <a:pt x="4969595" y="227409"/>
                  <a:pt x="4974307" y="228188"/>
                </a:cubicBezTo>
                <a:lnTo>
                  <a:pt x="4975996" y="228643"/>
                </a:lnTo>
                <a:lnTo>
                  <a:pt x="4977688" y="228661"/>
                </a:lnTo>
                <a:cubicBezTo>
                  <a:pt x="4980633" y="228745"/>
                  <a:pt x="4982610" y="228871"/>
                  <a:pt x="4983620" y="229040"/>
                </a:cubicBezTo>
                <a:lnTo>
                  <a:pt x="4985827" y="231291"/>
                </a:lnTo>
                <a:lnTo>
                  <a:pt x="4987306" y="231690"/>
                </a:lnTo>
                <a:cubicBezTo>
                  <a:pt x="4995215" y="234803"/>
                  <a:pt x="5001609" y="239473"/>
                  <a:pt x="5006489" y="245699"/>
                </a:cubicBezTo>
                <a:cubicBezTo>
                  <a:pt x="5012211" y="252430"/>
                  <a:pt x="5019278" y="268416"/>
                  <a:pt x="5027692" y="293657"/>
                </a:cubicBezTo>
                <a:cubicBezTo>
                  <a:pt x="5020961" y="259666"/>
                  <a:pt x="5017596" y="222813"/>
                  <a:pt x="5017596" y="183101"/>
                </a:cubicBezTo>
                <a:close/>
                <a:moveTo>
                  <a:pt x="2599595" y="112898"/>
                </a:moveTo>
                <a:cubicBezTo>
                  <a:pt x="2600289" y="112583"/>
                  <a:pt x="2600973" y="112593"/>
                  <a:pt x="2601646" y="112930"/>
                </a:cubicBezTo>
                <a:lnTo>
                  <a:pt x="2613257" y="118025"/>
                </a:lnTo>
                <a:cubicBezTo>
                  <a:pt x="2606526" y="123126"/>
                  <a:pt x="2603160" y="129076"/>
                  <a:pt x="2603160" y="135876"/>
                </a:cubicBezTo>
                <a:cubicBezTo>
                  <a:pt x="2603160" y="144032"/>
                  <a:pt x="2607031" y="150744"/>
                  <a:pt x="2614772" y="156014"/>
                </a:cubicBezTo>
                <a:cubicBezTo>
                  <a:pt x="2622512" y="161283"/>
                  <a:pt x="2630589" y="163917"/>
                  <a:pt x="2639003" y="163917"/>
                </a:cubicBezTo>
                <a:lnTo>
                  <a:pt x="2639508" y="163917"/>
                </a:lnTo>
                <a:lnTo>
                  <a:pt x="2640518" y="163917"/>
                </a:lnTo>
                <a:lnTo>
                  <a:pt x="2647585" y="163917"/>
                </a:lnTo>
                <a:lnTo>
                  <a:pt x="2683428" y="160888"/>
                </a:lnTo>
                <a:cubicBezTo>
                  <a:pt x="2708669" y="159542"/>
                  <a:pt x="2721794" y="158869"/>
                  <a:pt x="2722804" y="158869"/>
                </a:cubicBezTo>
                <a:cubicBezTo>
                  <a:pt x="2745353" y="158869"/>
                  <a:pt x="2763190" y="164759"/>
                  <a:pt x="2776316" y="176538"/>
                </a:cubicBezTo>
                <a:cubicBezTo>
                  <a:pt x="2790451" y="189327"/>
                  <a:pt x="2796845" y="206659"/>
                  <a:pt x="2795499" y="228535"/>
                </a:cubicBezTo>
                <a:lnTo>
                  <a:pt x="2816349" y="228535"/>
                </a:lnTo>
                <a:lnTo>
                  <a:pt x="2839418" y="228535"/>
                </a:lnTo>
                <a:lnTo>
                  <a:pt x="2971282" y="228535"/>
                </a:lnTo>
                <a:lnTo>
                  <a:pt x="2970768" y="228030"/>
                </a:lnTo>
                <a:lnTo>
                  <a:pt x="3254480" y="228030"/>
                </a:lnTo>
                <a:lnTo>
                  <a:pt x="3276731" y="249853"/>
                </a:lnTo>
                <a:lnTo>
                  <a:pt x="3277479" y="249296"/>
                </a:lnTo>
                <a:cubicBezTo>
                  <a:pt x="3280634" y="247907"/>
                  <a:pt x="3284147" y="247213"/>
                  <a:pt x="3288017" y="247213"/>
                </a:cubicBezTo>
                <a:cubicBezTo>
                  <a:pt x="3303499" y="247213"/>
                  <a:pt x="3311576" y="254786"/>
                  <a:pt x="3312249" y="269930"/>
                </a:cubicBezTo>
                <a:lnTo>
                  <a:pt x="3313764" y="269930"/>
                </a:lnTo>
                <a:cubicBezTo>
                  <a:pt x="3320494" y="269930"/>
                  <a:pt x="3329918" y="264714"/>
                  <a:pt x="3342034" y="254281"/>
                </a:cubicBezTo>
                <a:cubicBezTo>
                  <a:pt x="3343043" y="253608"/>
                  <a:pt x="3351121" y="245699"/>
                  <a:pt x="3366265" y="230554"/>
                </a:cubicBezTo>
                <a:cubicBezTo>
                  <a:pt x="3384439" y="246035"/>
                  <a:pt x="3395545" y="256132"/>
                  <a:pt x="3399584" y="260844"/>
                </a:cubicBezTo>
                <a:cubicBezTo>
                  <a:pt x="3411700" y="274306"/>
                  <a:pt x="3417757" y="287599"/>
                  <a:pt x="3417757" y="300725"/>
                </a:cubicBezTo>
                <a:cubicBezTo>
                  <a:pt x="3417757" y="315196"/>
                  <a:pt x="3412120" y="328827"/>
                  <a:pt x="3400846" y="341616"/>
                </a:cubicBezTo>
                <a:cubicBezTo>
                  <a:pt x="3389571" y="354404"/>
                  <a:pt x="3376698" y="362650"/>
                  <a:pt x="3362227" y="366352"/>
                </a:cubicBezTo>
                <a:cubicBezTo>
                  <a:pt x="3396218" y="383180"/>
                  <a:pt x="3421628" y="406233"/>
                  <a:pt x="3438455" y="435513"/>
                </a:cubicBezTo>
                <a:lnTo>
                  <a:pt x="3438455" y="182596"/>
                </a:lnTo>
                <a:lnTo>
                  <a:pt x="3453095" y="191683"/>
                </a:lnTo>
                <a:lnTo>
                  <a:pt x="3453095" y="193702"/>
                </a:lnTo>
                <a:cubicBezTo>
                  <a:pt x="3452086" y="211876"/>
                  <a:pt x="3455283" y="222645"/>
                  <a:pt x="3462687" y="226011"/>
                </a:cubicBezTo>
                <a:cubicBezTo>
                  <a:pt x="3466052" y="227693"/>
                  <a:pt x="3479010" y="228535"/>
                  <a:pt x="3501558" y="228535"/>
                </a:cubicBezTo>
                <a:lnTo>
                  <a:pt x="3527305" y="254281"/>
                </a:lnTo>
                <a:lnTo>
                  <a:pt x="3463192" y="254281"/>
                </a:lnTo>
                <a:lnTo>
                  <a:pt x="3463192" y="508713"/>
                </a:lnTo>
                <a:cubicBezTo>
                  <a:pt x="3458143" y="503328"/>
                  <a:pt x="3453600" y="496092"/>
                  <a:pt x="3449561" y="487005"/>
                </a:cubicBezTo>
                <a:cubicBezTo>
                  <a:pt x="3425330" y="430128"/>
                  <a:pt x="3383093" y="398324"/>
                  <a:pt x="3322850" y="391593"/>
                </a:cubicBezTo>
                <a:lnTo>
                  <a:pt x="3280950" y="339596"/>
                </a:lnTo>
                <a:cubicBezTo>
                  <a:pt x="3287712" y="341279"/>
                  <a:pt x="3294811" y="342120"/>
                  <a:pt x="3302247" y="342120"/>
                </a:cubicBezTo>
                <a:cubicBezTo>
                  <a:pt x="3319154" y="342120"/>
                  <a:pt x="3337243" y="338250"/>
                  <a:pt x="3356516" y="330509"/>
                </a:cubicBezTo>
                <a:cubicBezTo>
                  <a:pt x="3380180" y="320749"/>
                  <a:pt x="3392011" y="308802"/>
                  <a:pt x="3392011" y="294667"/>
                </a:cubicBezTo>
                <a:cubicBezTo>
                  <a:pt x="3392011" y="284570"/>
                  <a:pt x="3387789" y="275988"/>
                  <a:pt x="3379344" y="268921"/>
                </a:cubicBezTo>
                <a:cubicBezTo>
                  <a:pt x="3375962" y="272623"/>
                  <a:pt x="3370725" y="278008"/>
                  <a:pt x="3363631" y="285075"/>
                </a:cubicBezTo>
                <a:cubicBezTo>
                  <a:pt x="3357888" y="290460"/>
                  <a:pt x="3347668" y="295761"/>
                  <a:pt x="3332970" y="300977"/>
                </a:cubicBezTo>
                <a:cubicBezTo>
                  <a:pt x="3318273" y="306194"/>
                  <a:pt x="3306869" y="308802"/>
                  <a:pt x="3298761" y="308802"/>
                </a:cubicBezTo>
                <a:cubicBezTo>
                  <a:pt x="3288964" y="308802"/>
                  <a:pt x="3280349" y="305689"/>
                  <a:pt x="3272916" y="299463"/>
                </a:cubicBezTo>
                <a:cubicBezTo>
                  <a:pt x="3265483" y="293237"/>
                  <a:pt x="3261766" y="285412"/>
                  <a:pt x="3261766" y="275988"/>
                </a:cubicBezTo>
                <a:cubicBezTo>
                  <a:pt x="3261766" y="267911"/>
                  <a:pt x="3264206" y="261096"/>
                  <a:pt x="3269087" y="255543"/>
                </a:cubicBezTo>
                <a:lnTo>
                  <a:pt x="3271460" y="253776"/>
                </a:lnTo>
                <a:lnTo>
                  <a:pt x="3218132" y="253776"/>
                </a:lnTo>
                <a:lnTo>
                  <a:pt x="3218132" y="512751"/>
                </a:lnTo>
                <a:lnTo>
                  <a:pt x="3213303" y="508111"/>
                </a:lnTo>
                <a:lnTo>
                  <a:pt x="3213303" y="514266"/>
                </a:lnTo>
                <a:cubicBezTo>
                  <a:pt x="3208928" y="511910"/>
                  <a:pt x="3204048" y="508881"/>
                  <a:pt x="3198663" y="505179"/>
                </a:cubicBezTo>
                <a:lnTo>
                  <a:pt x="3195426" y="490935"/>
                </a:lnTo>
                <a:lnTo>
                  <a:pt x="3192386" y="488015"/>
                </a:lnTo>
                <a:lnTo>
                  <a:pt x="3192386" y="480771"/>
                </a:lnTo>
                <a:lnTo>
                  <a:pt x="3187683" y="472365"/>
                </a:lnTo>
                <a:cubicBezTo>
                  <a:pt x="3185243" y="470009"/>
                  <a:pt x="3182341" y="468831"/>
                  <a:pt x="3178975" y="468831"/>
                </a:cubicBezTo>
                <a:cubicBezTo>
                  <a:pt x="3167533" y="468831"/>
                  <a:pt x="3161811" y="474553"/>
                  <a:pt x="3161811" y="485996"/>
                </a:cubicBezTo>
                <a:cubicBezTo>
                  <a:pt x="3161811" y="488015"/>
                  <a:pt x="3163662" y="491212"/>
                  <a:pt x="3167364" y="495587"/>
                </a:cubicBezTo>
                <a:lnTo>
                  <a:pt x="3149190" y="500635"/>
                </a:lnTo>
                <a:cubicBezTo>
                  <a:pt x="3148854" y="498616"/>
                  <a:pt x="3147003" y="495082"/>
                  <a:pt x="3143638" y="490034"/>
                </a:cubicBezTo>
                <a:cubicBezTo>
                  <a:pt x="3129839" y="469168"/>
                  <a:pt x="3113180" y="458735"/>
                  <a:pt x="3093660" y="458735"/>
                </a:cubicBezTo>
                <a:cubicBezTo>
                  <a:pt x="3082554" y="458735"/>
                  <a:pt x="3072962" y="461259"/>
                  <a:pt x="3064885" y="466307"/>
                </a:cubicBezTo>
                <a:cubicBezTo>
                  <a:pt x="3055125" y="472365"/>
                  <a:pt x="3050245" y="480611"/>
                  <a:pt x="3050245" y="491044"/>
                </a:cubicBezTo>
                <a:cubicBezTo>
                  <a:pt x="3050245" y="495755"/>
                  <a:pt x="3052937" y="500383"/>
                  <a:pt x="3058322" y="504926"/>
                </a:cubicBezTo>
                <a:cubicBezTo>
                  <a:pt x="3063707" y="509470"/>
                  <a:pt x="3069092" y="512415"/>
                  <a:pt x="3074477" y="513761"/>
                </a:cubicBezTo>
                <a:cubicBezTo>
                  <a:pt x="3074477" y="506020"/>
                  <a:pt x="3074645" y="501645"/>
                  <a:pt x="3074981" y="500635"/>
                </a:cubicBezTo>
                <a:cubicBezTo>
                  <a:pt x="3078010" y="491885"/>
                  <a:pt x="3087434" y="487510"/>
                  <a:pt x="3103252" y="487510"/>
                </a:cubicBezTo>
                <a:cubicBezTo>
                  <a:pt x="3118060" y="487510"/>
                  <a:pt x="3125464" y="492727"/>
                  <a:pt x="3125464" y="503160"/>
                </a:cubicBezTo>
                <a:cubicBezTo>
                  <a:pt x="3125464" y="528064"/>
                  <a:pt x="3113180" y="540517"/>
                  <a:pt x="3088612" y="540517"/>
                </a:cubicBezTo>
                <a:cubicBezTo>
                  <a:pt x="3070438" y="540517"/>
                  <a:pt x="3055293" y="536646"/>
                  <a:pt x="3043177" y="528906"/>
                </a:cubicBezTo>
                <a:cubicBezTo>
                  <a:pt x="3029379" y="519482"/>
                  <a:pt x="3022480" y="506020"/>
                  <a:pt x="3022480" y="488520"/>
                </a:cubicBezTo>
                <a:cubicBezTo>
                  <a:pt x="3022480" y="472702"/>
                  <a:pt x="3028453" y="459324"/>
                  <a:pt x="3040401" y="448386"/>
                </a:cubicBezTo>
                <a:cubicBezTo>
                  <a:pt x="3052348" y="437448"/>
                  <a:pt x="3066231" y="431979"/>
                  <a:pt x="3082049" y="431979"/>
                </a:cubicBezTo>
                <a:cubicBezTo>
                  <a:pt x="3097530" y="431979"/>
                  <a:pt x="3109814" y="434503"/>
                  <a:pt x="3118901" y="439552"/>
                </a:cubicBezTo>
                <a:cubicBezTo>
                  <a:pt x="3126642" y="443590"/>
                  <a:pt x="3136065" y="452004"/>
                  <a:pt x="3147171" y="464793"/>
                </a:cubicBezTo>
                <a:cubicBezTo>
                  <a:pt x="3147171" y="448302"/>
                  <a:pt x="3153061" y="440056"/>
                  <a:pt x="3164840" y="440056"/>
                </a:cubicBezTo>
                <a:cubicBezTo>
                  <a:pt x="3174600" y="440056"/>
                  <a:pt x="3182677" y="443759"/>
                  <a:pt x="3189072" y="451163"/>
                </a:cubicBezTo>
                <a:lnTo>
                  <a:pt x="3189072" y="404214"/>
                </a:lnTo>
                <a:lnTo>
                  <a:pt x="3192386" y="404214"/>
                </a:lnTo>
                <a:lnTo>
                  <a:pt x="3192386" y="348178"/>
                </a:lnTo>
                <a:cubicBezTo>
                  <a:pt x="3192386" y="339975"/>
                  <a:pt x="3188988" y="332455"/>
                  <a:pt x="3182191" y="325619"/>
                </a:cubicBezTo>
                <a:cubicBezTo>
                  <a:pt x="3175395" y="318783"/>
                  <a:pt x="3167921" y="315365"/>
                  <a:pt x="3159770" y="315365"/>
                </a:cubicBezTo>
                <a:cubicBezTo>
                  <a:pt x="3146177" y="315365"/>
                  <a:pt x="3139380" y="323192"/>
                  <a:pt x="3139380" y="338847"/>
                </a:cubicBezTo>
                <a:cubicBezTo>
                  <a:pt x="3139380" y="340551"/>
                  <a:pt x="3140221" y="346338"/>
                  <a:pt x="3141904" y="356208"/>
                </a:cubicBezTo>
                <a:lnTo>
                  <a:pt x="3131303" y="360294"/>
                </a:lnTo>
                <a:lnTo>
                  <a:pt x="3131303" y="359284"/>
                </a:lnTo>
                <a:cubicBezTo>
                  <a:pt x="3131303" y="357602"/>
                  <a:pt x="3129620" y="353900"/>
                  <a:pt x="3126254" y="348178"/>
                </a:cubicBezTo>
                <a:cubicBezTo>
                  <a:pt x="3119187" y="336736"/>
                  <a:pt x="3112456" y="328658"/>
                  <a:pt x="3106061" y="323947"/>
                </a:cubicBezTo>
                <a:cubicBezTo>
                  <a:pt x="3098321" y="318225"/>
                  <a:pt x="3088392" y="315365"/>
                  <a:pt x="3076277" y="315365"/>
                </a:cubicBezTo>
                <a:cubicBezTo>
                  <a:pt x="3064161" y="315365"/>
                  <a:pt x="3053475" y="319656"/>
                  <a:pt x="3044220" y="328238"/>
                </a:cubicBezTo>
                <a:cubicBezTo>
                  <a:pt x="3034965" y="336820"/>
                  <a:pt x="3030338" y="347169"/>
                  <a:pt x="3030338" y="359284"/>
                </a:cubicBezTo>
                <a:cubicBezTo>
                  <a:pt x="3030338" y="379477"/>
                  <a:pt x="3041444" y="391425"/>
                  <a:pt x="3063656" y="395127"/>
                </a:cubicBezTo>
                <a:cubicBezTo>
                  <a:pt x="3058608" y="388733"/>
                  <a:pt x="3056084" y="382170"/>
                  <a:pt x="3056084" y="375439"/>
                </a:cubicBezTo>
                <a:cubicBezTo>
                  <a:pt x="3056084" y="367362"/>
                  <a:pt x="3058860" y="360799"/>
                  <a:pt x="3064413" y="355751"/>
                </a:cubicBezTo>
                <a:cubicBezTo>
                  <a:pt x="3069966" y="350702"/>
                  <a:pt x="3076782" y="348178"/>
                  <a:pt x="3084859" y="348178"/>
                </a:cubicBezTo>
                <a:cubicBezTo>
                  <a:pt x="3094282" y="348178"/>
                  <a:pt x="3101939" y="352638"/>
                  <a:pt x="3107828" y="361556"/>
                </a:cubicBezTo>
                <a:cubicBezTo>
                  <a:pt x="3113718" y="370475"/>
                  <a:pt x="3116663" y="379982"/>
                  <a:pt x="3116663" y="390079"/>
                </a:cubicBezTo>
                <a:cubicBezTo>
                  <a:pt x="3116663" y="398829"/>
                  <a:pt x="3112119" y="406065"/>
                  <a:pt x="3103032" y="411786"/>
                </a:cubicBezTo>
                <a:cubicBezTo>
                  <a:pt x="3095292" y="416835"/>
                  <a:pt x="3086878" y="419359"/>
                  <a:pt x="3077791" y="419359"/>
                </a:cubicBezTo>
                <a:cubicBezTo>
                  <a:pt x="3055915" y="419359"/>
                  <a:pt x="3038583" y="412880"/>
                  <a:pt x="3025794" y="399923"/>
                </a:cubicBezTo>
                <a:cubicBezTo>
                  <a:pt x="3013005" y="386966"/>
                  <a:pt x="3006611" y="369549"/>
                  <a:pt x="3006611" y="347674"/>
                </a:cubicBezTo>
                <a:cubicBezTo>
                  <a:pt x="3006611" y="329836"/>
                  <a:pt x="3011478" y="314187"/>
                  <a:pt x="3021211" y="300725"/>
                </a:cubicBezTo>
                <a:cubicBezTo>
                  <a:pt x="3031949" y="285580"/>
                  <a:pt x="3045880" y="278008"/>
                  <a:pt x="3063001" y="278008"/>
                </a:cubicBezTo>
                <a:cubicBezTo>
                  <a:pt x="3083137" y="278008"/>
                  <a:pt x="3101092" y="288441"/>
                  <a:pt x="3116868" y="309307"/>
                </a:cubicBezTo>
                <a:cubicBezTo>
                  <a:pt x="3116868" y="303833"/>
                  <a:pt x="3120392" y="297416"/>
                  <a:pt x="3127441" y="290056"/>
                </a:cubicBezTo>
                <a:cubicBezTo>
                  <a:pt x="3134491" y="282697"/>
                  <a:pt x="3140700" y="279017"/>
                  <a:pt x="3146069" y="279017"/>
                </a:cubicBezTo>
                <a:cubicBezTo>
                  <a:pt x="3167213" y="279017"/>
                  <a:pt x="3182653" y="293825"/>
                  <a:pt x="3192386" y="323442"/>
                </a:cubicBezTo>
                <a:lnTo>
                  <a:pt x="3192386" y="253776"/>
                </a:lnTo>
                <a:lnTo>
                  <a:pt x="3015091" y="253776"/>
                </a:lnTo>
                <a:lnTo>
                  <a:pt x="2999397" y="255922"/>
                </a:lnTo>
                <a:cubicBezTo>
                  <a:pt x="2992555" y="257520"/>
                  <a:pt x="2985331" y="259834"/>
                  <a:pt x="2977727" y="262863"/>
                </a:cubicBezTo>
                <a:cubicBezTo>
                  <a:pt x="2920961" y="285075"/>
                  <a:pt x="2892578" y="332865"/>
                  <a:pt x="2892578" y="406233"/>
                </a:cubicBezTo>
                <a:cubicBezTo>
                  <a:pt x="2892578" y="441571"/>
                  <a:pt x="2906326" y="466980"/>
                  <a:pt x="2933823" y="482462"/>
                </a:cubicBezTo>
                <a:cubicBezTo>
                  <a:pt x="2936200" y="483808"/>
                  <a:pt x="2939766" y="484481"/>
                  <a:pt x="2944519" y="484481"/>
                </a:cubicBezTo>
                <a:cubicBezTo>
                  <a:pt x="2949268" y="484481"/>
                  <a:pt x="2951306" y="483808"/>
                  <a:pt x="2950632" y="482462"/>
                </a:cubicBezTo>
                <a:cubicBezTo>
                  <a:pt x="2947604" y="482125"/>
                  <a:pt x="2944322" y="478507"/>
                  <a:pt x="2940788" y="471608"/>
                </a:cubicBezTo>
                <a:cubicBezTo>
                  <a:pt x="2937255" y="464709"/>
                  <a:pt x="2935488" y="459408"/>
                  <a:pt x="2935488" y="455706"/>
                </a:cubicBezTo>
                <a:cubicBezTo>
                  <a:pt x="2935488" y="448302"/>
                  <a:pt x="2938769" y="441739"/>
                  <a:pt x="2945332" y="436018"/>
                </a:cubicBezTo>
                <a:cubicBezTo>
                  <a:pt x="2951894" y="430297"/>
                  <a:pt x="2958878" y="427436"/>
                  <a:pt x="2966282" y="427436"/>
                </a:cubicBezTo>
                <a:cubicBezTo>
                  <a:pt x="2972340" y="427436"/>
                  <a:pt x="2977052" y="429287"/>
                  <a:pt x="2980417" y="432989"/>
                </a:cubicBezTo>
                <a:cubicBezTo>
                  <a:pt x="2991187" y="438374"/>
                  <a:pt x="2996572" y="447629"/>
                  <a:pt x="2996572" y="460754"/>
                </a:cubicBezTo>
                <a:cubicBezTo>
                  <a:pt x="2996572" y="472534"/>
                  <a:pt x="2992112" y="482378"/>
                  <a:pt x="2983194" y="490287"/>
                </a:cubicBezTo>
                <a:cubicBezTo>
                  <a:pt x="2974275" y="498195"/>
                  <a:pt x="2963758" y="502150"/>
                  <a:pt x="2951642" y="502150"/>
                </a:cubicBezTo>
                <a:cubicBezTo>
                  <a:pt x="2924718" y="502150"/>
                  <a:pt x="2903179" y="488044"/>
                  <a:pt x="2887024" y="459831"/>
                </a:cubicBezTo>
                <a:cubicBezTo>
                  <a:pt x="2873562" y="435984"/>
                  <a:pt x="2866831" y="409449"/>
                  <a:pt x="2866831" y="380227"/>
                </a:cubicBezTo>
                <a:cubicBezTo>
                  <a:pt x="2866831" y="336233"/>
                  <a:pt x="2883827" y="294251"/>
                  <a:pt x="2917819" y="254281"/>
                </a:cubicBezTo>
                <a:lnTo>
                  <a:pt x="2841590" y="254281"/>
                </a:lnTo>
                <a:lnTo>
                  <a:pt x="2841095" y="253776"/>
                </a:lnTo>
                <a:lnTo>
                  <a:pt x="2703116" y="253776"/>
                </a:lnTo>
                <a:lnTo>
                  <a:pt x="2703116" y="328490"/>
                </a:lnTo>
                <a:cubicBezTo>
                  <a:pt x="2703116" y="341952"/>
                  <a:pt x="2708332" y="348683"/>
                  <a:pt x="2718765" y="348683"/>
                </a:cubicBezTo>
                <a:cubicBezTo>
                  <a:pt x="2721458" y="348683"/>
                  <a:pt x="2729451" y="341027"/>
                  <a:pt x="2742745" y="325714"/>
                </a:cubicBezTo>
                <a:cubicBezTo>
                  <a:pt x="2756038" y="310401"/>
                  <a:pt x="2764873" y="302744"/>
                  <a:pt x="2769248" y="302744"/>
                </a:cubicBezTo>
                <a:cubicBezTo>
                  <a:pt x="2780691" y="302744"/>
                  <a:pt x="2791460" y="312841"/>
                  <a:pt x="2801557" y="333034"/>
                </a:cubicBezTo>
                <a:cubicBezTo>
                  <a:pt x="2810307" y="350871"/>
                  <a:pt x="2814682" y="366520"/>
                  <a:pt x="2814682" y="379982"/>
                </a:cubicBezTo>
                <a:cubicBezTo>
                  <a:pt x="2814682" y="409935"/>
                  <a:pt x="2807278" y="433494"/>
                  <a:pt x="2792470" y="450658"/>
                </a:cubicBezTo>
                <a:cubicBezTo>
                  <a:pt x="2776988" y="469168"/>
                  <a:pt x="2754608" y="478423"/>
                  <a:pt x="2725328" y="478423"/>
                </a:cubicBezTo>
                <a:cubicBezTo>
                  <a:pt x="2694029" y="478423"/>
                  <a:pt x="2668620" y="466139"/>
                  <a:pt x="2649100" y="441571"/>
                </a:cubicBezTo>
                <a:cubicBezTo>
                  <a:pt x="2635974" y="425080"/>
                  <a:pt x="2623017" y="398661"/>
                  <a:pt x="2610228" y="362313"/>
                </a:cubicBezTo>
                <a:cubicBezTo>
                  <a:pt x="2605180" y="348178"/>
                  <a:pt x="2600132" y="317047"/>
                  <a:pt x="2595083" y="268921"/>
                </a:cubicBezTo>
                <a:lnTo>
                  <a:pt x="2610228" y="276998"/>
                </a:lnTo>
                <a:cubicBezTo>
                  <a:pt x="2611238" y="295508"/>
                  <a:pt x="2615445" y="315870"/>
                  <a:pt x="2622849" y="338082"/>
                </a:cubicBezTo>
                <a:cubicBezTo>
                  <a:pt x="2630926" y="361977"/>
                  <a:pt x="2640181" y="380487"/>
                  <a:pt x="2650614" y="393613"/>
                </a:cubicBezTo>
                <a:lnTo>
                  <a:pt x="2669293" y="416835"/>
                </a:lnTo>
                <a:cubicBezTo>
                  <a:pt x="2679389" y="429287"/>
                  <a:pt x="2696553" y="435513"/>
                  <a:pt x="2720785" y="435513"/>
                </a:cubicBezTo>
                <a:cubicBezTo>
                  <a:pt x="2739631" y="435513"/>
                  <a:pt x="2756628" y="429119"/>
                  <a:pt x="2771772" y="416330"/>
                </a:cubicBezTo>
                <a:cubicBezTo>
                  <a:pt x="2786917" y="403541"/>
                  <a:pt x="2794489" y="387891"/>
                  <a:pt x="2794489" y="369381"/>
                </a:cubicBezTo>
                <a:cubicBezTo>
                  <a:pt x="2794489" y="358948"/>
                  <a:pt x="2790282" y="349020"/>
                  <a:pt x="2781869" y="339596"/>
                </a:cubicBezTo>
                <a:cubicBezTo>
                  <a:pt x="2779176" y="348347"/>
                  <a:pt x="2770426" y="358527"/>
                  <a:pt x="2755617" y="370138"/>
                </a:cubicBezTo>
                <a:cubicBezTo>
                  <a:pt x="2740809" y="381749"/>
                  <a:pt x="2728694" y="387555"/>
                  <a:pt x="2719270" y="387555"/>
                </a:cubicBezTo>
                <a:cubicBezTo>
                  <a:pt x="2708501" y="387555"/>
                  <a:pt x="2699414" y="383180"/>
                  <a:pt x="2692010" y="374429"/>
                </a:cubicBezTo>
                <a:cubicBezTo>
                  <a:pt x="2685952" y="367362"/>
                  <a:pt x="2681745" y="357433"/>
                  <a:pt x="2679389" y="344645"/>
                </a:cubicBezTo>
                <a:cubicBezTo>
                  <a:pt x="2679389" y="343971"/>
                  <a:pt x="2679221" y="343635"/>
                  <a:pt x="2678884" y="343635"/>
                </a:cubicBezTo>
                <a:cubicBezTo>
                  <a:pt x="2678548" y="343635"/>
                  <a:pt x="2678380" y="343971"/>
                  <a:pt x="2678380" y="344645"/>
                </a:cubicBezTo>
                <a:lnTo>
                  <a:pt x="2678380" y="253776"/>
                </a:lnTo>
                <a:lnTo>
                  <a:pt x="2574386" y="253776"/>
                </a:lnTo>
                <a:lnTo>
                  <a:pt x="2550154" y="228535"/>
                </a:lnTo>
                <a:lnTo>
                  <a:pt x="2747541" y="228535"/>
                </a:lnTo>
                <a:cubicBezTo>
                  <a:pt x="2748550" y="227525"/>
                  <a:pt x="2750570" y="227020"/>
                  <a:pt x="2753599" y="227020"/>
                </a:cubicBezTo>
                <a:cubicBezTo>
                  <a:pt x="2754608" y="227020"/>
                  <a:pt x="2756459" y="227020"/>
                  <a:pt x="2759151" y="227020"/>
                </a:cubicBezTo>
                <a:cubicBezTo>
                  <a:pt x="2761844" y="228030"/>
                  <a:pt x="2763695" y="228535"/>
                  <a:pt x="2764704" y="228535"/>
                </a:cubicBezTo>
                <a:cubicBezTo>
                  <a:pt x="2770762" y="228535"/>
                  <a:pt x="2773791" y="226108"/>
                  <a:pt x="2773791" y="221254"/>
                </a:cubicBezTo>
                <a:cubicBezTo>
                  <a:pt x="2773791" y="219519"/>
                  <a:pt x="2773623" y="217784"/>
                  <a:pt x="2773286" y="216048"/>
                </a:cubicBezTo>
                <a:lnTo>
                  <a:pt x="2773286" y="213974"/>
                </a:lnTo>
                <a:cubicBezTo>
                  <a:pt x="2773286" y="208079"/>
                  <a:pt x="2768575" y="203223"/>
                  <a:pt x="2759151" y="199405"/>
                </a:cubicBezTo>
                <a:cubicBezTo>
                  <a:pt x="2751411" y="195939"/>
                  <a:pt x="2744343" y="194207"/>
                  <a:pt x="2737949" y="194207"/>
                </a:cubicBezTo>
                <a:cubicBezTo>
                  <a:pt x="2729872" y="194207"/>
                  <a:pt x="2717924" y="194796"/>
                  <a:pt x="2702106" y="195974"/>
                </a:cubicBezTo>
                <a:cubicBezTo>
                  <a:pt x="2686288" y="197151"/>
                  <a:pt x="2674341" y="197740"/>
                  <a:pt x="2666264" y="197740"/>
                </a:cubicBezTo>
                <a:cubicBezTo>
                  <a:pt x="2647417" y="197740"/>
                  <a:pt x="2630421" y="193197"/>
                  <a:pt x="2615276" y="184110"/>
                </a:cubicBezTo>
                <a:cubicBezTo>
                  <a:pt x="2597776" y="173341"/>
                  <a:pt x="2589025" y="159206"/>
                  <a:pt x="2589025" y="141705"/>
                </a:cubicBezTo>
                <a:cubicBezTo>
                  <a:pt x="2589025" y="137666"/>
                  <a:pt x="2590372" y="131945"/>
                  <a:pt x="2593064" y="124541"/>
                </a:cubicBezTo>
                <a:cubicBezTo>
                  <a:pt x="2595336" y="117726"/>
                  <a:pt x="2597513" y="113845"/>
                  <a:pt x="2599595" y="112898"/>
                </a:cubicBezTo>
                <a:close/>
                <a:moveTo>
                  <a:pt x="971452" y="111920"/>
                </a:moveTo>
                <a:cubicBezTo>
                  <a:pt x="1022944" y="111920"/>
                  <a:pt x="1072585" y="136320"/>
                  <a:pt x="1120375" y="185120"/>
                </a:cubicBezTo>
                <a:lnTo>
                  <a:pt x="1125928" y="201274"/>
                </a:lnTo>
                <a:cubicBezTo>
                  <a:pt x="1092947" y="176370"/>
                  <a:pt x="1072753" y="161898"/>
                  <a:pt x="1065349" y="157859"/>
                </a:cubicBezTo>
                <a:cubicBezTo>
                  <a:pt x="1043810" y="145743"/>
                  <a:pt x="1020251" y="139686"/>
                  <a:pt x="994674" y="139686"/>
                </a:cubicBezTo>
                <a:cubicBezTo>
                  <a:pt x="964721" y="139686"/>
                  <a:pt x="940657" y="151465"/>
                  <a:pt x="922484" y="175023"/>
                </a:cubicBezTo>
                <a:cubicBezTo>
                  <a:pt x="911041" y="189832"/>
                  <a:pt x="905320" y="199928"/>
                  <a:pt x="905320" y="205313"/>
                </a:cubicBezTo>
                <a:cubicBezTo>
                  <a:pt x="905320" y="205986"/>
                  <a:pt x="908517" y="213727"/>
                  <a:pt x="914911" y="228535"/>
                </a:cubicBezTo>
                <a:lnTo>
                  <a:pt x="932923" y="228535"/>
                </a:lnTo>
                <a:lnTo>
                  <a:pt x="961860" y="228535"/>
                </a:lnTo>
                <a:lnTo>
                  <a:pt x="1163038" y="228535"/>
                </a:lnTo>
                <a:lnTo>
                  <a:pt x="1182811" y="228535"/>
                </a:lnTo>
                <a:lnTo>
                  <a:pt x="1390714" y="228535"/>
                </a:lnTo>
                <a:lnTo>
                  <a:pt x="1415450" y="254281"/>
                </a:lnTo>
                <a:lnTo>
                  <a:pt x="1378598" y="254281"/>
                </a:lnTo>
                <a:lnTo>
                  <a:pt x="1378598" y="325461"/>
                </a:lnTo>
                <a:cubicBezTo>
                  <a:pt x="1378598" y="323778"/>
                  <a:pt x="1382105" y="317384"/>
                  <a:pt x="1389120" y="306278"/>
                </a:cubicBezTo>
                <a:cubicBezTo>
                  <a:pt x="1410160" y="272286"/>
                  <a:pt x="1432706" y="255291"/>
                  <a:pt x="1456759" y="255291"/>
                </a:cubicBezTo>
                <a:cubicBezTo>
                  <a:pt x="1470784" y="255291"/>
                  <a:pt x="1483391" y="261937"/>
                  <a:pt x="1494581" y="275231"/>
                </a:cubicBezTo>
                <a:cubicBezTo>
                  <a:pt x="1505772" y="288525"/>
                  <a:pt x="1511367" y="302408"/>
                  <a:pt x="1511367" y="316879"/>
                </a:cubicBezTo>
                <a:cubicBezTo>
                  <a:pt x="1511367" y="334043"/>
                  <a:pt x="1504636" y="349525"/>
                  <a:pt x="1491174" y="363323"/>
                </a:cubicBezTo>
                <a:cubicBezTo>
                  <a:pt x="1500029" y="380487"/>
                  <a:pt x="1504636" y="389237"/>
                  <a:pt x="1504993" y="389574"/>
                </a:cubicBezTo>
                <a:cubicBezTo>
                  <a:pt x="1509242" y="399334"/>
                  <a:pt x="1511367" y="409094"/>
                  <a:pt x="1511367" y="418854"/>
                </a:cubicBezTo>
                <a:cubicBezTo>
                  <a:pt x="1511367" y="431979"/>
                  <a:pt x="1508314" y="443085"/>
                  <a:pt x="1502209" y="452172"/>
                </a:cubicBezTo>
                <a:cubicBezTo>
                  <a:pt x="1498649" y="457389"/>
                  <a:pt x="1494410" y="461301"/>
                  <a:pt x="1489494" y="463909"/>
                </a:cubicBezTo>
                <a:lnTo>
                  <a:pt x="1483905" y="465989"/>
                </a:lnTo>
                <a:lnTo>
                  <a:pt x="1486467" y="469273"/>
                </a:lnTo>
                <a:cubicBezTo>
                  <a:pt x="1487708" y="471166"/>
                  <a:pt x="1488959" y="473375"/>
                  <a:pt x="1490221" y="475899"/>
                </a:cubicBezTo>
                <a:cubicBezTo>
                  <a:pt x="1494597" y="484313"/>
                  <a:pt x="1497121" y="491549"/>
                  <a:pt x="1497794" y="497607"/>
                </a:cubicBezTo>
                <a:cubicBezTo>
                  <a:pt x="1497794" y="500299"/>
                  <a:pt x="1497794" y="503160"/>
                  <a:pt x="1497794" y="506189"/>
                </a:cubicBezTo>
                <a:cubicBezTo>
                  <a:pt x="1497794" y="509891"/>
                  <a:pt x="1498291" y="514097"/>
                  <a:pt x="1499284" y="518809"/>
                </a:cubicBezTo>
                <a:cubicBezTo>
                  <a:pt x="1511863" y="527896"/>
                  <a:pt x="1524110" y="539507"/>
                  <a:pt x="1536026" y="553642"/>
                </a:cubicBezTo>
                <a:cubicBezTo>
                  <a:pt x="1550587" y="571143"/>
                  <a:pt x="1557868" y="585446"/>
                  <a:pt x="1557868" y="596552"/>
                </a:cubicBezTo>
                <a:cubicBezTo>
                  <a:pt x="1557868" y="598908"/>
                  <a:pt x="1556858" y="600086"/>
                  <a:pt x="1554839" y="600086"/>
                </a:cubicBezTo>
                <a:cubicBezTo>
                  <a:pt x="1554166" y="600086"/>
                  <a:pt x="1553156" y="599413"/>
                  <a:pt x="1551810" y="598067"/>
                </a:cubicBezTo>
                <a:cubicBezTo>
                  <a:pt x="1533636" y="578210"/>
                  <a:pt x="1518155" y="563065"/>
                  <a:pt x="1505366" y="552632"/>
                </a:cubicBezTo>
                <a:cubicBezTo>
                  <a:pt x="1492577" y="542199"/>
                  <a:pt x="1485173" y="536983"/>
                  <a:pt x="1483154" y="536983"/>
                </a:cubicBezTo>
                <a:cubicBezTo>
                  <a:pt x="1483827" y="536983"/>
                  <a:pt x="1479115" y="541358"/>
                  <a:pt x="1469019" y="550108"/>
                </a:cubicBezTo>
                <a:cubicBezTo>
                  <a:pt x="1458922" y="558859"/>
                  <a:pt x="1448657" y="563234"/>
                  <a:pt x="1438225" y="563234"/>
                </a:cubicBezTo>
                <a:cubicBezTo>
                  <a:pt x="1425435" y="563234"/>
                  <a:pt x="1414666" y="560373"/>
                  <a:pt x="1405916" y="554652"/>
                </a:cubicBezTo>
                <a:cubicBezTo>
                  <a:pt x="1395819" y="548257"/>
                  <a:pt x="1390771" y="539002"/>
                  <a:pt x="1390771" y="526886"/>
                </a:cubicBezTo>
                <a:cubicBezTo>
                  <a:pt x="1390771" y="515107"/>
                  <a:pt x="1395454" y="505515"/>
                  <a:pt x="1404819" y="498111"/>
                </a:cubicBezTo>
                <a:cubicBezTo>
                  <a:pt x="1413186" y="491380"/>
                  <a:pt x="1423390" y="488015"/>
                  <a:pt x="1435432" y="488015"/>
                </a:cubicBezTo>
                <a:cubicBezTo>
                  <a:pt x="1441790" y="488015"/>
                  <a:pt x="1449820" y="490287"/>
                  <a:pt x="1459522" y="494830"/>
                </a:cubicBezTo>
                <a:cubicBezTo>
                  <a:pt x="1469224" y="499373"/>
                  <a:pt x="1473573" y="501645"/>
                  <a:pt x="1472568" y="501645"/>
                </a:cubicBezTo>
                <a:cubicBezTo>
                  <a:pt x="1474577" y="501645"/>
                  <a:pt x="1475581" y="498953"/>
                  <a:pt x="1475581" y="493568"/>
                </a:cubicBezTo>
                <a:cubicBezTo>
                  <a:pt x="1475581" y="489866"/>
                  <a:pt x="1475413" y="484481"/>
                  <a:pt x="1475077" y="477414"/>
                </a:cubicBezTo>
                <a:cubicBezTo>
                  <a:pt x="1474908" y="473880"/>
                  <a:pt x="1474782" y="470767"/>
                  <a:pt x="1474698" y="468074"/>
                </a:cubicBezTo>
                <a:lnTo>
                  <a:pt x="1474689" y="467604"/>
                </a:lnTo>
                <a:lnTo>
                  <a:pt x="1472708" y="467822"/>
                </a:lnTo>
                <a:cubicBezTo>
                  <a:pt x="1454740" y="467822"/>
                  <a:pt x="1430666" y="455538"/>
                  <a:pt x="1400487" y="430970"/>
                </a:cubicBezTo>
                <a:cubicBezTo>
                  <a:pt x="1396753" y="427941"/>
                  <a:pt x="1388784" y="419022"/>
                  <a:pt x="1376579" y="404214"/>
                </a:cubicBezTo>
                <a:lnTo>
                  <a:pt x="1377083" y="509722"/>
                </a:lnTo>
                <a:cubicBezTo>
                  <a:pt x="1370016" y="501982"/>
                  <a:pt x="1361770" y="489529"/>
                  <a:pt x="1352347" y="472365"/>
                </a:cubicBezTo>
                <a:cubicBezTo>
                  <a:pt x="1340904" y="451499"/>
                  <a:pt x="1321216" y="433494"/>
                  <a:pt x="1293282" y="418349"/>
                </a:cubicBezTo>
                <a:cubicBezTo>
                  <a:pt x="1275782" y="408926"/>
                  <a:pt x="1258450" y="404214"/>
                  <a:pt x="1241285" y="404214"/>
                </a:cubicBezTo>
                <a:lnTo>
                  <a:pt x="1207462" y="360294"/>
                </a:lnTo>
                <a:cubicBezTo>
                  <a:pt x="1231021" y="338755"/>
                  <a:pt x="1256430" y="317216"/>
                  <a:pt x="1283691" y="295677"/>
                </a:cubicBezTo>
                <a:cubicBezTo>
                  <a:pt x="1281335" y="294330"/>
                  <a:pt x="1271828" y="290965"/>
                  <a:pt x="1255168" y="285580"/>
                </a:cubicBezTo>
                <a:cubicBezTo>
                  <a:pt x="1238509" y="280195"/>
                  <a:pt x="1227655" y="276914"/>
                  <a:pt x="1222607" y="275736"/>
                </a:cubicBezTo>
                <a:cubicBezTo>
                  <a:pt x="1217559" y="274558"/>
                  <a:pt x="1212342" y="273296"/>
                  <a:pt x="1206957" y="271950"/>
                </a:cubicBezTo>
                <a:cubicBezTo>
                  <a:pt x="1200226" y="270267"/>
                  <a:pt x="1196019" y="267575"/>
                  <a:pt x="1194337" y="263873"/>
                </a:cubicBezTo>
                <a:cubicBezTo>
                  <a:pt x="1194337" y="263284"/>
                  <a:pt x="1193685" y="262106"/>
                  <a:pt x="1192381" y="260339"/>
                </a:cubicBezTo>
                <a:lnTo>
                  <a:pt x="1187350" y="254281"/>
                </a:lnTo>
                <a:lnTo>
                  <a:pt x="1145454" y="254281"/>
                </a:lnTo>
                <a:lnTo>
                  <a:pt x="1145454" y="514771"/>
                </a:lnTo>
                <a:cubicBezTo>
                  <a:pt x="1142425" y="510406"/>
                  <a:pt x="1138050" y="504025"/>
                  <a:pt x="1132329" y="495627"/>
                </a:cubicBezTo>
                <a:cubicBezTo>
                  <a:pt x="1130310" y="490589"/>
                  <a:pt x="1126944" y="483366"/>
                  <a:pt x="1122233" y="473959"/>
                </a:cubicBezTo>
                <a:cubicBezTo>
                  <a:pt x="1109780" y="451452"/>
                  <a:pt x="1093037" y="433061"/>
                  <a:pt x="1072003" y="418787"/>
                </a:cubicBezTo>
                <a:cubicBezTo>
                  <a:pt x="1050968" y="404512"/>
                  <a:pt x="1027830" y="396368"/>
                  <a:pt x="1002589" y="394354"/>
                </a:cubicBezTo>
                <a:lnTo>
                  <a:pt x="970280" y="348502"/>
                </a:lnTo>
                <a:cubicBezTo>
                  <a:pt x="1019080" y="313905"/>
                  <a:pt x="1069226" y="288209"/>
                  <a:pt x="1120718" y="271413"/>
                </a:cubicBezTo>
                <a:lnTo>
                  <a:pt x="1120718" y="254281"/>
                </a:lnTo>
                <a:lnTo>
                  <a:pt x="987101" y="254281"/>
                </a:lnTo>
                <a:lnTo>
                  <a:pt x="957660" y="254281"/>
                </a:lnTo>
                <a:lnTo>
                  <a:pt x="923494" y="254281"/>
                </a:lnTo>
                <a:lnTo>
                  <a:pt x="923494" y="509722"/>
                </a:lnTo>
                <a:lnTo>
                  <a:pt x="897747" y="485033"/>
                </a:lnTo>
                <a:lnTo>
                  <a:pt x="897747" y="254281"/>
                </a:lnTo>
                <a:lnTo>
                  <a:pt x="860690" y="254281"/>
                </a:lnTo>
                <a:lnTo>
                  <a:pt x="835654" y="228535"/>
                </a:lnTo>
                <a:lnTo>
                  <a:pt x="900776" y="228535"/>
                </a:lnTo>
                <a:cubicBezTo>
                  <a:pt x="895391" y="223150"/>
                  <a:pt x="890007" y="217765"/>
                  <a:pt x="884622" y="212380"/>
                </a:cubicBezTo>
                <a:cubicBezTo>
                  <a:pt x="878228" y="205313"/>
                  <a:pt x="875030" y="198918"/>
                  <a:pt x="875030" y="193197"/>
                </a:cubicBezTo>
                <a:cubicBezTo>
                  <a:pt x="875030" y="184783"/>
                  <a:pt x="876713" y="177716"/>
                  <a:pt x="880078" y="171994"/>
                </a:cubicBezTo>
                <a:cubicBezTo>
                  <a:pt x="903637" y="131945"/>
                  <a:pt x="934095" y="111920"/>
                  <a:pt x="971452" y="111920"/>
                </a:cubicBezTo>
                <a:close/>
                <a:moveTo>
                  <a:pt x="294418" y="99"/>
                </a:moveTo>
                <a:cubicBezTo>
                  <a:pt x="444214" y="-2288"/>
                  <a:pt x="537340" y="38282"/>
                  <a:pt x="576673" y="121446"/>
                </a:cubicBezTo>
                <a:cubicBezTo>
                  <a:pt x="601439" y="188659"/>
                  <a:pt x="574458" y="212529"/>
                  <a:pt x="606788" y="243831"/>
                </a:cubicBezTo>
                <a:cubicBezTo>
                  <a:pt x="637625" y="275280"/>
                  <a:pt x="672693" y="299384"/>
                  <a:pt x="667056" y="316675"/>
                </a:cubicBezTo>
                <a:cubicBezTo>
                  <a:pt x="653940" y="327097"/>
                  <a:pt x="635002" y="335871"/>
                  <a:pt x="609980" y="342294"/>
                </a:cubicBezTo>
                <a:cubicBezTo>
                  <a:pt x="617122" y="356237"/>
                  <a:pt x="642853" y="374453"/>
                  <a:pt x="631405" y="384122"/>
                </a:cubicBezTo>
                <a:lnTo>
                  <a:pt x="607439" y="398051"/>
                </a:lnTo>
                <a:cubicBezTo>
                  <a:pt x="614056" y="404610"/>
                  <a:pt x="629595" y="405065"/>
                  <a:pt x="627290" y="417729"/>
                </a:cubicBezTo>
                <a:cubicBezTo>
                  <a:pt x="622275" y="431360"/>
                  <a:pt x="598672" y="434611"/>
                  <a:pt x="603323" y="443968"/>
                </a:cubicBezTo>
                <a:cubicBezTo>
                  <a:pt x="617883" y="469004"/>
                  <a:pt x="622777" y="501367"/>
                  <a:pt x="611312" y="511751"/>
                </a:cubicBezTo>
                <a:cubicBezTo>
                  <a:pt x="587939" y="530393"/>
                  <a:pt x="517722" y="535604"/>
                  <a:pt x="454196" y="518225"/>
                </a:cubicBezTo>
                <a:lnTo>
                  <a:pt x="430230" y="605772"/>
                </a:lnTo>
                <a:lnTo>
                  <a:pt x="74723" y="602492"/>
                </a:lnTo>
                <a:cubicBezTo>
                  <a:pt x="120881" y="464376"/>
                  <a:pt x="113780" y="403881"/>
                  <a:pt x="61408" y="361973"/>
                </a:cubicBezTo>
                <a:cubicBezTo>
                  <a:pt x="-98371" y="201991"/>
                  <a:pt x="80048" y="3744"/>
                  <a:pt x="294418" y="99"/>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000" dirty="0">
              <a:latin typeface="SutonnyMJ" pitchFamily="2" charset="0"/>
            </a:endParaRPr>
          </a:p>
        </p:txBody>
      </p:sp>
      <p:sp>
        <p:nvSpPr>
          <p:cNvPr id="15" name="Freeform 14"/>
          <p:cNvSpPr/>
          <p:nvPr/>
        </p:nvSpPr>
        <p:spPr>
          <a:xfrm>
            <a:off x="1159583" y="4456766"/>
            <a:ext cx="5712917" cy="605772"/>
          </a:xfrm>
          <a:custGeom>
            <a:avLst/>
            <a:gdLst/>
            <a:ahLst/>
            <a:cxnLst/>
            <a:rect l="l" t="t" r="r" b="b"/>
            <a:pathLst>
              <a:path w="5712917" h="605772">
                <a:moveTo>
                  <a:pt x="4999761" y="410996"/>
                </a:moveTo>
                <a:cubicBezTo>
                  <a:pt x="5006829" y="410996"/>
                  <a:pt x="5013055" y="413604"/>
                  <a:pt x="5018439" y="418820"/>
                </a:cubicBezTo>
                <a:cubicBezTo>
                  <a:pt x="5023824" y="424037"/>
                  <a:pt x="5026517" y="430179"/>
                  <a:pt x="5026517" y="437247"/>
                </a:cubicBezTo>
                <a:cubicBezTo>
                  <a:pt x="5026517" y="443978"/>
                  <a:pt x="5024245" y="449951"/>
                  <a:pt x="5019702" y="455168"/>
                </a:cubicBezTo>
                <a:cubicBezTo>
                  <a:pt x="5015158" y="460384"/>
                  <a:pt x="5009521" y="462993"/>
                  <a:pt x="5002790" y="462993"/>
                </a:cubicBezTo>
                <a:cubicBezTo>
                  <a:pt x="4995722" y="462993"/>
                  <a:pt x="4989412" y="460216"/>
                  <a:pt x="4983859" y="454663"/>
                </a:cubicBezTo>
                <a:cubicBezTo>
                  <a:pt x="4978306" y="449110"/>
                  <a:pt x="4975529" y="442800"/>
                  <a:pt x="4975529" y="435732"/>
                </a:cubicBezTo>
                <a:cubicBezTo>
                  <a:pt x="4975529" y="429001"/>
                  <a:pt x="4977885" y="423196"/>
                  <a:pt x="4982597" y="418316"/>
                </a:cubicBezTo>
                <a:cubicBezTo>
                  <a:pt x="4987309" y="413436"/>
                  <a:pt x="4993030" y="410996"/>
                  <a:pt x="4999761" y="410996"/>
                </a:cubicBezTo>
                <a:close/>
                <a:moveTo>
                  <a:pt x="2875686" y="410996"/>
                </a:moveTo>
                <a:cubicBezTo>
                  <a:pt x="2882754" y="410996"/>
                  <a:pt x="2888980" y="413604"/>
                  <a:pt x="2894364" y="418820"/>
                </a:cubicBezTo>
                <a:cubicBezTo>
                  <a:pt x="2899749" y="424037"/>
                  <a:pt x="2902442" y="430179"/>
                  <a:pt x="2902442" y="437247"/>
                </a:cubicBezTo>
                <a:cubicBezTo>
                  <a:pt x="2902442" y="443978"/>
                  <a:pt x="2900170" y="449951"/>
                  <a:pt x="2895627" y="455168"/>
                </a:cubicBezTo>
                <a:cubicBezTo>
                  <a:pt x="2891083" y="460384"/>
                  <a:pt x="2885446" y="462993"/>
                  <a:pt x="2878715" y="462993"/>
                </a:cubicBezTo>
                <a:cubicBezTo>
                  <a:pt x="2871647" y="462993"/>
                  <a:pt x="2865337" y="460216"/>
                  <a:pt x="2859784" y="454663"/>
                </a:cubicBezTo>
                <a:cubicBezTo>
                  <a:pt x="2854231" y="449110"/>
                  <a:pt x="2851454" y="442800"/>
                  <a:pt x="2851454" y="435732"/>
                </a:cubicBezTo>
                <a:cubicBezTo>
                  <a:pt x="2851454" y="429001"/>
                  <a:pt x="2853810" y="423196"/>
                  <a:pt x="2858522" y="418316"/>
                </a:cubicBezTo>
                <a:cubicBezTo>
                  <a:pt x="2863233" y="413436"/>
                  <a:pt x="2868955" y="410996"/>
                  <a:pt x="2875686" y="410996"/>
                </a:cubicBezTo>
                <a:close/>
                <a:moveTo>
                  <a:pt x="2523261" y="410996"/>
                </a:moveTo>
                <a:cubicBezTo>
                  <a:pt x="2530328" y="410996"/>
                  <a:pt x="2536555" y="413604"/>
                  <a:pt x="2541939" y="418820"/>
                </a:cubicBezTo>
                <a:cubicBezTo>
                  <a:pt x="2547324" y="424037"/>
                  <a:pt x="2550017" y="430179"/>
                  <a:pt x="2550017" y="437247"/>
                </a:cubicBezTo>
                <a:cubicBezTo>
                  <a:pt x="2550017" y="443978"/>
                  <a:pt x="2547745" y="449951"/>
                  <a:pt x="2543201" y="455168"/>
                </a:cubicBezTo>
                <a:cubicBezTo>
                  <a:pt x="2538658" y="460384"/>
                  <a:pt x="2533021" y="462993"/>
                  <a:pt x="2526290" y="462993"/>
                </a:cubicBezTo>
                <a:cubicBezTo>
                  <a:pt x="2519222" y="462993"/>
                  <a:pt x="2512912" y="460216"/>
                  <a:pt x="2507359" y="454663"/>
                </a:cubicBezTo>
                <a:cubicBezTo>
                  <a:pt x="2501806" y="449110"/>
                  <a:pt x="2499029" y="442800"/>
                  <a:pt x="2499029" y="435732"/>
                </a:cubicBezTo>
                <a:cubicBezTo>
                  <a:pt x="2499029" y="429001"/>
                  <a:pt x="2501385" y="423196"/>
                  <a:pt x="2506097" y="418316"/>
                </a:cubicBezTo>
                <a:cubicBezTo>
                  <a:pt x="2510809" y="413436"/>
                  <a:pt x="2516530" y="410996"/>
                  <a:pt x="2523261" y="410996"/>
                </a:cubicBezTo>
                <a:close/>
                <a:moveTo>
                  <a:pt x="5451503" y="285294"/>
                </a:moveTo>
                <a:cubicBezTo>
                  <a:pt x="5421550" y="295727"/>
                  <a:pt x="5389073" y="312555"/>
                  <a:pt x="5354072" y="335777"/>
                </a:cubicBezTo>
                <a:cubicBezTo>
                  <a:pt x="5397487" y="354623"/>
                  <a:pt x="5429964" y="382052"/>
                  <a:pt x="5451503" y="418063"/>
                </a:cubicBezTo>
                <a:close/>
                <a:moveTo>
                  <a:pt x="3641753" y="285294"/>
                </a:moveTo>
                <a:cubicBezTo>
                  <a:pt x="3611800" y="295727"/>
                  <a:pt x="3579323" y="312555"/>
                  <a:pt x="3544322" y="335777"/>
                </a:cubicBezTo>
                <a:cubicBezTo>
                  <a:pt x="3587737" y="354623"/>
                  <a:pt x="3620214" y="382052"/>
                  <a:pt x="3641753" y="418063"/>
                </a:cubicBezTo>
                <a:close/>
                <a:moveTo>
                  <a:pt x="2270153" y="285294"/>
                </a:moveTo>
                <a:cubicBezTo>
                  <a:pt x="2240200" y="295727"/>
                  <a:pt x="2207723" y="312555"/>
                  <a:pt x="2172722" y="335777"/>
                </a:cubicBezTo>
                <a:cubicBezTo>
                  <a:pt x="2216137" y="354623"/>
                  <a:pt x="2248614" y="382052"/>
                  <a:pt x="2270153" y="418063"/>
                </a:cubicBezTo>
                <a:close/>
                <a:moveTo>
                  <a:pt x="5072961" y="281760"/>
                </a:moveTo>
                <a:cubicBezTo>
                  <a:pt x="5039816" y="292867"/>
                  <a:pt x="5007339" y="310031"/>
                  <a:pt x="4975529" y="333253"/>
                </a:cubicBezTo>
                <a:cubicBezTo>
                  <a:pt x="5021400" y="352436"/>
                  <a:pt x="5053877" y="381884"/>
                  <a:pt x="5072961" y="421597"/>
                </a:cubicBezTo>
                <a:close/>
                <a:moveTo>
                  <a:pt x="2948886" y="281760"/>
                </a:moveTo>
                <a:cubicBezTo>
                  <a:pt x="2915741" y="292867"/>
                  <a:pt x="2883264" y="310031"/>
                  <a:pt x="2851454" y="333253"/>
                </a:cubicBezTo>
                <a:cubicBezTo>
                  <a:pt x="2897325" y="352436"/>
                  <a:pt x="2929802" y="381884"/>
                  <a:pt x="2948886" y="421597"/>
                </a:cubicBezTo>
                <a:close/>
                <a:moveTo>
                  <a:pt x="2596461" y="281760"/>
                </a:moveTo>
                <a:cubicBezTo>
                  <a:pt x="2563316" y="292867"/>
                  <a:pt x="2530839" y="310031"/>
                  <a:pt x="2499029" y="333253"/>
                </a:cubicBezTo>
                <a:cubicBezTo>
                  <a:pt x="2544900" y="352436"/>
                  <a:pt x="2577377" y="381884"/>
                  <a:pt x="2596461" y="421597"/>
                </a:cubicBezTo>
                <a:close/>
                <a:moveTo>
                  <a:pt x="4129995" y="242384"/>
                </a:moveTo>
                <a:lnTo>
                  <a:pt x="4144603" y="248442"/>
                </a:lnTo>
                <a:cubicBezTo>
                  <a:pt x="4164749" y="297242"/>
                  <a:pt x="4181203" y="330560"/>
                  <a:pt x="4193966" y="348397"/>
                </a:cubicBezTo>
                <a:cubicBezTo>
                  <a:pt x="4219149" y="383735"/>
                  <a:pt x="4249370" y="401404"/>
                  <a:pt x="4284629" y="401404"/>
                </a:cubicBezTo>
                <a:cubicBezTo>
                  <a:pt x="4301083" y="401404"/>
                  <a:pt x="4317034" y="394925"/>
                  <a:pt x="4332481" y="381968"/>
                </a:cubicBezTo>
                <a:cubicBezTo>
                  <a:pt x="4347928" y="369011"/>
                  <a:pt x="4355652" y="354455"/>
                  <a:pt x="4355652" y="338301"/>
                </a:cubicBezTo>
                <a:cubicBezTo>
                  <a:pt x="4355652" y="325512"/>
                  <a:pt x="4351813" y="313564"/>
                  <a:pt x="4344135" y="302458"/>
                </a:cubicBezTo>
                <a:cubicBezTo>
                  <a:pt x="4335796" y="290006"/>
                  <a:pt x="4325452" y="283780"/>
                  <a:pt x="4313104" y="283780"/>
                </a:cubicBezTo>
                <a:cubicBezTo>
                  <a:pt x="4309103" y="283780"/>
                  <a:pt x="4303597" y="284621"/>
                  <a:pt x="4296587" y="286304"/>
                </a:cubicBezTo>
                <a:cubicBezTo>
                  <a:pt x="4302982" y="294044"/>
                  <a:pt x="4306179" y="303636"/>
                  <a:pt x="4306179" y="315079"/>
                </a:cubicBezTo>
                <a:cubicBezTo>
                  <a:pt x="4306179" y="338974"/>
                  <a:pt x="4293053" y="350921"/>
                  <a:pt x="4266802" y="350921"/>
                </a:cubicBezTo>
                <a:cubicBezTo>
                  <a:pt x="4253341" y="350921"/>
                  <a:pt x="4242739" y="346210"/>
                  <a:pt x="4234998" y="336786"/>
                </a:cubicBezTo>
                <a:cubicBezTo>
                  <a:pt x="4227595" y="328373"/>
                  <a:pt x="4223892" y="317098"/>
                  <a:pt x="4223892" y="302963"/>
                </a:cubicBezTo>
                <a:cubicBezTo>
                  <a:pt x="4223892" y="287482"/>
                  <a:pt x="4229950" y="274777"/>
                  <a:pt x="4242066" y="264849"/>
                </a:cubicBezTo>
                <a:cubicBezTo>
                  <a:pt x="4254182" y="254921"/>
                  <a:pt x="4267980" y="249956"/>
                  <a:pt x="4283462" y="249956"/>
                </a:cubicBezTo>
                <a:cubicBezTo>
                  <a:pt x="4311059" y="249956"/>
                  <a:pt x="4333944" y="260894"/>
                  <a:pt x="4352118" y="282770"/>
                </a:cubicBezTo>
                <a:cubicBezTo>
                  <a:pt x="4369282" y="303300"/>
                  <a:pt x="4377864" y="327699"/>
                  <a:pt x="4377864" y="355970"/>
                </a:cubicBezTo>
                <a:cubicBezTo>
                  <a:pt x="4377864" y="380874"/>
                  <a:pt x="4368357" y="401656"/>
                  <a:pt x="4349342" y="418316"/>
                </a:cubicBezTo>
                <a:cubicBezTo>
                  <a:pt x="4330326" y="434975"/>
                  <a:pt x="4308030" y="443304"/>
                  <a:pt x="4282452" y="443304"/>
                </a:cubicBezTo>
                <a:cubicBezTo>
                  <a:pt x="4272692" y="443304"/>
                  <a:pt x="4262091" y="441453"/>
                  <a:pt x="4250648" y="437751"/>
                </a:cubicBezTo>
                <a:cubicBezTo>
                  <a:pt x="4238196" y="433713"/>
                  <a:pt x="4228604" y="428664"/>
                  <a:pt x="4221873" y="422607"/>
                </a:cubicBezTo>
                <a:cubicBezTo>
                  <a:pt x="4186535" y="391307"/>
                  <a:pt x="4155909" y="331233"/>
                  <a:pt x="4129995" y="242384"/>
                </a:cubicBezTo>
                <a:close/>
                <a:moveTo>
                  <a:pt x="4667662" y="234307"/>
                </a:moveTo>
                <a:cubicBezTo>
                  <a:pt x="4640402" y="234307"/>
                  <a:pt x="4621387" y="244908"/>
                  <a:pt x="4610617" y="266111"/>
                </a:cubicBezTo>
                <a:lnTo>
                  <a:pt x="4613646" y="266111"/>
                </a:lnTo>
                <a:cubicBezTo>
                  <a:pt x="4622733" y="265774"/>
                  <a:pt x="4630642" y="269813"/>
                  <a:pt x="4637373" y="278227"/>
                </a:cubicBezTo>
                <a:cubicBezTo>
                  <a:pt x="4644104" y="286640"/>
                  <a:pt x="4647469" y="295222"/>
                  <a:pt x="4647469" y="303973"/>
                </a:cubicBezTo>
                <a:cubicBezTo>
                  <a:pt x="4647469" y="306665"/>
                  <a:pt x="4646964" y="309021"/>
                  <a:pt x="4645955" y="311040"/>
                </a:cubicBezTo>
                <a:lnTo>
                  <a:pt x="4705524" y="251976"/>
                </a:lnTo>
                <a:cubicBezTo>
                  <a:pt x="4695764" y="240196"/>
                  <a:pt x="4683144" y="234307"/>
                  <a:pt x="4667662" y="234307"/>
                </a:cubicBezTo>
                <a:close/>
                <a:moveTo>
                  <a:pt x="3191287" y="234307"/>
                </a:moveTo>
                <a:cubicBezTo>
                  <a:pt x="3164027" y="234307"/>
                  <a:pt x="3145012" y="244908"/>
                  <a:pt x="3134242" y="266111"/>
                </a:cubicBezTo>
                <a:lnTo>
                  <a:pt x="3137271" y="266111"/>
                </a:lnTo>
                <a:cubicBezTo>
                  <a:pt x="3146358" y="265774"/>
                  <a:pt x="3154267" y="269813"/>
                  <a:pt x="3160997" y="278227"/>
                </a:cubicBezTo>
                <a:cubicBezTo>
                  <a:pt x="3167729" y="286640"/>
                  <a:pt x="3171094" y="295222"/>
                  <a:pt x="3171094" y="303973"/>
                </a:cubicBezTo>
                <a:cubicBezTo>
                  <a:pt x="3171094" y="306665"/>
                  <a:pt x="3170589" y="309021"/>
                  <a:pt x="3169580" y="311040"/>
                </a:cubicBezTo>
                <a:lnTo>
                  <a:pt x="3229149" y="251976"/>
                </a:lnTo>
                <a:cubicBezTo>
                  <a:pt x="3219389" y="240196"/>
                  <a:pt x="3206769" y="234307"/>
                  <a:pt x="3191287" y="234307"/>
                </a:cubicBezTo>
                <a:close/>
                <a:moveTo>
                  <a:pt x="1312576" y="228249"/>
                </a:moveTo>
                <a:cubicBezTo>
                  <a:pt x="1334452" y="245944"/>
                  <a:pt x="1345390" y="262806"/>
                  <a:pt x="1345390" y="278834"/>
                </a:cubicBezTo>
                <a:cubicBezTo>
                  <a:pt x="1345390" y="283178"/>
                  <a:pt x="1344885" y="287687"/>
                  <a:pt x="1343875" y="292362"/>
                </a:cubicBezTo>
                <a:cubicBezTo>
                  <a:pt x="1346904" y="291689"/>
                  <a:pt x="1352457" y="288323"/>
                  <a:pt x="1360535" y="282265"/>
                </a:cubicBezTo>
                <a:cubicBezTo>
                  <a:pt x="1368612" y="276207"/>
                  <a:pt x="1374333" y="273178"/>
                  <a:pt x="1377699" y="273178"/>
                </a:cubicBezTo>
                <a:cubicBezTo>
                  <a:pt x="1385439" y="273178"/>
                  <a:pt x="1394694" y="278900"/>
                  <a:pt x="1405464" y="290342"/>
                </a:cubicBezTo>
                <a:cubicBezTo>
                  <a:pt x="1408156" y="293371"/>
                  <a:pt x="1415224" y="302290"/>
                  <a:pt x="1426667" y="317098"/>
                </a:cubicBezTo>
                <a:lnTo>
                  <a:pt x="1426667" y="228249"/>
                </a:lnTo>
                <a:close/>
                <a:moveTo>
                  <a:pt x="821620" y="228249"/>
                </a:moveTo>
                <a:cubicBezTo>
                  <a:pt x="844842" y="247490"/>
                  <a:pt x="858135" y="258628"/>
                  <a:pt x="861501" y="261662"/>
                </a:cubicBezTo>
                <a:cubicBezTo>
                  <a:pt x="875972" y="276176"/>
                  <a:pt x="885059" y="290521"/>
                  <a:pt x="888761" y="304698"/>
                </a:cubicBezTo>
                <a:cubicBezTo>
                  <a:pt x="894483" y="327310"/>
                  <a:pt x="896839" y="343512"/>
                  <a:pt x="895829" y="353304"/>
                </a:cubicBezTo>
                <a:cubicBezTo>
                  <a:pt x="905925" y="363763"/>
                  <a:pt x="920229" y="380638"/>
                  <a:pt x="938739" y="403928"/>
                </a:cubicBezTo>
                <a:lnTo>
                  <a:pt x="938739" y="228249"/>
                </a:lnTo>
                <a:close/>
                <a:moveTo>
                  <a:pt x="5690705" y="224715"/>
                </a:moveTo>
                <a:lnTo>
                  <a:pt x="5712917" y="247937"/>
                </a:lnTo>
                <a:lnTo>
                  <a:pt x="5712917" y="491768"/>
                </a:lnTo>
                <a:lnTo>
                  <a:pt x="5690705" y="469050"/>
                </a:lnTo>
                <a:close/>
                <a:moveTo>
                  <a:pt x="2769168" y="202503"/>
                </a:moveTo>
                <a:lnTo>
                  <a:pt x="2980670" y="202503"/>
                </a:lnTo>
                <a:lnTo>
                  <a:pt x="3007950" y="202503"/>
                </a:lnTo>
                <a:lnTo>
                  <a:pt x="3072044" y="202503"/>
                </a:lnTo>
                <a:lnTo>
                  <a:pt x="3097790" y="228249"/>
                </a:lnTo>
                <a:lnTo>
                  <a:pt x="3033696" y="228249"/>
                </a:lnTo>
                <a:lnTo>
                  <a:pt x="3006417" y="228249"/>
                </a:lnTo>
                <a:lnTo>
                  <a:pt x="2974632" y="228249"/>
                </a:lnTo>
                <a:lnTo>
                  <a:pt x="2974632" y="304840"/>
                </a:lnTo>
                <a:lnTo>
                  <a:pt x="2984551" y="301385"/>
                </a:lnTo>
                <a:cubicBezTo>
                  <a:pt x="3001147" y="295706"/>
                  <a:pt x="3010455" y="292867"/>
                  <a:pt x="3012474" y="292867"/>
                </a:cubicBezTo>
                <a:cubicBezTo>
                  <a:pt x="3018196" y="292867"/>
                  <a:pt x="3025011" y="297073"/>
                  <a:pt x="3032920" y="305487"/>
                </a:cubicBezTo>
                <a:cubicBezTo>
                  <a:pt x="3040829" y="313901"/>
                  <a:pt x="3044783" y="321137"/>
                  <a:pt x="3044783" y="327195"/>
                </a:cubicBezTo>
                <a:cubicBezTo>
                  <a:pt x="3044783" y="335272"/>
                  <a:pt x="3043774" y="347472"/>
                  <a:pt x="3041754" y="363794"/>
                </a:cubicBezTo>
                <a:cubicBezTo>
                  <a:pt x="3039735" y="380117"/>
                  <a:pt x="3038725" y="392317"/>
                  <a:pt x="3038725" y="400394"/>
                </a:cubicBezTo>
                <a:cubicBezTo>
                  <a:pt x="3038725" y="425972"/>
                  <a:pt x="3042932" y="456430"/>
                  <a:pt x="3051346" y="491768"/>
                </a:cubicBezTo>
                <a:lnTo>
                  <a:pt x="3022894" y="473089"/>
                </a:lnTo>
                <a:cubicBezTo>
                  <a:pt x="3018640" y="447848"/>
                  <a:pt x="3016513" y="424962"/>
                  <a:pt x="3016513" y="404433"/>
                </a:cubicBezTo>
                <a:cubicBezTo>
                  <a:pt x="3016513" y="398375"/>
                  <a:pt x="3016513" y="389456"/>
                  <a:pt x="3016513" y="377677"/>
                </a:cubicBezTo>
                <a:cubicBezTo>
                  <a:pt x="3016513" y="365898"/>
                  <a:pt x="3016513" y="356979"/>
                  <a:pt x="3016513" y="350921"/>
                </a:cubicBezTo>
                <a:cubicBezTo>
                  <a:pt x="3016513" y="336786"/>
                  <a:pt x="3015167" y="329719"/>
                  <a:pt x="3012474" y="329719"/>
                </a:cubicBezTo>
                <a:cubicBezTo>
                  <a:pt x="3008099" y="329719"/>
                  <a:pt x="3000358" y="332411"/>
                  <a:pt x="2989252" y="337796"/>
                </a:cubicBezTo>
                <a:cubicBezTo>
                  <a:pt x="2983699" y="340488"/>
                  <a:pt x="2979030" y="342508"/>
                  <a:pt x="2975244" y="343854"/>
                </a:cubicBezTo>
                <a:lnTo>
                  <a:pt x="2974632" y="343996"/>
                </a:lnTo>
                <a:lnTo>
                  <a:pt x="2974632" y="483690"/>
                </a:lnTo>
                <a:cubicBezTo>
                  <a:pt x="2969920" y="481003"/>
                  <a:pt x="2963862" y="473110"/>
                  <a:pt x="2956458" y="460011"/>
                </a:cubicBezTo>
                <a:cubicBezTo>
                  <a:pt x="2951746" y="450940"/>
                  <a:pt x="2947034" y="441871"/>
                  <a:pt x="2942323" y="432806"/>
                </a:cubicBezTo>
                <a:cubicBezTo>
                  <a:pt x="2931890" y="413996"/>
                  <a:pt x="2916492" y="398460"/>
                  <a:pt x="2896132" y="386200"/>
                </a:cubicBezTo>
                <a:cubicBezTo>
                  <a:pt x="2875770" y="373940"/>
                  <a:pt x="2854483" y="367139"/>
                  <a:pt x="2832271" y="365798"/>
                </a:cubicBezTo>
                <a:lnTo>
                  <a:pt x="2799457" y="320955"/>
                </a:lnTo>
                <a:cubicBezTo>
                  <a:pt x="2849772" y="285349"/>
                  <a:pt x="2899581" y="259990"/>
                  <a:pt x="2948886" y="244877"/>
                </a:cubicBezTo>
                <a:lnTo>
                  <a:pt x="2948886" y="228249"/>
                </a:lnTo>
                <a:lnTo>
                  <a:pt x="2794843" y="228249"/>
                </a:lnTo>
                <a:close/>
                <a:moveTo>
                  <a:pt x="3682053" y="201998"/>
                </a:moveTo>
                <a:lnTo>
                  <a:pt x="3965765" y="201998"/>
                </a:lnTo>
                <a:lnTo>
                  <a:pt x="3966280" y="202503"/>
                </a:lnTo>
                <a:lnTo>
                  <a:pt x="4091123" y="202503"/>
                </a:lnTo>
                <a:lnTo>
                  <a:pt x="4114907" y="202503"/>
                </a:lnTo>
                <a:lnTo>
                  <a:pt x="4405629" y="202503"/>
                </a:lnTo>
                <a:lnTo>
                  <a:pt x="4432385" y="228249"/>
                </a:lnTo>
                <a:lnTo>
                  <a:pt x="4132259" y="228249"/>
                </a:lnTo>
                <a:lnTo>
                  <a:pt x="4120257" y="229890"/>
                </a:lnTo>
                <a:cubicBezTo>
                  <a:pt x="4113415" y="231488"/>
                  <a:pt x="4106191" y="233802"/>
                  <a:pt x="4098587" y="236831"/>
                </a:cubicBezTo>
                <a:cubicBezTo>
                  <a:pt x="4041821" y="259043"/>
                  <a:pt x="4013438" y="306833"/>
                  <a:pt x="4013438" y="380201"/>
                </a:cubicBezTo>
                <a:cubicBezTo>
                  <a:pt x="4013438" y="415539"/>
                  <a:pt x="4027186" y="440949"/>
                  <a:pt x="4054683" y="456430"/>
                </a:cubicBezTo>
                <a:cubicBezTo>
                  <a:pt x="4057060" y="457776"/>
                  <a:pt x="4060626" y="458449"/>
                  <a:pt x="4065379" y="458449"/>
                </a:cubicBezTo>
                <a:cubicBezTo>
                  <a:pt x="4070128" y="458449"/>
                  <a:pt x="4072166" y="457776"/>
                  <a:pt x="4071492" y="456430"/>
                </a:cubicBezTo>
                <a:cubicBezTo>
                  <a:pt x="4068463" y="456093"/>
                  <a:pt x="4065182" y="452475"/>
                  <a:pt x="4061648" y="445576"/>
                </a:cubicBezTo>
                <a:cubicBezTo>
                  <a:pt x="4058115" y="438677"/>
                  <a:pt x="4056348" y="433376"/>
                  <a:pt x="4056348" y="429674"/>
                </a:cubicBezTo>
                <a:cubicBezTo>
                  <a:pt x="4056348" y="422270"/>
                  <a:pt x="4059629" y="415707"/>
                  <a:pt x="4066192" y="409986"/>
                </a:cubicBezTo>
                <a:cubicBezTo>
                  <a:pt x="4072754" y="404265"/>
                  <a:pt x="4079738" y="401404"/>
                  <a:pt x="4087142" y="401404"/>
                </a:cubicBezTo>
                <a:cubicBezTo>
                  <a:pt x="4093200" y="401404"/>
                  <a:pt x="4097912" y="403255"/>
                  <a:pt x="4101277" y="406957"/>
                </a:cubicBezTo>
                <a:cubicBezTo>
                  <a:pt x="4112047" y="412342"/>
                  <a:pt x="4117432" y="421597"/>
                  <a:pt x="4117432" y="434722"/>
                </a:cubicBezTo>
                <a:cubicBezTo>
                  <a:pt x="4117432" y="446502"/>
                  <a:pt x="4112972" y="456346"/>
                  <a:pt x="4104054" y="464255"/>
                </a:cubicBezTo>
                <a:cubicBezTo>
                  <a:pt x="4095135" y="472164"/>
                  <a:pt x="4084618" y="476118"/>
                  <a:pt x="4072502" y="476118"/>
                </a:cubicBezTo>
                <a:cubicBezTo>
                  <a:pt x="4045578" y="476118"/>
                  <a:pt x="4024039" y="462012"/>
                  <a:pt x="4007884" y="433800"/>
                </a:cubicBezTo>
                <a:cubicBezTo>
                  <a:pt x="3994422" y="409952"/>
                  <a:pt x="3987691" y="383417"/>
                  <a:pt x="3987691" y="354195"/>
                </a:cubicBezTo>
                <a:cubicBezTo>
                  <a:pt x="3987691" y="310202"/>
                  <a:pt x="4004687" y="268220"/>
                  <a:pt x="4038679" y="228249"/>
                </a:cubicBezTo>
                <a:lnTo>
                  <a:pt x="3962450" y="228249"/>
                </a:lnTo>
                <a:lnTo>
                  <a:pt x="3961955" y="227744"/>
                </a:lnTo>
                <a:lnTo>
                  <a:pt x="3929417" y="227744"/>
                </a:lnTo>
                <a:lnTo>
                  <a:pt x="3929417" y="486719"/>
                </a:lnTo>
                <a:lnTo>
                  <a:pt x="3903671" y="461983"/>
                </a:lnTo>
                <a:lnTo>
                  <a:pt x="3903671" y="322146"/>
                </a:lnTo>
                <a:cubicBezTo>
                  <a:pt x="3903671" y="313943"/>
                  <a:pt x="3900273" y="306423"/>
                  <a:pt x="3893476" y="299587"/>
                </a:cubicBezTo>
                <a:cubicBezTo>
                  <a:pt x="3886680" y="292751"/>
                  <a:pt x="3879206" y="289333"/>
                  <a:pt x="3871055" y="289333"/>
                </a:cubicBezTo>
                <a:cubicBezTo>
                  <a:pt x="3857462" y="289333"/>
                  <a:pt x="3850665" y="297160"/>
                  <a:pt x="3850665" y="312815"/>
                </a:cubicBezTo>
                <a:cubicBezTo>
                  <a:pt x="3850665" y="314519"/>
                  <a:pt x="3851506" y="320306"/>
                  <a:pt x="3853189" y="330176"/>
                </a:cubicBezTo>
                <a:lnTo>
                  <a:pt x="3842588" y="334262"/>
                </a:lnTo>
                <a:lnTo>
                  <a:pt x="3842588" y="333253"/>
                </a:lnTo>
                <a:cubicBezTo>
                  <a:pt x="3842588" y="331570"/>
                  <a:pt x="3840905" y="327868"/>
                  <a:pt x="3837539" y="322146"/>
                </a:cubicBezTo>
                <a:cubicBezTo>
                  <a:pt x="3830472" y="310704"/>
                  <a:pt x="3823741" y="302627"/>
                  <a:pt x="3817346" y="297915"/>
                </a:cubicBezTo>
                <a:cubicBezTo>
                  <a:pt x="3809606" y="292193"/>
                  <a:pt x="3799677" y="289333"/>
                  <a:pt x="3787562" y="289333"/>
                </a:cubicBezTo>
                <a:cubicBezTo>
                  <a:pt x="3775446" y="289333"/>
                  <a:pt x="3764760" y="293624"/>
                  <a:pt x="3755505" y="302206"/>
                </a:cubicBezTo>
                <a:cubicBezTo>
                  <a:pt x="3746250" y="310788"/>
                  <a:pt x="3741622" y="321137"/>
                  <a:pt x="3741622" y="333253"/>
                </a:cubicBezTo>
                <a:cubicBezTo>
                  <a:pt x="3741622" y="353446"/>
                  <a:pt x="3752729" y="365393"/>
                  <a:pt x="3774941" y="369095"/>
                </a:cubicBezTo>
                <a:cubicBezTo>
                  <a:pt x="3769893" y="362701"/>
                  <a:pt x="3767369" y="356138"/>
                  <a:pt x="3767369" y="349407"/>
                </a:cubicBezTo>
                <a:cubicBezTo>
                  <a:pt x="3767369" y="341330"/>
                  <a:pt x="3770145" y="334767"/>
                  <a:pt x="3775698" y="329719"/>
                </a:cubicBezTo>
                <a:cubicBezTo>
                  <a:pt x="3781251" y="324671"/>
                  <a:pt x="3788066" y="322146"/>
                  <a:pt x="3796144" y="322146"/>
                </a:cubicBezTo>
                <a:cubicBezTo>
                  <a:pt x="3805567" y="322146"/>
                  <a:pt x="3813224" y="326606"/>
                  <a:pt x="3819113" y="335524"/>
                </a:cubicBezTo>
                <a:cubicBezTo>
                  <a:pt x="3825003" y="344443"/>
                  <a:pt x="3827947" y="353950"/>
                  <a:pt x="3827947" y="364047"/>
                </a:cubicBezTo>
                <a:cubicBezTo>
                  <a:pt x="3827947" y="372797"/>
                  <a:pt x="3823404" y="380033"/>
                  <a:pt x="3814317" y="385754"/>
                </a:cubicBezTo>
                <a:cubicBezTo>
                  <a:pt x="3806577" y="390803"/>
                  <a:pt x="3798163" y="393327"/>
                  <a:pt x="3789076" y="393327"/>
                </a:cubicBezTo>
                <a:cubicBezTo>
                  <a:pt x="3767201" y="393327"/>
                  <a:pt x="3749868" y="386848"/>
                  <a:pt x="3737079" y="373891"/>
                </a:cubicBezTo>
                <a:cubicBezTo>
                  <a:pt x="3724290" y="360934"/>
                  <a:pt x="3717896" y="343517"/>
                  <a:pt x="3717896" y="321642"/>
                </a:cubicBezTo>
                <a:cubicBezTo>
                  <a:pt x="3717896" y="303804"/>
                  <a:pt x="3722763" y="288155"/>
                  <a:pt x="3732496" y="274693"/>
                </a:cubicBezTo>
                <a:cubicBezTo>
                  <a:pt x="3743234" y="259548"/>
                  <a:pt x="3757164" y="251976"/>
                  <a:pt x="3774286" y="251976"/>
                </a:cubicBezTo>
                <a:cubicBezTo>
                  <a:pt x="3794422" y="251976"/>
                  <a:pt x="3812377" y="262409"/>
                  <a:pt x="3828153" y="283275"/>
                </a:cubicBezTo>
                <a:cubicBezTo>
                  <a:pt x="3828153" y="277801"/>
                  <a:pt x="3831677" y="271384"/>
                  <a:pt x="3838726" y="264024"/>
                </a:cubicBezTo>
                <a:cubicBezTo>
                  <a:pt x="3845776" y="256665"/>
                  <a:pt x="3851985" y="252985"/>
                  <a:pt x="3857354" y="252985"/>
                </a:cubicBezTo>
                <a:cubicBezTo>
                  <a:pt x="3878499" y="252985"/>
                  <a:pt x="3893938" y="267794"/>
                  <a:pt x="3903671" y="297410"/>
                </a:cubicBezTo>
                <a:lnTo>
                  <a:pt x="3903671" y="227744"/>
                </a:lnTo>
                <a:lnTo>
                  <a:pt x="3728098" y="227744"/>
                </a:lnTo>
                <a:lnTo>
                  <a:pt x="3728583" y="228249"/>
                </a:lnTo>
                <a:lnTo>
                  <a:pt x="3666489" y="228249"/>
                </a:lnTo>
                <a:lnTo>
                  <a:pt x="3666489" y="488739"/>
                </a:lnTo>
                <a:cubicBezTo>
                  <a:pt x="3663460" y="484374"/>
                  <a:pt x="3659085" y="477993"/>
                  <a:pt x="3653364" y="469595"/>
                </a:cubicBezTo>
                <a:cubicBezTo>
                  <a:pt x="3651345" y="464557"/>
                  <a:pt x="3647979" y="457334"/>
                  <a:pt x="3643267" y="447927"/>
                </a:cubicBezTo>
                <a:cubicBezTo>
                  <a:pt x="3630815" y="425420"/>
                  <a:pt x="3614072" y="407029"/>
                  <a:pt x="3593037" y="392755"/>
                </a:cubicBezTo>
                <a:cubicBezTo>
                  <a:pt x="3572003" y="378480"/>
                  <a:pt x="3548865" y="370336"/>
                  <a:pt x="3523624" y="368322"/>
                </a:cubicBezTo>
                <a:lnTo>
                  <a:pt x="3491315" y="322470"/>
                </a:lnTo>
                <a:cubicBezTo>
                  <a:pt x="3540115" y="287874"/>
                  <a:pt x="3590261" y="262177"/>
                  <a:pt x="3641753" y="245381"/>
                </a:cubicBezTo>
                <a:lnTo>
                  <a:pt x="3641753" y="228249"/>
                </a:lnTo>
                <a:lnTo>
                  <a:pt x="3478694" y="228249"/>
                </a:lnTo>
                <a:lnTo>
                  <a:pt x="3453958" y="202503"/>
                </a:lnTo>
                <a:lnTo>
                  <a:pt x="3682567" y="202503"/>
                </a:lnTo>
                <a:close/>
                <a:moveTo>
                  <a:pt x="3277612" y="164641"/>
                </a:moveTo>
                <a:lnTo>
                  <a:pt x="3291242" y="174738"/>
                </a:lnTo>
                <a:lnTo>
                  <a:pt x="3292757" y="177262"/>
                </a:lnTo>
                <a:cubicBezTo>
                  <a:pt x="3293430" y="188368"/>
                  <a:pt x="3298815" y="196782"/>
                  <a:pt x="3308911" y="202503"/>
                </a:cubicBezTo>
                <a:cubicBezTo>
                  <a:pt x="3312950" y="202503"/>
                  <a:pt x="3318167" y="202503"/>
                  <a:pt x="3324561" y="202503"/>
                </a:cubicBezTo>
                <a:cubicBezTo>
                  <a:pt x="3334321" y="202503"/>
                  <a:pt x="3340210" y="202671"/>
                  <a:pt x="3342230" y="203008"/>
                </a:cubicBezTo>
                <a:lnTo>
                  <a:pt x="3366966" y="228249"/>
                </a:lnTo>
                <a:lnTo>
                  <a:pt x="3302853" y="228249"/>
                </a:lnTo>
                <a:lnTo>
                  <a:pt x="3302853" y="483690"/>
                </a:lnTo>
                <a:cubicBezTo>
                  <a:pt x="3298478" y="480667"/>
                  <a:pt x="3289391" y="471930"/>
                  <a:pt x="3275593" y="457479"/>
                </a:cubicBezTo>
                <a:lnTo>
                  <a:pt x="3279127" y="327408"/>
                </a:lnTo>
                <a:cubicBezTo>
                  <a:pt x="3279127" y="321697"/>
                  <a:pt x="3275711" y="313044"/>
                  <a:pt x="3268880" y="301449"/>
                </a:cubicBezTo>
                <a:cubicBezTo>
                  <a:pt x="3262049" y="289853"/>
                  <a:pt x="3255968" y="282376"/>
                  <a:pt x="3250636" y="279015"/>
                </a:cubicBezTo>
                <a:lnTo>
                  <a:pt x="3165225" y="365128"/>
                </a:lnTo>
                <a:lnTo>
                  <a:pt x="3128184" y="351481"/>
                </a:lnTo>
                <a:cubicBezTo>
                  <a:pt x="3133569" y="346091"/>
                  <a:pt x="3139122" y="340701"/>
                  <a:pt x="3144843" y="335311"/>
                </a:cubicBezTo>
                <a:cubicBezTo>
                  <a:pt x="3151238" y="327902"/>
                  <a:pt x="3154435" y="320997"/>
                  <a:pt x="3154435" y="314598"/>
                </a:cubicBezTo>
                <a:cubicBezTo>
                  <a:pt x="3154435" y="297418"/>
                  <a:pt x="3148882" y="288828"/>
                  <a:pt x="3137776" y="288828"/>
                </a:cubicBezTo>
                <a:cubicBezTo>
                  <a:pt x="3134074" y="288828"/>
                  <a:pt x="3128436" y="290511"/>
                  <a:pt x="3120864" y="293876"/>
                </a:cubicBezTo>
                <a:cubicBezTo>
                  <a:pt x="3113292" y="297242"/>
                  <a:pt x="3107655" y="298924"/>
                  <a:pt x="3103953" y="298924"/>
                </a:cubicBezTo>
                <a:cubicBezTo>
                  <a:pt x="3099577" y="298924"/>
                  <a:pt x="3095371" y="296582"/>
                  <a:pt x="3091332" y="291896"/>
                </a:cubicBezTo>
                <a:cubicBezTo>
                  <a:pt x="3087293" y="287211"/>
                  <a:pt x="3085274" y="282691"/>
                  <a:pt x="3085274" y="278337"/>
                </a:cubicBezTo>
                <a:cubicBezTo>
                  <a:pt x="3085274" y="274325"/>
                  <a:pt x="3086788" y="269808"/>
                  <a:pt x="3089817" y="264786"/>
                </a:cubicBezTo>
                <a:cubicBezTo>
                  <a:pt x="3113039" y="226293"/>
                  <a:pt x="3144507" y="207046"/>
                  <a:pt x="3184220" y="207046"/>
                </a:cubicBezTo>
                <a:cubicBezTo>
                  <a:pt x="3203740" y="207046"/>
                  <a:pt x="3221745" y="213577"/>
                  <a:pt x="3238236" y="226640"/>
                </a:cubicBezTo>
                <a:cubicBezTo>
                  <a:pt x="3253380" y="238361"/>
                  <a:pt x="3265328" y="253769"/>
                  <a:pt x="3274078" y="272863"/>
                </a:cubicBezTo>
                <a:cubicBezTo>
                  <a:pt x="3278790" y="282912"/>
                  <a:pt x="3283839" y="296143"/>
                  <a:pt x="3289223" y="312555"/>
                </a:cubicBezTo>
                <a:cubicBezTo>
                  <a:pt x="3281483" y="267457"/>
                  <a:pt x="3277612" y="218152"/>
                  <a:pt x="3277612" y="164641"/>
                </a:cubicBezTo>
                <a:close/>
                <a:moveTo>
                  <a:pt x="4852581" y="157069"/>
                </a:moveTo>
                <a:lnTo>
                  <a:pt x="4862275" y="165146"/>
                </a:lnTo>
                <a:cubicBezTo>
                  <a:pt x="4864210" y="181300"/>
                  <a:pt x="4869056" y="193753"/>
                  <a:pt x="4876812" y="202503"/>
                </a:cubicBezTo>
                <a:lnTo>
                  <a:pt x="4893243" y="202503"/>
                </a:lnTo>
                <a:lnTo>
                  <a:pt x="4914674" y="202503"/>
                </a:lnTo>
                <a:lnTo>
                  <a:pt x="5108784" y="202503"/>
                </a:lnTo>
                <a:lnTo>
                  <a:pt x="5132025" y="202503"/>
                </a:lnTo>
                <a:lnTo>
                  <a:pt x="5263708" y="202503"/>
                </a:lnTo>
                <a:lnTo>
                  <a:pt x="5286482" y="202503"/>
                </a:lnTo>
                <a:lnTo>
                  <a:pt x="5513596" y="202503"/>
                </a:lnTo>
                <a:lnTo>
                  <a:pt x="5538333" y="228249"/>
                </a:lnTo>
                <a:lnTo>
                  <a:pt x="5476239" y="228249"/>
                </a:lnTo>
                <a:lnTo>
                  <a:pt x="5476239" y="488739"/>
                </a:lnTo>
                <a:cubicBezTo>
                  <a:pt x="5473210" y="484374"/>
                  <a:pt x="5468836" y="477993"/>
                  <a:pt x="5463114" y="469595"/>
                </a:cubicBezTo>
                <a:cubicBezTo>
                  <a:pt x="5461095" y="464557"/>
                  <a:pt x="5457730" y="457334"/>
                  <a:pt x="5453017" y="447927"/>
                </a:cubicBezTo>
                <a:cubicBezTo>
                  <a:pt x="5440565" y="425420"/>
                  <a:pt x="5423822" y="407029"/>
                  <a:pt x="5402787" y="392755"/>
                </a:cubicBezTo>
                <a:cubicBezTo>
                  <a:pt x="5381753" y="378480"/>
                  <a:pt x="5358615" y="370336"/>
                  <a:pt x="5333374" y="368322"/>
                </a:cubicBezTo>
                <a:lnTo>
                  <a:pt x="5301065" y="322470"/>
                </a:lnTo>
                <a:cubicBezTo>
                  <a:pt x="5349865" y="287874"/>
                  <a:pt x="5400011" y="262177"/>
                  <a:pt x="5451503" y="245381"/>
                </a:cubicBezTo>
                <a:lnTo>
                  <a:pt x="5451503" y="228249"/>
                </a:lnTo>
                <a:lnTo>
                  <a:pt x="5303833" y="228249"/>
                </a:lnTo>
                <a:lnTo>
                  <a:pt x="5291832" y="229890"/>
                </a:lnTo>
                <a:cubicBezTo>
                  <a:pt x="5284989" y="231488"/>
                  <a:pt x="5277766" y="233802"/>
                  <a:pt x="5270162" y="236831"/>
                </a:cubicBezTo>
                <a:cubicBezTo>
                  <a:pt x="5213396" y="259043"/>
                  <a:pt x="5185012" y="306833"/>
                  <a:pt x="5185012" y="380201"/>
                </a:cubicBezTo>
                <a:cubicBezTo>
                  <a:pt x="5185012" y="415539"/>
                  <a:pt x="5198761" y="440949"/>
                  <a:pt x="5226258" y="456430"/>
                </a:cubicBezTo>
                <a:cubicBezTo>
                  <a:pt x="5228635" y="457776"/>
                  <a:pt x="5232201" y="458449"/>
                  <a:pt x="5236954" y="458449"/>
                </a:cubicBezTo>
                <a:cubicBezTo>
                  <a:pt x="5241703" y="458449"/>
                  <a:pt x="5243741" y="457776"/>
                  <a:pt x="5243067" y="456430"/>
                </a:cubicBezTo>
                <a:cubicBezTo>
                  <a:pt x="5240038" y="456093"/>
                  <a:pt x="5236757" y="452475"/>
                  <a:pt x="5233223" y="445576"/>
                </a:cubicBezTo>
                <a:cubicBezTo>
                  <a:pt x="5229689" y="438677"/>
                  <a:pt x="5227923" y="433376"/>
                  <a:pt x="5227923" y="429674"/>
                </a:cubicBezTo>
                <a:cubicBezTo>
                  <a:pt x="5227923" y="422270"/>
                  <a:pt x="5231204" y="415707"/>
                  <a:pt x="5237767" y="409986"/>
                </a:cubicBezTo>
                <a:cubicBezTo>
                  <a:pt x="5244329" y="404265"/>
                  <a:pt x="5251313" y="401404"/>
                  <a:pt x="5258717" y="401404"/>
                </a:cubicBezTo>
                <a:cubicBezTo>
                  <a:pt x="5264775" y="401404"/>
                  <a:pt x="5269487" y="403255"/>
                  <a:pt x="5272852" y="406957"/>
                </a:cubicBezTo>
                <a:cubicBezTo>
                  <a:pt x="5283622" y="412342"/>
                  <a:pt x="5289006" y="421597"/>
                  <a:pt x="5289006" y="434722"/>
                </a:cubicBezTo>
                <a:cubicBezTo>
                  <a:pt x="5289006" y="446502"/>
                  <a:pt x="5284547" y="456346"/>
                  <a:pt x="5275629" y="464255"/>
                </a:cubicBezTo>
                <a:cubicBezTo>
                  <a:pt x="5266710" y="472164"/>
                  <a:pt x="5256193" y="476118"/>
                  <a:pt x="5244077" y="476118"/>
                </a:cubicBezTo>
                <a:cubicBezTo>
                  <a:pt x="5217153" y="476118"/>
                  <a:pt x="5195614" y="462012"/>
                  <a:pt x="5179459" y="433800"/>
                </a:cubicBezTo>
                <a:cubicBezTo>
                  <a:pt x="5165998" y="409952"/>
                  <a:pt x="5159266" y="383417"/>
                  <a:pt x="5159266" y="354195"/>
                </a:cubicBezTo>
                <a:cubicBezTo>
                  <a:pt x="5159266" y="310202"/>
                  <a:pt x="5176262" y="268220"/>
                  <a:pt x="5210254" y="228249"/>
                </a:cubicBezTo>
                <a:lnTo>
                  <a:pt x="5157771" y="228249"/>
                </a:lnTo>
                <a:lnTo>
                  <a:pt x="5134025" y="228249"/>
                </a:lnTo>
                <a:lnTo>
                  <a:pt x="5098707" y="228249"/>
                </a:lnTo>
                <a:lnTo>
                  <a:pt x="5098707" y="483690"/>
                </a:lnTo>
                <a:cubicBezTo>
                  <a:pt x="5093995" y="481003"/>
                  <a:pt x="5087937" y="473110"/>
                  <a:pt x="5080533" y="460011"/>
                </a:cubicBezTo>
                <a:cubicBezTo>
                  <a:pt x="5075821" y="450940"/>
                  <a:pt x="5071109" y="441871"/>
                  <a:pt x="5066398" y="432806"/>
                </a:cubicBezTo>
                <a:cubicBezTo>
                  <a:pt x="5055964" y="413996"/>
                  <a:pt x="5040567" y="398460"/>
                  <a:pt x="5020206" y="386200"/>
                </a:cubicBezTo>
                <a:cubicBezTo>
                  <a:pt x="4999845" y="373940"/>
                  <a:pt x="4978558" y="367139"/>
                  <a:pt x="4956346" y="365798"/>
                </a:cubicBezTo>
                <a:lnTo>
                  <a:pt x="4923532" y="320955"/>
                </a:lnTo>
                <a:cubicBezTo>
                  <a:pt x="4973847" y="285349"/>
                  <a:pt x="5023656" y="259990"/>
                  <a:pt x="5072961" y="244877"/>
                </a:cubicBezTo>
                <a:lnTo>
                  <a:pt x="5072961" y="228249"/>
                </a:lnTo>
                <a:lnTo>
                  <a:pt x="4939915" y="228249"/>
                </a:lnTo>
                <a:lnTo>
                  <a:pt x="4918918" y="228249"/>
                </a:lnTo>
                <a:lnTo>
                  <a:pt x="4876812" y="228249"/>
                </a:lnTo>
                <a:lnTo>
                  <a:pt x="4876812" y="492777"/>
                </a:lnTo>
                <a:lnTo>
                  <a:pt x="4852581" y="466526"/>
                </a:lnTo>
                <a:lnTo>
                  <a:pt x="4852581" y="277217"/>
                </a:lnTo>
                <a:cubicBezTo>
                  <a:pt x="4852581" y="262409"/>
                  <a:pt x="4847280" y="249956"/>
                  <a:pt x="4836679" y="239860"/>
                </a:cubicBezTo>
                <a:cubicBezTo>
                  <a:pt x="4831378" y="234812"/>
                  <a:pt x="4825551" y="231278"/>
                  <a:pt x="4819199" y="229259"/>
                </a:cubicBezTo>
                <a:lnTo>
                  <a:pt x="4813907" y="228249"/>
                </a:lnTo>
                <a:lnTo>
                  <a:pt x="4779228" y="228249"/>
                </a:lnTo>
                <a:lnTo>
                  <a:pt x="4779228" y="483690"/>
                </a:lnTo>
                <a:cubicBezTo>
                  <a:pt x="4774853" y="480667"/>
                  <a:pt x="4765767" y="471930"/>
                  <a:pt x="4751968" y="457479"/>
                </a:cubicBezTo>
                <a:lnTo>
                  <a:pt x="4755502" y="327408"/>
                </a:lnTo>
                <a:cubicBezTo>
                  <a:pt x="4755502" y="321697"/>
                  <a:pt x="4752086" y="313044"/>
                  <a:pt x="4745255" y="301449"/>
                </a:cubicBezTo>
                <a:cubicBezTo>
                  <a:pt x="4738424" y="289853"/>
                  <a:pt x="4732343" y="282376"/>
                  <a:pt x="4727011" y="279015"/>
                </a:cubicBezTo>
                <a:lnTo>
                  <a:pt x="4641600" y="365128"/>
                </a:lnTo>
                <a:lnTo>
                  <a:pt x="4604559" y="351481"/>
                </a:lnTo>
                <a:cubicBezTo>
                  <a:pt x="4609944" y="346091"/>
                  <a:pt x="4615497" y="340701"/>
                  <a:pt x="4621218" y="335311"/>
                </a:cubicBezTo>
                <a:cubicBezTo>
                  <a:pt x="4627613" y="327902"/>
                  <a:pt x="4630810" y="320997"/>
                  <a:pt x="4630810" y="314598"/>
                </a:cubicBezTo>
                <a:cubicBezTo>
                  <a:pt x="4630810" y="297418"/>
                  <a:pt x="4625257" y="288828"/>
                  <a:pt x="4614151" y="288828"/>
                </a:cubicBezTo>
                <a:cubicBezTo>
                  <a:pt x="4610449" y="288828"/>
                  <a:pt x="4604811" y="290511"/>
                  <a:pt x="4597239" y="293876"/>
                </a:cubicBezTo>
                <a:cubicBezTo>
                  <a:pt x="4589667" y="297242"/>
                  <a:pt x="4584030" y="298924"/>
                  <a:pt x="4580327" y="298924"/>
                </a:cubicBezTo>
                <a:cubicBezTo>
                  <a:pt x="4575952" y="298924"/>
                  <a:pt x="4571745" y="296582"/>
                  <a:pt x="4567707" y="291896"/>
                </a:cubicBezTo>
                <a:cubicBezTo>
                  <a:pt x="4563668" y="287211"/>
                  <a:pt x="4561649" y="282691"/>
                  <a:pt x="4561649" y="278337"/>
                </a:cubicBezTo>
                <a:cubicBezTo>
                  <a:pt x="4561649" y="274325"/>
                  <a:pt x="4563163" y="269808"/>
                  <a:pt x="4566192" y="264786"/>
                </a:cubicBezTo>
                <a:cubicBezTo>
                  <a:pt x="4589414" y="226293"/>
                  <a:pt x="4620882" y="207046"/>
                  <a:pt x="4660595" y="207046"/>
                </a:cubicBezTo>
                <a:cubicBezTo>
                  <a:pt x="4680115" y="207046"/>
                  <a:pt x="4698120" y="213577"/>
                  <a:pt x="4714611" y="226640"/>
                </a:cubicBezTo>
                <a:cubicBezTo>
                  <a:pt x="4729755" y="238361"/>
                  <a:pt x="4741703" y="253769"/>
                  <a:pt x="4750453" y="272863"/>
                </a:cubicBezTo>
                <a:cubicBezTo>
                  <a:pt x="4755165" y="282912"/>
                  <a:pt x="4760214" y="296143"/>
                  <a:pt x="4765598" y="312555"/>
                </a:cubicBezTo>
                <a:cubicBezTo>
                  <a:pt x="4757858" y="267457"/>
                  <a:pt x="4753987" y="218152"/>
                  <a:pt x="4753987" y="164641"/>
                </a:cubicBezTo>
                <a:lnTo>
                  <a:pt x="4767617" y="174738"/>
                </a:lnTo>
                <a:lnTo>
                  <a:pt x="4769132" y="177262"/>
                </a:lnTo>
                <a:cubicBezTo>
                  <a:pt x="4769468" y="182815"/>
                  <a:pt x="4770983" y="187695"/>
                  <a:pt x="4773675" y="191902"/>
                </a:cubicBezTo>
                <a:lnTo>
                  <a:pt x="4784382" y="201677"/>
                </a:lnTo>
                <a:lnTo>
                  <a:pt x="4794021" y="200988"/>
                </a:lnTo>
                <a:cubicBezTo>
                  <a:pt x="4799490" y="200988"/>
                  <a:pt x="4804580" y="201378"/>
                  <a:pt x="4809292" y="202156"/>
                </a:cubicBezTo>
                <a:lnTo>
                  <a:pt x="4811724" y="202811"/>
                </a:lnTo>
                <a:lnTo>
                  <a:pt x="4818605" y="203008"/>
                </a:lnTo>
                <a:lnTo>
                  <a:pt x="4820811" y="205259"/>
                </a:lnTo>
                <a:lnTo>
                  <a:pt x="4822291" y="205658"/>
                </a:lnTo>
                <a:cubicBezTo>
                  <a:pt x="4830200" y="208771"/>
                  <a:pt x="4836595" y="213441"/>
                  <a:pt x="4841475" y="219667"/>
                </a:cubicBezTo>
                <a:cubicBezTo>
                  <a:pt x="4847196" y="226398"/>
                  <a:pt x="4854263" y="242384"/>
                  <a:pt x="4862677" y="267625"/>
                </a:cubicBezTo>
                <a:cubicBezTo>
                  <a:pt x="4855946" y="233634"/>
                  <a:pt x="4852581" y="196782"/>
                  <a:pt x="4852581" y="157069"/>
                </a:cubicBezTo>
                <a:close/>
                <a:moveTo>
                  <a:pt x="1528356" y="157069"/>
                </a:moveTo>
                <a:lnTo>
                  <a:pt x="1538050" y="165146"/>
                </a:lnTo>
                <a:cubicBezTo>
                  <a:pt x="1539985" y="181300"/>
                  <a:pt x="1544831" y="193753"/>
                  <a:pt x="1552587" y="202503"/>
                </a:cubicBezTo>
                <a:lnTo>
                  <a:pt x="1590449" y="202503"/>
                </a:lnTo>
                <a:lnTo>
                  <a:pt x="1615690" y="228249"/>
                </a:lnTo>
                <a:lnTo>
                  <a:pt x="1552587" y="228249"/>
                </a:lnTo>
                <a:lnTo>
                  <a:pt x="1552587" y="492777"/>
                </a:lnTo>
                <a:lnTo>
                  <a:pt x="1528356" y="466526"/>
                </a:lnTo>
                <a:lnTo>
                  <a:pt x="1528356" y="277217"/>
                </a:lnTo>
                <a:cubicBezTo>
                  <a:pt x="1528356" y="262409"/>
                  <a:pt x="1523055" y="249956"/>
                  <a:pt x="1512454" y="239860"/>
                </a:cubicBezTo>
                <a:cubicBezTo>
                  <a:pt x="1507153" y="234812"/>
                  <a:pt x="1501326" y="231278"/>
                  <a:pt x="1494974" y="229259"/>
                </a:cubicBezTo>
                <a:lnTo>
                  <a:pt x="1489682" y="228249"/>
                </a:lnTo>
                <a:lnTo>
                  <a:pt x="1451403" y="228249"/>
                </a:lnTo>
                <a:lnTo>
                  <a:pt x="1451403" y="486719"/>
                </a:lnTo>
                <a:lnTo>
                  <a:pt x="1426667" y="457944"/>
                </a:lnTo>
                <a:lnTo>
                  <a:pt x="1426667" y="341835"/>
                </a:lnTo>
                <a:cubicBezTo>
                  <a:pt x="1426667" y="335777"/>
                  <a:pt x="1422364" y="329382"/>
                  <a:pt x="1413758" y="322651"/>
                </a:cubicBezTo>
                <a:cubicBezTo>
                  <a:pt x="1405152" y="315920"/>
                  <a:pt x="1397642" y="312555"/>
                  <a:pt x="1391226" y="312555"/>
                </a:cubicBezTo>
                <a:cubicBezTo>
                  <a:pt x="1380431" y="312555"/>
                  <a:pt x="1366427" y="325512"/>
                  <a:pt x="1349216" y="351426"/>
                </a:cubicBezTo>
                <a:cubicBezTo>
                  <a:pt x="1331326" y="378350"/>
                  <a:pt x="1319176" y="392317"/>
                  <a:pt x="1312765" y="393327"/>
                </a:cubicBezTo>
                <a:cubicBezTo>
                  <a:pt x="1310741" y="393663"/>
                  <a:pt x="1307704" y="393832"/>
                  <a:pt x="1303655" y="393832"/>
                </a:cubicBezTo>
                <a:cubicBezTo>
                  <a:pt x="1291839" y="393832"/>
                  <a:pt x="1285087" y="392317"/>
                  <a:pt x="1283399" y="389288"/>
                </a:cubicBezTo>
                <a:cubicBezTo>
                  <a:pt x="1275974" y="388278"/>
                  <a:pt x="1263319" y="371451"/>
                  <a:pt x="1245434" y="338806"/>
                </a:cubicBezTo>
                <a:lnTo>
                  <a:pt x="1262094" y="322651"/>
                </a:lnTo>
                <a:cubicBezTo>
                  <a:pt x="1262767" y="328373"/>
                  <a:pt x="1265628" y="335440"/>
                  <a:pt x="1270676" y="343854"/>
                </a:cubicBezTo>
                <a:cubicBezTo>
                  <a:pt x="1275724" y="352268"/>
                  <a:pt x="1280940" y="356474"/>
                  <a:pt x="1286325" y="356474"/>
                </a:cubicBezTo>
                <a:cubicBezTo>
                  <a:pt x="1291710" y="356474"/>
                  <a:pt x="1300460" y="348734"/>
                  <a:pt x="1312576" y="333253"/>
                </a:cubicBezTo>
                <a:cubicBezTo>
                  <a:pt x="1319307" y="324166"/>
                  <a:pt x="1325870" y="315079"/>
                  <a:pt x="1332264" y="305992"/>
                </a:cubicBezTo>
                <a:cubicBezTo>
                  <a:pt x="1329235" y="269981"/>
                  <a:pt x="1313922" y="251303"/>
                  <a:pt x="1286325" y="249956"/>
                </a:cubicBezTo>
                <a:cubicBezTo>
                  <a:pt x="1279931" y="249956"/>
                  <a:pt x="1270507" y="249115"/>
                  <a:pt x="1258055" y="247432"/>
                </a:cubicBezTo>
                <a:cubicBezTo>
                  <a:pt x="1250988" y="245413"/>
                  <a:pt x="1243920" y="239019"/>
                  <a:pt x="1236852" y="228249"/>
                </a:cubicBezTo>
                <a:lnTo>
                  <a:pt x="1195038" y="228249"/>
                </a:lnTo>
                <a:lnTo>
                  <a:pt x="1195038" y="491263"/>
                </a:lnTo>
                <a:lnTo>
                  <a:pt x="1185951" y="478603"/>
                </a:lnTo>
                <a:cubicBezTo>
                  <a:pt x="1185951" y="476578"/>
                  <a:pt x="1185951" y="474217"/>
                  <a:pt x="1185951" y="471519"/>
                </a:cubicBezTo>
                <a:cubicBezTo>
                  <a:pt x="1185951" y="441482"/>
                  <a:pt x="1177369" y="409250"/>
                  <a:pt x="1160205" y="374822"/>
                </a:cubicBezTo>
                <a:cubicBezTo>
                  <a:pt x="1140012" y="334657"/>
                  <a:pt x="1116454" y="314574"/>
                  <a:pt x="1089529" y="314574"/>
                </a:cubicBezTo>
                <a:cubicBezTo>
                  <a:pt x="1086500" y="314574"/>
                  <a:pt x="1084481" y="315081"/>
                  <a:pt x="1083471" y="316096"/>
                </a:cubicBezTo>
                <a:cubicBezTo>
                  <a:pt x="1094241" y="331688"/>
                  <a:pt x="1099626" y="344569"/>
                  <a:pt x="1099626" y="354739"/>
                </a:cubicBezTo>
                <a:cubicBezTo>
                  <a:pt x="1099626" y="375416"/>
                  <a:pt x="1088183" y="385754"/>
                  <a:pt x="1065298" y="385754"/>
                </a:cubicBezTo>
                <a:cubicBezTo>
                  <a:pt x="1033325" y="385754"/>
                  <a:pt x="1017339" y="369768"/>
                  <a:pt x="1017339" y="337796"/>
                </a:cubicBezTo>
                <a:cubicBezTo>
                  <a:pt x="1017339" y="320968"/>
                  <a:pt x="1023293" y="307254"/>
                  <a:pt x="1035201" y="296653"/>
                </a:cubicBezTo>
                <a:cubicBezTo>
                  <a:pt x="1047110" y="286051"/>
                  <a:pt x="1061448" y="280751"/>
                  <a:pt x="1078218" y="280751"/>
                </a:cubicBezTo>
                <a:cubicBezTo>
                  <a:pt x="1113440" y="280751"/>
                  <a:pt x="1143798" y="308011"/>
                  <a:pt x="1169292" y="362532"/>
                </a:cubicBezTo>
                <a:lnTo>
                  <a:pt x="1169292" y="228249"/>
                </a:lnTo>
                <a:lnTo>
                  <a:pt x="1029607" y="228249"/>
                </a:lnTo>
                <a:lnTo>
                  <a:pt x="997588" y="228249"/>
                </a:lnTo>
                <a:lnTo>
                  <a:pt x="962971" y="228249"/>
                </a:lnTo>
                <a:lnTo>
                  <a:pt x="962971" y="486215"/>
                </a:lnTo>
                <a:lnTo>
                  <a:pt x="952369" y="474604"/>
                </a:lnTo>
                <a:cubicBezTo>
                  <a:pt x="945638" y="444314"/>
                  <a:pt x="936047" y="423616"/>
                  <a:pt x="923594" y="412510"/>
                </a:cubicBezTo>
                <a:cubicBezTo>
                  <a:pt x="905757" y="396692"/>
                  <a:pt x="892632" y="387269"/>
                  <a:pt x="884218" y="384240"/>
                </a:cubicBezTo>
                <a:lnTo>
                  <a:pt x="884723" y="384745"/>
                </a:lnTo>
                <a:cubicBezTo>
                  <a:pt x="885059" y="386764"/>
                  <a:pt x="880011" y="391644"/>
                  <a:pt x="869578" y="399385"/>
                </a:cubicBezTo>
                <a:cubicBezTo>
                  <a:pt x="861501" y="405443"/>
                  <a:pt x="852077" y="408471"/>
                  <a:pt x="841308" y="408471"/>
                </a:cubicBezTo>
                <a:cubicBezTo>
                  <a:pt x="824144" y="408471"/>
                  <a:pt x="811187" y="401572"/>
                  <a:pt x="802436" y="387774"/>
                </a:cubicBezTo>
                <a:cubicBezTo>
                  <a:pt x="802436" y="385418"/>
                  <a:pt x="801847" y="381968"/>
                  <a:pt x="800669" y="377425"/>
                </a:cubicBezTo>
                <a:cubicBezTo>
                  <a:pt x="799491" y="372881"/>
                  <a:pt x="798903" y="369432"/>
                  <a:pt x="798903" y="367076"/>
                </a:cubicBezTo>
                <a:cubicBezTo>
                  <a:pt x="798903" y="352941"/>
                  <a:pt x="804119" y="341835"/>
                  <a:pt x="814552" y="333757"/>
                </a:cubicBezTo>
                <a:cubicBezTo>
                  <a:pt x="823639" y="326690"/>
                  <a:pt x="835587" y="323156"/>
                  <a:pt x="850395" y="323156"/>
                </a:cubicBezTo>
                <a:cubicBezTo>
                  <a:pt x="861164" y="323156"/>
                  <a:pt x="867390" y="324671"/>
                  <a:pt x="869073" y="327699"/>
                </a:cubicBezTo>
                <a:cubicBezTo>
                  <a:pt x="868400" y="306833"/>
                  <a:pt x="861501" y="291016"/>
                  <a:pt x="848375" y="280246"/>
                </a:cubicBezTo>
                <a:cubicBezTo>
                  <a:pt x="840298" y="273515"/>
                  <a:pt x="827678" y="267962"/>
                  <a:pt x="810514" y="263587"/>
                </a:cubicBezTo>
                <a:cubicBezTo>
                  <a:pt x="794696" y="259548"/>
                  <a:pt x="785777" y="256014"/>
                  <a:pt x="783758" y="252985"/>
                </a:cubicBezTo>
                <a:cubicBezTo>
                  <a:pt x="778373" y="249620"/>
                  <a:pt x="774334" y="245413"/>
                  <a:pt x="771642" y="240365"/>
                </a:cubicBezTo>
                <a:cubicBezTo>
                  <a:pt x="767267" y="232624"/>
                  <a:pt x="764911" y="228586"/>
                  <a:pt x="764574" y="228249"/>
                </a:cubicBezTo>
                <a:cubicBezTo>
                  <a:pt x="764238" y="227912"/>
                  <a:pt x="755656" y="219330"/>
                  <a:pt x="738828" y="202503"/>
                </a:cubicBezTo>
                <a:lnTo>
                  <a:pt x="972410" y="202503"/>
                </a:lnTo>
                <a:lnTo>
                  <a:pt x="1003861" y="202503"/>
                </a:lnTo>
                <a:lnTo>
                  <a:pt x="1207068" y="202503"/>
                </a:lnTo>
                <a:lnTo>
                  <a:pt x="1232900" y="202503"/>
                </a:lnTo>
                <a:lnTo>
                  <a:pt x="1448593" y="202503"/>
                </a:lnTo>
                <a:cubicBezTo>
                  <a:pt x="1456334" y="201493"/>
                  <a:pt x="1463401" y="200988"/>
                  <a:pt x="1469796" y="200988"/>
                </a:cubicBezTo>
                <a:cubicBezTo>
                  <a:pt x="1475265" y="200988"/>
                  <a:pt x="1480355" y="201378"/>
                  <a:pt x="1485067" y="202156"/>
                </a:cubicBezTo>
                <a:lnTo>
                  <a:pt x="1486355" y="202503"/>
                </a:lnTo>
                <a:lnTo>
                  <a:pt x="1487751" y="202503"/>
                </a:lnTo>
                <a:lnTo>
                  <a:pt x="1488251" y="203014"/>
                </a:lnTo>
                <a:lnTo>
                  <a:pt x="1498066" y="205658"/>
                </a:lnTo>
                <a:cubicBezTo>
                  <a:pt x="1505975" y="208771"/>
                  <a:pt x="1512369" y="213441"/>
                  <a:pt x="1517249" y="219667"/>
                </a:cubicBezTo>
                <a:cubicBezTo>
                  <a:pt x="1522971" y="226398"/>
                  <a:pt x="1530038" y="242384"/>
                  <a:pt x="1538452" y="267625"/>
                </a:cubicBezTo>
                <a:cubicBezTo>
                  <a:pt x="1531721" y="233634"/>
                  <a:pt x="1528356" y="196782"/>
                  <a:pt x="1528356" y="157069"/>
                </a:cubicBezTo>
                <a:close/>
                <a:moveTo>
                  <a:pt x="2228167" y="99014"/>
                </a:moveTo>
                <a:cubicBezTo>
                  <a:pt x="2215715" y="99014"/>
                  <a:pt x="2202421" y="100704"/>
                  <a:pt x="2188286" y="104086"/>
                </a:cubicBezTo>
                <a:cubicBezTo>
                  <a:pt x="2168429" y="108482"/>
                  <a:pt x="2158501" y="114908"/>
                  <a:pt x="2158501" y="123364"/>
                </a:cubicBezTo>
                <a:cubicBezTo>
                  <a:pt x="2158501" y="131141"/>
                  <a:pt x="2170953" y="135537"/>
                  <a:pt x="2195858" y="136552"/>
                </a:cubicBezTo>
                <a:cubicBezTo>
                  <a:pt x="2230859" y="138240"/>
                  <a:pt x="2253745" y="140775"/>
                  <a:pt x="2264514" y="144156"/>
                </a:cubicBezTo>
                <a:cubicBezTo>
                  <a:pt x="2289419" y="151597"/>
                  <a:pt x="2301871" y="166984"/>
                  <a:pt x="2301871" y="190316"/>
                </a:cubicBezTo>
                <a:lnTo>
                  <a:pt x="2300254" y="202503"/>
                </a:lnTo>
                <a:lnTo>
                  <a:pt x="2308939" y="202503"/>
                </a:lnTo>
                <a:lnTo>
                  <a:pt x="2332247" y="202503"/>
                </a:lnTo>
                <a:lnTo>
                  <a:pt x="2371032" y="202503"/>
                </a:lnTo>
                <a:lnTo>
                  <a:pt x="2366994" y="183225"/>
                </a:lnTo>
                <a:cubicBezTo>
                  <a:pt x="2365311" y="174432"/>
                  <a:pt x="2358075" y="161751"/>
                  <a:pt x="2345286" y="145182"/>
                </a:cubicBezTo>
                <a:cubicBezTo>
                  <a:pt x="2322064" y="114403"/>
                  <a:pt x="2283025" y="99014"/>
                  <a:pt x="2228167" y="99014"/>
                </a:cubicBezTo>
                <a:close/>
                <a:moveTo>
                  <a:pt x="2237759" y="73268"/>
                </a:moveTo>
                <a:cubicBezTo>
                  <a:pt x="2254586" y="73268"/>
                  <a:pt x="2275789" y="77475"/>
                  <a:pt x="2301367" y="85888"/>
                </a:cubicBezTo>
                <a:cubicBezTo>
                  <a:pt x="2313146" y="89590"/>
                  <a:pt x="2326945" y="98004"/>
                  <a:pt x="2342762" y="111130"/>
                </a:cubicBezTo>
                <a:cubicBezTo>
                  <a:pt x="2363965" y="128630"/>
                  <a:pt x="2380624" y="159088"/>
                  <a:pt x="2392740" y="202503"/>
                </a:cubicBezTo>
                <a:lnTo>
                  <a:pt x="2416743" y="202503"/>
                </a:lnTo>
                <a:lnTo>
                  <a:pt x="2438174" y="202503"/>
                </a:lnTo>
                <a:lnTo>
                  <a:pt x="2655525" y="202503"/>
                </a:lnTo>
                <a:lnTo>
                  <a:pt x="2681271" y="228249"/>
                </a:lnTo>
                <a:lnTo>
                  <a:pt x="2622207" y="228249"/>
                </a:lnTo>
                <a:lnTo>
                  <a:pt x="2622207" y="483690"/>
                </a:lnTo>
                <a:cubicBezTo>
                  <a:pt x="2617495" y="481003"/>
                  <a:pt x="2611437" y="473110"/>
                  <a:pt x="2604033" y="460011"/>
                </a:cubicBezTo>
                <a:cubicBezTo>
                  <a:pt x="2599321" y="450940"/>
                  <a:pt x="2594610" y="441871"/>
                  <a:pt x="2589898" y="432806"/>
                </a:cubicBezTo>
                <a:cubicBezTo>
                  <a:pt x="2579465" y="413996"/>
                  <a:pt x="2564068" y="398460"/>
                  <a:pt x="2543706" y="386200"/>
                </a:cubicBezTo>
                <a:cubicBezTo>
                  <a:pt x="2523345" y="373940"/>
                  <a:pt x="2502058" y="367139"/>
                  <a:pt x="2479846" y="365798"/>
                </a:cubicBezTo>
                <a:lnTo>
                  <a:pt x="2447032" y="320955"/>
                </a:lnTo>
                <a:cubicBezTo>
                  <a:pt x="2497346" y="285349"/>
                  <a:pt x="2547156" y="259990"/>
                  <a:pt x="2596461" y="244877"/>
                </a:cubicBezTo>
                <a:lnTo>
                  <a:pt x="2596461" y="228249"/>
                </a:lnTo>
                <a:lnTo>
                  <a:pt x="2463415" y="228249"/>
                </a:lnTo>
                <a:lnTo>
                  <a:pt x="2442418" y="228249"/>
                </a:lnTo>
                <a:lnTo>
                  <a:pt x="2392740" y="228249"/>
                </a:lnTo>
                <a:lnTo>
                  <a:pt x="2392740" y="486719"/>
                </a:lnTo>
                <a:lnTo>
                  <a:pt x="2368003" y="461525"/>
                </a:lnTo>
                <a:lnTo>
                  <a:pt x="2368003" y="228249"/>
                </a:lnTo>
                <a:lnTo>
                  <a:pt x="2356983" y="228249"/>
                </a:lnTo>
                <a:lnTo>
                  <a:pt x="2336199" y="228249"/>
                </a:lnTo>
                <a:lnTo>
                  <a:pt x="2294890" y="228249"/>
                </a:lnTo>
                <a:lnTo>
                  <a:pt x="2294890" y="488739"/>
                </a:lnTo>
                <a:cubicBezTo>
                  <a:pt x="2291861" y="484374"/>
                  <a:pt x="2287485" y="477993"/>
                  <a:pt x="2281764" y="469595"/>
                </a:cubicBezTo>
                <a:cubicBezTo>
                  <a:pt x="2279745" y="464557"/>
                  <a:pt x="2276379" y="457334"/>
                  <a:pt x="2271668" y="447927"/>
                </a:cubicBezTo>
                <a:cubicBezTo>
                  <a:pt x="2259215" y="425420"/>
                  <a:pt x="2242472" y="407029"/>
                  <a:pt x="2221438" y="392755"/>
                </a:cubicBezTo>
                <a:cubicBezTo>
                  <a:pt x="2200403" y="378480"/>
                  <a:pt x="2177265" y="370336"/>
                  <a:pt x="2152024" y="368322"/>
                </a:cubicBezTo>
                <a:lnTo>
                  <a:pt x="2119715" y="322470"/>
                </a:lnTo>
                <a:cubicBezTo>
                  <a:pt x="2168515" y="287874"/>
                  <a:pt x="2218661" y="262177"/>
                  <a:pt x="2270153" y="245381"/>
                </a:cubicBezTo>
                <a:lnTo>
                  <a:pt x="2270153" y="228249"/>
                </a:lnTo>
                <a:lnTo>
                  <a:pt x="2137470" y="228249"/>
                </a:lnTo>
                <a:lnTo>
                  <a:pt x="2107095" y="228249"/>
                </a:lnTo>
                <a:lnTo>
                  <a:pt x="1932511" y="228249"/>
                </a:lnTo>
                <a:lnTo>
                  <a:pt x="1932511" y="334262"/>
                </a:lnTo>
                <a:cubicBezTo>
                  <a:pt x="1937559" y="331570"/>
                  <a:pt x="1944963" y="325680"/>
                  <a:pt x="1954723" y="316593"/>
                </a:cubicBezTo>
                <a:cubicBezTo>
                  <a:pt x="1967849" y="304478"/>
                  <a:pt x="1975253" y="297747"/>
                  <a:pt x="1976936" y="296400"/>
                </a:cubicBezTo>
                <a:cubicBezTo>
                  <a:pt x="1994773" y="281929"/>
                  <a:pt x="2017658" y="269308"/>
                  <a:pt x="2045592" y="258538"/>
                </a:cubicBezTo>
                <a:lnTo>
                  <a:pt x="2089512" y="291352"/>
                </a:lnTo>
                <a:cubicBezTo>
                  <a:pt x="2066963" y="335104"/>
                  <a:pt x="2055688" y="374816"/>
                  <a:pt x="2055688" y="410491"/>
                </a:cubicBezTo>
                <a:cubicBezTo>
                  <a:pt x="2055688" y="413183"/>
                  <a:pt x="2055941" y="417138"/>
                  <a:pt x="2056445" y="422354"/>
                </a:cubicBezTo>
                <a:cubicBezTo>
                  <a:pt x="2056950" y="427571"/>
                  <a:pt x="2057203" y="431525"/>
                  <a:pt x="2057203" y="434218"/>
                </a:cubicBezTo>
                <a:cubicBezTo>
                  <a:pt x="2057203" y="439266"/>
                  <a:pt x="2059727" y="456935"/>
                  <a:pt x="2064775" y="487224"/>
                </a:cubicBezTo>
                <a:lnTo>
                  <a:pt x="2047887" y="478642"/>
                </a:lnTo>
                <a:cubicBezTo>
                  <a:pt x="2038280" y="433881"/>
                  <a:pt x="2033476" y="399385"/>
                  <a:pt x="2033476" y="375153"/>
                </a:cubicBezTo>
                <a:cubicBezTo>
                  <a:pt x="2033476" y="352268"/>
                  <a:pt x="2035832" y="330224"/>
                  <a:pt x="2040543" y="309021"/>
                </a:cubicBezTo>
                <a:cubicBezTo>
                  <a:pt x="2017995" y="317098"/>
                  <a:pt x="1997633" y="329887"/>
                  <a:pt x="1979460" y="347388"/>
                </a:cubicBezTo>
                <a:cubicBezTo>
                  <a:pt x="1961286" y="364888"/>
                  <a:pt x="1947824" y="384745"/>
                  <a:pt x="1939074" y="406957"/>
                </a:cubicBezTo>
                <a:lnTo>
                  <a:pt x="1905250" y="372219"/>
                </a:lnTo>
                <a:lnTo>
                  <a:pt x="1905250" y="228249"/>
                </a:lnTo>
                <a:lnTo>
                  <a:pt x="1879504" y="228249"/>
                </a:lnTo>
                <a:lnTo>
                  <a:pt x="1879443" y="228187"/>
                </a:lnTo>
                <a:lnTo>
                  <a:pt x="1858453" y="232540"/>
                </a:lnTo>
                <a:cubicBezTo>
                  <a:pt x="1836430" y="239860"/>
                  <a:pt x="1817720" y="254752"/>
                  <a:pt x="1802323" y="277217"/>
                </a:cubicBezTo>
                <a:cubicBezTo>
                  <a:pt x="1783813" y="304141"/>
                  <a:pt x="1774558" y="334599"/>
                  <a:pt x="1774558" y="368590"/>
                </a:cubicBezTo>
                <a:cubicBezTo>
                  <a:pt x="1774558" y="390466"/>
                  <a:pt x="1778933" y="409649"/>
                  <a:pt x="1787683" y="426140"/>
                </a:cubicBezTo>
                <a:cubicBezTo>
                  <a:pt x="1798453" y="447006"/>
                  <a:pt x="1813598" y="457440"/>
                  <a:pt x="1833118" y="457440"/>
                </a:cubicBezTo>
                <a:cubicBezTo>
                  <a:pt x="1833791" y="457440"/>
                  <a:pt x="1834127" y="457271"/>
                  <a:pt x="1834127" y="456935"/>
                </a:cubicBezTo>
                <a:lnTo>
                  <a:pt x="1834127" y="456430"/>
                </a:lnTo>
                <a:cubicBezTo>
                  <a:pt x="1824367" y="451045"/>
                  <a:pt x="1819487" y="443641"/>
                  <a:pt x="1819487" y="434218"/>
                </a:cubicBezTo>
                <a:cubicBezTo>
                  <a:pt x="1819487" y="422102"/>
                  <a:pt x="1822853" y="413856"/>
                  <a:pt x="1829584" y="409481"/>
                </a:cubicBezTo>
                <a:cubicBezTo>
                  <a:pt x="1834969" y="406116"/>
                  <a:pt x="1843719" y="404433"/>
                  <a:pt x="1855835" y="404433"/>
                </a:cubicBezTo>
                <a:cubicBezTo>
                  <a:pt x="1861893" y="404433"/>
                  <a:pt x="1867446" y="407798"/>
                  <a:pt x="1872494" y="414529"/>
                </a:cubicBezTo>
                <a:cubicBezTo>
                  <a:pt x="1877542" y="421260"/>
                  <a:pt x="1880066" y="427823"/>
                  <a:pt x="1880066" y="434218"/>
                </a:cubicBezTo>
                <a:cubicBezTo>
                  <a:pt x="1880066" y="446333"/>
                  <a:pt x="1875775" y="456598"/>
                  <a:pt x="1867193" y="465012"/>
                </a:cubicBezTo>
                <a:cubicBezTo>
                  <a:pt x="1858611" y="473426"/>
                  <a:pt x="1848262" y="477633"/>
                  <a:pt x="1836146" y="477633"/>
                </a:cubicBezTo>
                <a:cubicBezTo>
                  <a:pt x="1808549" y="477633"/>
                  <a:pt x="1786674" y="463161"/>
                  <a:pt x="1770519" y="434218"/>
                </a:cubicBezTo>
                <a:cubicBezTo>
                  <a:pt x="1756721" y="410323"/>
                  <a:pt x="1749821" y="383399"/>
                  <a:pt x="1749821" y="353446"/>
                </a:cubicBezTo>
                <a:cubicBezTo>
                  <a:pt x="1749821" y="346041"/>
                  <a:pt x="1750326" y="337628"/>
                  <a:pt x="1751336" y="328204"/>
                </a:cubicBezTo>
                <a:cubicBezTo>
                  <a:pt x="1754365" y="299598"/>
                  <a:pt x="1765303" y="272337"/>
                  <a:pt x="1784149" y="246423"/>
                </a:cubicBezTo>
                <a:cubicBezTo>
                  <a:pt x="1800304" y="224463"/>
                  <a:pt x="1817878" y="210738"/>
                  <a:pt x="1836872" y="205248"/>
                </a:cubicBezTo>
                <a:lnTo>
                  <a:pt x="1854077" y="202822"/>
                </a:lnTo>
                <a:lnTo>
                  <a:pt x="1853758" y="202503"/>
                </a:lnTo>
                <a:lnTo>
                  <a:pt x="1856340" y="202503"/>
                </a:lnTo>
                <a:lnTo>
                  <a:pt x="2082358" y="202503"/>
                </a:lnTo>
                <a:lnTo>
                  <a:pt x="2111724" y="202503"/>
                </a:lnTo>
                <a:lnTo>
                  <a:pt x="2275173" y="202503"/>
                </a:lnTo>
                <a:lnTo>
                  <a:pt x="2285212" y="187863"/>
                </a:lnTo>
                <a:cubicBezTo>
                  <a:pt x="2285212" y="176757"/>
                  <a:pt x="2271414" y="170531"/>
                  <a:pt x="2243817" y="169184"/>
                </a:cubicBezTo>
                <a:lnTo>
                  <a:pt x="2202421" y="167165"/>
                </a:lnTo>
                <a:cubicBezTo>
                  <a:pt x="2188623" y="166492"/>
                  <a:pt x="2176002" y="162117"/>
                  <a:pt x="2164559" y="154040"/>
                </a:cubicBezTo>
                <a:cubicBezTo>
                  <a:pt x="2151433" y="144953"/>
                  <a:pt x="2144871" y="134015"/>
                  <a:pt x="2144871" y="121226"/>
                </a:cubicBezTo>
                <a:cubicBezTo>
                  <a:pt x="2144871" y="106418"/>
                  <a:pt x="2157155" y="94134"/>
                  <a:pt x="2181723" y="84374"/>
                </a:cubicBezTo>
                <a:cubicBezTo>
                  <a:pt x="2201243" y="76970"/>
                  <a:pt x="2219922" y="73268"/>
                  <a:pt x="2237759" y="73268"/>
                </a:cubicBezTo>
                <a:close/>
                <a:moveTo>
                  <a:pt x="294417" y="100"/>
                </a:moveTo>
                <a:cubicBezTo>
                  <a:pt x="444213" y="-2288"/>
                  <a:pt x="537339" y="38282"/>
                  <a:pt x="576672" y="121446"/>
                </a:cubicBezTo>
                <a:cubicBezTo>
                  <a:pt x="601438" y="188659"/>
                  <a:pt x="574457" y="212529"/>
                  <a:pt x="606787" y="243831"/>
                </a:cubicBezTo>
                <a:cubicBezTo>
                  <a:pt x="637624" y="275281"/>
                  <a:pt x="672692" y="299384"/>
                  <a:pt x="667055" y="316675"/>
                </a:cubicBezTo>
                <a:cubicBezTo>
                  <a:pt x="653939" y="327097"/>
                  <a:pt x="635001" y="335871"/>
                  <a:pt x="609979" y="342294"/>
                </a:cubicBezTo>
                <a:cubicBezTo>
                  <a:pt x="617121" y="356237"/>
                  <a:pt x="642852" y="374453"/>
                  <a:pt x="631404" y="384122"/>
                </a:cubicBezTo>
                <a:lnTo>
                  <a:pt x="607438" y="398051"/>
                </a:lnTo>
                <a:cubicBezTo>
                  <a:pt x="614055" y="404610"/>
                  <a:pt x="629594" y="405065"/>
                  <a:pt x="627289" y="417730"/>
                </a:cubicBezTo>
                <a:cubicBezTo>
                  <a:pt x="622274" y="431360"/>
                  <a:pt x="598671" y="434611"/>
                  <a:pt x="603322" y="443968"/>
                </a:cubicBezTo>
                <a:cubicBezTo>
                  <a:pt x="617882" y="469004"/>
                  <a:pt x="622775" y="501367"/>
                  <a:pt x="611311" y="511751"/>
                </a:cubicBezTo>
                <a:cubicBezTo>
                  <a:pt x="587938" y="530393"/>
                  <a:pt x="517721" y="535604"/>
                  <a:pt x="454195" y="518225"/>
                </a:cubicBezTo>
                <a:lnTo>
                  <a:pt x="430229" y="605772"/>
                </a:lnTo>
                <a:lnTo>
                  <a:pt x="74722" y="602492"/>
                </a:lnTo>
                <a:cubicBezTo>
                  <a:pt x="120880" y="464376"/>
                  <a:pt x="113779" y="403881"/>
                  <a:pt x="61407" y="361973"/>
                </a:cubicBezTo>
                <a:cubicBezTo>
                  <a:pt x="-98372" y="201991"/>
                  <a:pt x="80048" y="3744"/>
                  <a:pt x="294417" y="100"/>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000" dirty="0">
              <a:latin typeface="SutonnyMJ" pitchFamily="2" charset="0"/>
            </a:endParaRPr>
          </a:p>
        </p:txBody>
      </p:sp>
      <p:sp>
        <p:nvSpPr>
          <p:cNvPr id="6" name="Rectangle 5"/>
          <p:cNvSpPr/>
          <p:nvPr/>
        </p:nvSpPr>
        <p:spPr>
          <a:xfrm>
            <a:off x="4675947" y="651289"/>
            <a:ext cx="2714205" cy="1107996"/>
          </a:xfrm>
          <a:prstGeom prst="rect">
            <a:avLst/>
          </a:prstGeom>
        </p:spPr>
        <p:txBody>
          <a:bodyPr wrap="none">
            <a:prstTxWarp prst="textChevron">
              <a:avLst/>
            </a:prstTxWarp>
            <a:spAutoFit/>
          </a:bodyPr>
          <a:lstStyle/>
          <a:p>
            <a:r>
              <a:rPr lang="bn-BD" sz="66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শিখনফল</a:t>
            </a:r>
            <a:endParaRPr lang="en-US" sz="6600" dirty="0"/>
          </a:p>
        </p:txBody>
      </p:sp>
      <p:sp>
        <p:nvSpPr>
          <p:cNvPr id="8" name="Rectangle 7"/>
          <p:cNvSpPr/>
          <p:nvPr/>
        </p:nvSpPr>
        <p:spPr>
          <a:xfrm>
            <a:off x="1434354" y="1948909"/>
            <a:ext cx="4006225" cy="923330"/>
          </a:xfrm>
          <a:prstGeom prst="rect">
            <a:avLst/>
          </a:prstGeom>
        </p:spPr>
        <p:txBody>
          <a:bodyPr wrap="none">
            <a:spAutoFit/>
          </a:bodyPr>
          <a:lstStyle/>
          <a:p>
            <a:pPr algn="just"/>
            <a:r>
              <a:rPr lang="bn-BD" sz="4000"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এ </a:t>
            </a:r>
            <a:r>
              <a:rPr lang="bn-BD" sz="4400"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পাঠ</a:t>
            </a:r>
            <a:r>
              <a:rPr lang="bn-IN" sz="4400"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শেষে</a:t>
            </a:r>
            <a:r>
              <a:rPr lang="bn-BD" sz="5400"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bn-BD" sz="4000"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শিক্ষার্থীরা...</a:t>
            </a:r>
            <a:endParaRPr lang="en-US" sz="4000"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266070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8">
                                            <p:txEl>
                                              <p:pRg st="0" end="0"/>
                                            </p:txEl>
                                          </p:spTgt>
                                        </p:tgtEl>
                                        <p:attrNameLst>
                                          <p:attrName>style.visibility</p:attrName>
                                        </p:attrNameLst>
                                      </p:cBhvr>
                                      <p:to>
                                        <p:strVal val="visible"/>
                                      </p:to>
                                    </p:set>
                                    <p:anim calcmode="lin" valueType="num">
                                      <p:cBhvr>
                                        <p:cTn id="16"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Horizontal Scroll 4"/>
          <p:cNvSpPr/>
          <p:nvPr/>
        </p:nvSpPr>
        <p:spPr>
          <a:xfrm>
            <a:off x="4732705" y="5276593"/>
            <a:ext cx="2177143" cy="792982"/>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4000" dirty="0">
                <a:latin typeface="NikoshBAN" pitchFamily="2" charset="0"/>
                <a:cs typeface="NikoshBAN" pitchFamily="2" charset="0"/>
              </a:rPr>
              <a:t> কৃষ্ণ</a:t>
            </a:r>
            <a:endParaRPr lang="en-US" sz="40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2933" y="964243"/>
            <a:ext cx="6646133" cy="4312350"/>
          </a:xfrm>
          <a:prstGeom prst="rect">
            <a:avLst/>
          </a:prstGeom>
        </p:spPr>
      </p:pic>
    </p:spTree>
    <p:extLst>
      <p:ext uri="{BB962C8B-B14F-4D97-AF65-F5344CB8AC3E}">
        <p14:creationId xmlns:p14="http://schemas.microsoft.com/office/powerpoint/2010/main" val="976529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Horizontal Scroll 4"/>
          <p:cNvSpPr/>
          <p:nvPr/>
        </p:nvSpPr>
        <p:spPr>
          <a:xfrm>
            <a:off x="4451231" y="5164257"/>
            <a:ext cx="2975691" cy="1151626"/>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44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4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44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বিষ্ণু</a:t>
            </a:r>
            <a:endParaRPr lang="en-US" sz="44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7124" y="745682"/>
            <a:ext cx="7957751" cy="4435828"/>
          </a:xfrm>
          <a:prstGeom prst="rect">
            <a:avLst/>
          </a:prstGeom>
        </p:spPr>
      </p:pic>
    </p:spTree>
    <p:extLst>
      <p:ext uri="{BB962C8B-B14F-4D97-AF65-F5344CB8AC3E}">
        <p14:creationId xmlns:p14="http://schemas.microsoft.com/office/powerpoint/2010/main" val="2122065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5048" y="651268"/>
            <a:ext cx="6738551" cy="4729659"/>
          </a:xfrm>
          <a:prstGeom prst="rect">
            <a:avLst/>
          </a:prstGeom>
        </p:spPr>
      </p:pic>
      <p:sp>
        <p:nvSpPr>
          <p:cNvPr id="4" name="Horizontal Scroll 3"/>
          <p:cNvSpPr/>
          <p:nvPr/>
        </p:nvSpPr>
        <p:spPr>
          <a:xfrm>
            <a:off x="3294821" y="5380927"/>
            <a:ext cx="6179003" cy="792982"/>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4400" dirty="0">
                <a:latin typeface="NikoshBAN" pitchFamily="2" charset="0"/>
                <a:cs typeface="NikoshBAN" pitchFamily="2" charset="0"/>
              </a:rPr>
              <a:t> </a:t>
            </a:r>
            <a:r>
              <a:rPr lang="en-US" sz="4400" dirty="0" err="1" smtClean="0">
                <a:latin typeface="NikoshBAN" pitchFamily="2" charset="0"/>
                <a:cs typeface="NikoshBAN" pitchFamily="2" charset="0"/>
              </a:rPr>
              <a:t>ভগবান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বিষ্ণুর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দশ</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অবতার</a:t>
            </a:r>
            <a:endParaRPr lang="en-US" sz="4400" dirty="0"/>
          </a:p>
        </p:txBody>
      </p:sp>
    </p:spTree>
    <p:extLst>
      <p:ext uri="{BB962C8B-B14F-4D97-AF65-F5344CB8AC3E}">
        <p14:creationId xmlns:p14="http://schemas.microsoft.com/office/powerpoint/2010/main" val="1516910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2498" y="737204"/>
            <a:ext cx="6870355" cy="4571909"/>
          </a:xfrm>
          <a:prstGeom prst="rect">
            <a:avLst/>
          </a:prstGeom>
        </p:spPr>
      </p:pic>
      <p:sp>
        <p:nvSpPr>
          <p:cNvPr id="6" name="Horizontal Scroll 5"/>
          <p:cNvSpPr/>
          <p:nvPr/>
        </p:nvSpPr>
        <p:spPr>
          <a:xfrm>
            <a:off x="4258161" y="5309113"/>
            <a:ext cx="3402095" cy="930305"/>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54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54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মনসা</a:t>
            </a:r>
            <a:r>
              <a:rPr lang="en-US" sz="54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54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দেবী</a:t>
            </a:r>
            <a:endParaRPr lang="en-US" sz="54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2694384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751</Words>
  <Application>Microsoft Office PowerPoint</Application>
  <PresentationFormat>Widescreen</PresentationFormat>
  <Paragraphs>107</Paragraphs>
  <Slides>23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Book Antiqua</vt:lpstr>
      <vt:lpstr>Calibri</vt:lpstr>
      <vt:lpstr>Calibri Light</vt:lpstr>
      <vt:lpstr>NikoshBAN</vt:lpstr>
      <vt:lpstr>SutonnyMJ</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night</dc:creator>
  <cp:lastModifiedBy>night</cp:lastModifiedBy>
  <cp:revision>172</cp:revision>
  <dcterms:created xsi:type="dcterms:W3CDTF">2019-09-25T07:02:42Z</dcterms:created>
  <dcterms:modified xsi:type="dcterms:W3CDTF">2019-10-16T08:28:07Z</dcterms:modified>
</cp:coreProperties>
</file>