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70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9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99075EF-5C53-4FC2-A5CA-55599D593648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4132D0-5D14-4562-878E-5759064FCE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955472" y="489856"/>
            <a:ext cx="6580414" cy="1387929"/>
          </a:xfrm>
          <a:prstGeom prst="flowChartPredefined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00B0F0"/>
                </a:solidFill>
              </a:rPr>
              <a:t>اهلاو سهلا</a:t>
            </a:r>
            <a:endParaRPr lang="en-US" sz="6000" dirty="0">
              <a:solidFill>
                <a:srgbClr val="00B0F0"/>
              </a:solidFill>
            </a:endParaRPr>
          </a:p>
        </p:txBody>
      </p:sp>
      <p:sp>
        <p:nvSpPr>
          <p:cNvPr id="3" name="Plaque 2"/>
          <p:cNvSpPr/>
          <p:nvPr/>
        </p:nvSpPr>
        <p:spPr>
          <a:xfrm>
            <a:off x="1453243" y="2122715"/>
            <a:ext cx="9160328" cy="4196442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090057" y="2367642"/>
          <a:ext cx="7788729" cy="3641272"/>
        </p:xfrm>
        <a:graphic>
          <a:graphicData uri="http://schemas.openxmlformats.org/presentationml/2006/ole">
            <p:oleObj spid="_x0000_s1026" name="Presentation" r:id="rId3" imgW="4570603" imgH="3427427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3479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66088" y="340963"/>
            <a:ext cx="4602997" cy="206127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</a:rPr>
              <a:t>ماضي</a:t>
            </a:r>
          </a:p>
        </p:txBody>
      </p:sp>
      <p:sp>
        <p:nvSpPr>
          <p:cNvPr id="3" name="Rectangle 2"/>
          <p:cNvSpPr/>
          <p:nvPr/>
        </p:nvSpPr>
        <p:spPr>
          <a:xfrm>
            <a:off x="852407" y="2696705"/>
            <a:ext cx="10988298" cy="3998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অতীতকালে যে কাজটি সম্পন্ন হয়েছিল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</a:rPr>
              <a:t>ماضي</a:t>
            </a:r>
          </a:p>
          <a:p>
            <a:pPr lvl="0"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বলে</a:t>
            </a: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sz="4400" dirty="0" smtClean="0">
                <a:latin typeface="NikoshBAN" panose="02000000000000000000" pitchFamily="2" charset="0"/>
              </a:rPr>
              <a:t>كتب زيد</a:t>
            </a:r>
          </a:p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08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872" y="254808"/>
            <a:ext cx="4615072" cy="207282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5127301" y="643246"/>
            <a:ext cx="12554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6600" dirty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</a:rPr>
              <a:t>حال</a:t>
            </a:r>
          </a:p>
        </p:txBody>
      </p:sp>
      <p:sp>
        <p:nvSpPr>
          <p:cNvPr id="5" name="Rectangle 4"/>
          <p:cNvSpPr/>
          <p:nvPr/>
        </p:nvSpPr>
        <p:spPr>
          <a:xfrm>
            <a:off x="736716" y="2716065"/>
            <a:ext cx="11179513" cy="371376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যে কাজটি সম্পন্ন হচ্ছে তাকে</a:t>
            </a: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</a:rPr>
              <a:t>حال </a:t>
            </a:r>
            <a:endParaRPr lang="bn-BD" sz="4400" dirty="0">
              <a:solidFill>
                <a:prstClr val="black">
                  <a:lumMod val="95000"/>
                  <a:lumOff val="5000"/>
                </a:prstClr>
              </a:solidFill>
              <a:latin typeface="Vrinda" panose="020B0502040204020203" pitchFamily="34" charset="0"/>
            </a:endParaRP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</a:p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يكتب زيد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5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88" y="315818"/>
            <a:ext cx="5646039" cy="253587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5363344" y="1029755"/>
            <a:ext cx="2031325" cy="1107996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>
            <a:spAutoFit/>
          </a:bodyPr>
          <a:lstStyle/>
          <a:p>
            <a:pPr lvl="0" algn="ctr"/>
            <a:r>
              <a:rPr lang="bn-BD" sz="6600" dirty="0">
                <a:solidFill>
                  <a:prstClr val="black">
                    <a:lumMod val="95000"/>
                    <a:lumOff val="5000"/>
                  </a:prstClr>
                </a:solidFill>
              </a:rPr>
              <a:t>مستقبل</a:t>
            </a:r>
          </a:p>
        </p:txBody>
      </p:sp>
      <p:sp>
        <p:nvSpPr>
          <p:cNvPr id="4" name="Rectangle 3"/>
          <p:cNvSpPr/>
          <p:nvPr/>
        </p:nvSpPr>
        <p:spPr>
          <a:xfrm>
            <a:off x="769257" y="3512457"/>
            <a:ext cx="10653486" cy="334554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ভবিষ্যতে যে কাজটি সম্পন্ন হবে তাকে বলে।</a:t>
            </a:r>
          </a:p>
          <a:p>
            <a:pPr lvl="0"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r>
              <a:rPr lang="bn-BD" sz="4400" dirty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</a:rPr>
              <a:t>يكتب زيد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5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Rectangle 1"/>
          <p:cNvSpPr/>
          <p:nvPr/>
        </p:nvSpPr>
        <p:spPr>
          <a:xfrm>
            <a:off x="0" y="396066"/>
            <a:ext cx="11081288" cy="5982346"/>
          </a:xfrm>
          <a:prstGeom prst="snip1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</a:rPr>
              <a:t>ماضي</a:t>
            </a:r>
            <a:r>
              <a:rPr lang="bn-BD" sz="5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উদাহরণ দাও</a:t>
            </a:r>
            <a:endParaRPr lang="bn-BD" sz="5400" dirty="0">
              <a:solidFill>
                <a:prstClr val="black">
                  <a:lumMod val="95000"/>
                  <a:lumOff val="5000"/>
                </a:prstClr>
              </a:solidFill>
              <a:latin typeface="Vrinda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bn-BD" sz="4400" dirty="0" smtClean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solidFill>
                  <a:prstClr val="black"/>
                </a:solidFill>
                <a:latin typeface="NikoshBAN" panose="02000000000000000000" pitchFamily="2" charset="0"/>
              </a:rPr>
              <a:t>زمانه</a:t>
            </a: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অর্থ বল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</a:rPr>
              <a:t>حال</a:t>
            </a:r>
            <a:r>
              <a:rPr lang="bn-BD" sz="6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সংজ্ঞা দাও</a:t>
            </a:r>
            <a:endParaRPr lang="bn-BD" sz="6600" dirty="0">
              <a:solidFill>
                <a:prstClr val="black">
                  <a:lumMod val="95000"/>
                  <a:lumOff val="5000"/>
                </a:prstClr>
              </a:solidFill>
              <a:latin typeface="Vrinda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1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22334" y="-141668"/>
            <a:ext cx="11267267" cy="68580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زمان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সংজ্ঞা দাও।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 حال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বলে?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ماضي</a:t>
            </a:r>
            <a:r>
              <a:rPr lang="bn-BD" sz="44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দাও।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</a:rPr>
              <a:t>مستقبل</a:t>
            </a: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এর</a:t>
            </a: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</a:t>
            </a:r>
            <a:r>
              <a:rPr lang="bn-BD" sz="4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 দাও।</a:t>
            </a:r>
            <a:endParaRPr lang="bn-BD" sz="4400" dirty="0">
              <a:solidFill>
                <a:prstClr val="black">
                  <a:lumMod val="95000"/>
                  <a:lumOff val="5000"/>
                </a:prst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46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449450" y="0"/>
            <a:ext cx="11515242" cy="6648773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বাড়িরকাজঃ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যামানা কোন শব্দ থেকে উৎপত্তি হয়েছে?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যামানা এর সংজ্ঞা দাও।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যামানা এর প্রকারভেদ সমুহ উদাহরণ সহ আলোচনা কর।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54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12922" y="511444"/>
            <a:ext cx="11298264" cy="6462793"/>
          </a:xfrm>
          <a:prstGeom prst="flowChartPunched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الله حافظ</a:t>
            </a:r>
            <a:endParaRPr lang="en-US" sz="28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3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30400" y="257628"/>
            <a:ext cx="8229600" cy="114300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تعريف المعلم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64229" y="2815771"/>
            <a:ext cx="4542970" cy="34326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محمد صديق الرحمن</a:t>
            </a:r>
          </a:p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المعلم المساد (عربى) </a:t>
            </a:r>
          </a:p>
          <a:p>
            <a:pPr algn="ctr"/>
            <a:r>
              <a:rPr lang="ar-SA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سبحبان فارا داخل مدرسة</a:t>
            </a:r>
          </a:p>
          <a:p>
            <a:pPr algn="ctr"/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تالتلى</a:t>
            </a:r>
            <a:r>
              <a:rPr lang="ar-SA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00" dirty="0" smtClean="0">
                <a:latin typeface="NikoshBAN"/>
                <a:ea typeface="Calibri"/>
              </a:rPr>
              <a:t>-</a:t>
            </a:r>
            <a:r>
              <a:rPr lang="bn-IN" sz="1100" dirty="0" smtClean="0">
                <a:ea typeface="Calibri"/>
                <a:cs typeface="NikoshBAN"/>
              </a:rPr>
              <a:t> 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NikoshBAN"/>
              </a:rPr>
              <a:t>با</a:t>
            </a:r>
            <a:r>
              <a:rPr lang="ar-SA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ارغونا-</a:t>
            </a:r>
            <a:r>
              <a:rPr lang="en-US" dirty="0" smtClean="0">
                <a:solidFill>
                  <a:srgbClr val="002060"/>
                </a:solidFill>
                <a:latin typeface="NikoshBAN"/>
                <a:ea typeface="Calibri"/>
              </a:rPr>
              <a:t>siddiqurrahman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Calibri"/>
              </a:rPr>
              <a:t>02011970</a:t>
            </a:r>
            <a:r>
              <a:rPr lang="en-US" dirty="0" smtClean="0">
                <a:solidFill>
                  <a:srgbClr val="002060"/>
                </a:solidFill>
                <a:latin typeface="NikoshBAN"/>
                <a:ea typeface="Calibri"/>
              </a:rPr>
              <a:t>@gmail.com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315200" y="2286000"/>
            <a:ext cx="3759200" cy="4038600"/>
          </a:xfrm>
          <a:prstGeom prst="roundRect">
            <a:avLst/>
          </a:prstGeom>
          <a:solidFill>
            <a:srgbClr val="00206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:\Users\my\Desktop\New folder (3)\$RKGDW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590800"/>
            <a:ext cx="31496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3657" y="601879"/>
            <a:ext cx="6074229" cy="283164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1440495" y="3350323"/>
            <a:ext cx="276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টাইটানিক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1922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1184" y="3725333"/>
            <a:ext cx="4717112" cy="28344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8403771" y="795865"/>
            <a:ext cx="29396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সাইকেল চালক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2342" y="3979015"/>
            <a:ext cx="4302690" cy="2245799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8142514" y="2529843"/>
            <a:ext cx="3219694" cy="789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রোবট ২০২০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971143" y="3335867"/>
            <a:ext cx="2438400" cy="626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091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2944678" y="1069383"/>
            <a:ext cx="5858359" cy="4014061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পাঠ </a:t>
            </a:r>
            <a:r>
              <a:rPr lang="bn-BD" sz="6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আরবী ২য় পত্র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ষষ্ট</a:t>
            </a:r>
            <a:endParaRPr lang="bn-BD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5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722124" y="300625"/>
            <a:ext cx="7695366" cy="84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32" t="2057" r="-1332" b="52595"/>
          <a:stretch/>
        </p:blipFill>
        <p:spPr>
          <a:xfrm>
            <a:off x="1649186" y="965375"/>
            <a:ext cx="9388928" cy="31932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6767" y="4597052"/>
            <a:ext cx="4484318" cy="149059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৩য়</a:t>
            </a:r>
          </a:p>
          <a:p>
            <a:pPr algn="ctr"/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১ম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8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595" y="1453243"/>
            <a:ext cx="8850548" cy="42473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শিখনফলঃ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bn-BD" sz="5400" dirty="0" smtClean="0">
                <a:solidFill>
                  <a:prstClr val="black"/>
                </a:solidFill>
                <a:latin typeface="NikoshBAN" panose="02000000000000000000" pitchFamily="2" charset="0"/>
              </a:rPr>
              <a:t> زمان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অর্থ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en-US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-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زمان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এর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সং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জ্ঞা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দিতে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ar-SA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-</a:t>
            </a:r>
            <a:endParaRPr lang="bn-BD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زمان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এর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প্রকার সমুহ আলোচনা করতে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পারবে</a:t>
            </a:r>
            <a:r>
              <a:rPr lang="ar-SA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-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9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8001" y="2669146"/>
            <a:ext cx="4855335" cy="16356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 زمان</a:t>
            </a: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এর অর্থ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12650" y="478254"/>
            <a:ext cx="3657600" cy="15583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সময়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881870" y="405683"/>
            <a:ext cx="3657600" cy="15583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কাল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11051" y="5299656"/>
            <a:ext cx="3657600" cy="15583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মুহুর্ত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881870" y="5145109"/>
            <a:ext cx="3657600" cy="15583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ক্ষণ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14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04343" y="4363879"/>
            <a:ext cx="6749143" cy="177566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পরিভাষায় বলা হয়</a:t>
            </a:r>
            <a:endParaRPr lang="en-US" sz="24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ঐ সময় যার মধ্যে ক্রিয়া সংঘটিত হয়।</a:t>
            </a:r>
          </a:p>
        </p:txBody>
      </p:sp>
      <p:sp>
        <p:nvSpPr>
          <p:cNvPr id="7" name="Oval 6"/>
          <p:cNvSpPr/>
          <p:nvPr/>
        </p:nvSpPr>
        <p:spPr>
          <a:xfrm>
            <a:off x="3773714" y="2323009"/>
            <a:ext cx="7141029" cy="13636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زمن  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থেকে উৎপত্তি </a:t>
            </a:r>
            <a:r>
              <a:rPr lang="bn-BD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হয়েছে।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8407" y="0"/>
            <a:ext cx="170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4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25510" y="309714"/>
            <a:ext cx="4045058" cy="1505749"/>
            <a:chOff x="5125510" y="309714"/>
            <a:chExt cx="4045058" cy="1505749"/>
          </a:xfr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Snip Same Side Corner Rectangle 3"/>
            <p:cNvSpPr/>
            <p:nvPr/>
          </p:nvSpPr>
          <p:spPr>
            <a:xfrm>
              <a:off x="5125510" y="309714"/>
              <a:ext cx="4045058" cy="1463800"/>
            </a:xfrm>
            <a:prstGeom prst="snip2Same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bn-BD" sz="7200" dirty="0" smtClean="0">
                  <a:solidFill>
                    <a:prstClr val="black"/>
                  </a:solidFill>
                  <a:latin typeface="NikoshBAN" panose="02000000000000000000" pitchFamily="2" charset="0"/>
                </a:rPr>
                <a:t>زمانه   </a:t>
              </a:r>
              <a:endParaRPr lang="en-US" sz="7200" dirty="0">
                <a:solidFill>
                  <a:prstClr val="black"/>
                </a:solidFill>
                <a:latin typeface="NikoshBAN" panose="02000000000000000000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203064" y="1657855"/>
              <a:ext cx="167426" cy="15760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331853" y="1502397"/>
              <a:ext cx="115910" cy="15454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6980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317423" y="3456115"/>
            <a:ext cx="4034725" cy="240999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مستقبل</a:t>
            </a:r>
          </a:p>
          <a:p>
            <a:pPr algn="ctr"/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ভবিষ্যতকাল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13509" y="3107409"/>
            <a:ext cx="4379562" cy="275869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Vrinda" panose="020B0502040204020203" pitchFamily="34" charset="0"/>
              <a:cs typeface="Vrinda" panose="020B0502040204020203" pitchFamily="34" charset="0"/>
            </a:endParaRPr>
          </a:p>
          <a:p>
            <a:pPr algn="ctr"/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حال</a:t>
            </a:r>
          </a:p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বর্তমানকাল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3339881"/>
            <a:ext cx="4113509" cy="252622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rinda" panose="020B0502040204020203" pitchFamily="34" charset="0"/>
                <a:cs typeface="Vrinda" panose="020B0502040204020203" pitchFamily="34" charset="0"/>
              </a:rPr>
              <a:t>ماضي</a:t>
            </a:r>
          </a:p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অতীতকাল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324746" y="75941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49830" y="325464"/>
            <a:ext cx="7795648" cy="240223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</a:rPr>
              <a:t> زمانه </a:t>
            </a:r>
            <a:r>
              <a:rPr lang="bn-BD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2216254" y="1278612"/>
            <a:ext cx="154984" cy="13948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2386737" y="1146876"/>
            <a:ext cx="185979" cy="139484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1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327</TotalTime>
  <Words>199</Words>
  <Application>Microsoft Office PowerPoint</Application>
  <PresentationFormat>Custom</PresentationFormat>
  <Paragraphs>64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Solstice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doel1234</dc:creator>
  <cp:lastModifiedBy>s</cp:lastModifiedBy>
  <cp:revision>59</cp:revision>
  <dcterms:created xsi:type="dcterms:W3CDTF">2016-08-29T13:42:03Z</dcterms:created>
  <dcterms:modified xsi:type="dcterms:W3CDTF">2019-10-16T01:57:49Z</dcterms:modified>
</cp:coreProperties>
</file>