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39192-E4B8-43DC-B1F9-0314169DF465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252CB-28AF-4DB2-9EF4-ABCCF8F6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3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ট্রিগার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মংডু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7A1C-189A-4001-A02B-7F29DA38F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0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7A1C-189A-4001-A02B-7F29DA38F9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2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ক, খ, গ, ঘ এই চারটি দলে বিভক্ত করে ক ও গ দলকে প্রথম কাজটি এবং খ ও ঘ দলকে ২য় কাজটি করার জন্য বলতে হবে।  শিক্ষক প্রত্যেক দলের কাছে গিয়ে তাদের দলীয় কাজের তদারকী করবেন এবং দলনেতার কাছথেকে কাজ জমা নিয়ে মূল্যায়ন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0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7A1C-189A-4001-A02B-7F29DA38F9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4471141"/>
            <a:ext cx="71628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05697"/>
            <a:ext cx="5105400" cy="382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04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667000" y="1066800"/>
            <a:ext cx="3467100" cy="12954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79248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প্যাগোডা, পাদরি, চ্যা শব্দগুলি ব্যবহারের মাধ্যমে ২টিকরে বাক্য রচনা কর।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8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3600" y="4699027"/>
            <a:ext cx="6741888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টেকনাফের ওপারে নাফ নদী পার হয়ে মিয়ানমারের পশ্চিমের শহর মংডু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55814" y="1828800"/>
            <a:ext cx="2126362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40" y="492887"/>
            <a:ext cx="6125239" cy="3698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295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entagon 4"/>
          <p:cNvSpPr/>
          <p:nvPr/>
        </p:nvSpPr>
        <p:spPr>
          <a:xfrm>
            <a:off x="386442" y="1524000"/>
            <a:ext cx="2432958" cy="1703830"/>
          </a:xfrm>
          <a:prstGeom prst="homePlate">
            <a:avLst>
              <a:gd name="adj" fmla="val 291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হোটেলে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836" y="4495800"/>
            <a:ext cx="8263964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লেখক মংডুতে গিয়ে ইউনাইটেড হোটেলে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পৌছেন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হোটেলে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ওঠেন।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y Final Content\image bangla 8\Mongrur Pothe\95679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5290997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0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entagon 4"/>
          <p:cNvSpPr/>
          <p:nvPr/>
        </p:nvSpPr>
        <p:spPr>
          <a:xfrm>
            <a:off x="304800" y="1447800"/>
            <a:ext cx="2487386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My Final Content\image bangla 8\Mongrur Pothe\575_6347623618573700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06467"/>
            <a:ext cx="5059213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4865886"/>
            <a:ext cx="8382000" cy="13522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লেখক মংডুতে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ঝকঝকে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টেবিল-টুল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সম্বলিত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রয়েল রেস্তরায় রাতের খাবার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খেয়েছিলেন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6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entagon 4"/>
          <p:cNvSpPr/>
          <p:nvPr/>
        </p:nvSpPr>
        <p:spPr>
          <a:xfrm>
            <a:off x="255813" y="1828800"/>
            <a:ext cx="2530039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181600"/>
            <a:ext cx="7848600" cy="1159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চলার পথে লেখকের চোখে প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ড়েছে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পাইক্যা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পাইক্যা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রিকশার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62400" y="990600"/>
            <a:ext cx="4509425" cy="3909418"/>
            <a:chOff x="3962400" y="990600"/>
            <a:chExt cx="4509425" cy="3909418"/>
          </a:xfrm>
        </p:grpSpPr>
        <p:pic>
          <p:nvPicPr>
            <p:cNvPr id="7" name="Picture 4" descr="E:\My Final Content\image bangla 8\Mongrur Pothe\168324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990600"/>
              <a:ext cx="4509425" cy="390941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019800" y="4495799"/>
              <a:ext cx="1295400" cy="397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পাইক্যা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69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02" y="5259146"/>
            <a:ext cx="8834284" cy="1294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বর্মিদের পোষাক পরিচ্ছদ ও আচার অনুষ্ঠান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বর্মিরা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ঝলমলে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67284" y="304800"/>
            <a:ext cx="3633716" cy="4744744"/>
            <a:chOff x="4367284" y="304800"/>
            <a:chExt cx="3633716" cy="4744744"/>
          </a:xfrm>
        </p:grpSpPr>
        <p:pic>
          <p:nvPicPr>
            <p:cNvPr id="5" name="Picture 4" descr="E:\My Final Content\image bangla 8\Mongrur Pothe\Indigenous-Peoples-of-CH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284" y="304800"/>
              <a:ext cx="3633716" cy="22549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E:\My Final Content\image bangla 8\Mongrur Pothe\index_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206" y="2743200"/>
              <a:ext cx="3617794" cy="23063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entagon 10"/>
          <p:cNvSpPr/>
          <p:nvPr/>
        </p:nvSpPr>
        <p:spPr>
          <a:xfrm>
            <a:off x="457200" y="1524000"/>
            <a:ext cx="3276600" cy="1676400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বর্মিদের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7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295400" y="5252752"/>
            <a:ext cx="7217229" cy="12242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লেখকের চোখে পড়ে বর্মিদের বাড়িঘর ও 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জিবিকা।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62400" y="457200"/>
            <a:ext cx="3535750" cy="4366842"/>
            <a:chOff x="3339200" y="348504"/>
            <a:chExt cx="4158950" cy="4627938"/>
          </a:xfrm>
        </p:grpSpPr>
        <p:pic>
          <p:nvPicPr>
            <p:cNvPr id="6" name="Picture 2" descr="E:\My Final Content\image bangla 8\Mongrur Pothe\b-7 copy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277"/>
            <a:stretch/>
          </p:blipFill>
          <p:spPr bwMode="auto">
            <a:xfrm>
              <a:off x="3339200" y="348504"/>
              <a:ext cx="4158950" cy="18834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My Final Content\image bangla 8\Mongrur Pothe\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200" y="2472993"/>
              <a:ext cx="4131751" cy="250344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Pentagon 9"/>
          <p:cNvSpPr/>
          <p:nvPr/>
        </p:nvSpPr>
        <p:spPr>
          <a:xfrm>
            <a:off x="627742" y="1567849"/>
            <a:ext cx="2509158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2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57630" y="5228568"/>
            <a:ext cx="8025112" cy="1096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বর্মিরা কাঁচা তরকারী ও মাছ বিক্রি করছে। চিংড়ির কিলো মাত্র ৪শ থেকে ৫শ চ্যা। টাকায় ৪০ থেকে ৫০ টাকার মধ্যে।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19600" y="232230"/>
            <a:ext cx="3955144" cy="4725233"/>
            <a:chOff x="4419600" y="232230"/>
            <a:chExt cx="3955144" cy="4725233"/>
          </a:xfrm>
        </p:grpSpPr>
        <p:pic>
          <p:nvPicPr>
            <p:cNvPr id="6" name="Picture 3" descr="E:\My Final Content\image bangla 8\Mongrur Pothe\TripHash-0243-1013-Yangon-Myanmar-Marke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32230"/>
              <a:ext cx="3955144" cy="22742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E:\My Final Content\image bangla 8\Mongrur Pothe\deshi-mas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667000"/>
              <a:ext cx="3955144" cy="22904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Pentagon 7"/>
          <p:cNvSpPr/>
          <p:nvPr/>
        </p:nvSpPr>
        <p:spPr>
          <a:xfrm>
            <a:off x="386442" y="1439866"/>
            <a:ext cx="2661558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0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77343" y="5056772"/>
            <a:ext cx="8381356" cy="10654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পথে ঘাটে ফুঙ্গি। সকালে তারা খালি পায়ে ভিক্ষা করতে বের হন। ভিক্ষে ছাড়া ফুঙ্গি বা ভিক্ষুদের চলবে না। ভিক্ষাই তাদের জীবিকা।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y Final Content\image bangla 8\Mongrur Pothe\pytheya begging bow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52578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>
            <a:off x="386442" y="1439866"/>
            <a:ext cx="2126362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5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586" y="4766697"/>
            <a:ext cx="8077200" cy="1372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বর্মি নারী দ্বারা পরিচালিত টি ষ্টল যেখানে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লেখক চা পান করেছিলেন।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23755" y="1433612"/>
            <a:ext cx="2514600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199" y="633904"/>
            <a:ext cx="4667372" cy="3387380"/>
            <a:chOff x="2783815" y="633904"/>
            <a:chExt cx="5007756" cy="3387380"/>
          </a:xfrm>
        </p:grpSpPr>
        <p:pic>
          <p:nvPicPr>
            <p:cNvPr id="3" name="Picture 2" descr="E:\My Final Content\image bangla 8\Mongrur Pothe\Mandalay-Tea-Sho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646" y="646413"/>
              <a:ext cx="4993925" cy="337487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E:\My Final Content\image bangla 8\Mongrur Pothe\p508582436-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83815" y="633904"/>
              <a:ext cx="2950172" cy="33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325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1" y="498764"/>
            <a:ext cx="2438400" cy="796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0"/>
            <a:ext cx="4114801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মো: রেজাউল ইসলাম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ভাদুরিয়া স্কুল এন্ড কলেজ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নবাবগঞ্জ, দিনাজপুর।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01712620748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fmrezacom@gmail.com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9" y="3048000"/>
            <a:ext cx="4395020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4000" spc="-450" dirty="0" smtClean="0">
                <a:latin typeface="NikoshBAN" pitchFamily="2" charset="0"/>
                <a:cs typeface="NikoshBAN" pitchFamily="2" charset="0"/>
              </a:rPr>
              <a:t>বিষয়	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 বাংলা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(সাহিত্য কণিকা)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   : ৪৫মি: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১০/10/201৯খ্রি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98764"/>
            <a:ext cx="1752600" cy="208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Reza\Desktop\1234 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6118"/>
            <a:ext cx="1828800" cy="2141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979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840515"/>
            <a:ext cx="7189729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দৃষ্টিনন্দন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কারুকাজে নির্মিত প্যাগোডা যা বৌদ্ধদের ধ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র্মী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য় উপাসনালয় হিসেবে পরিচিত।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y Final Content\image bangla 8\Mongrur Pothe\m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11" y="457200"/>
            <a:ext cx="5568089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386442" y="1439866"/>
            <a:ext cx="2411204" cy="191293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দৃষ্টিনন্দন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578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84143" y="2741474"/>
            <a:ext cx="6055057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মংডুতে লেখকের দেখা জিনি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গুলোর একটি তালিকা তৈ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কর।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81001" y="3108248"/>
            <a:ext cx="2286000" cy="646331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এবং গ দল</a:t>
            </a:r>
            <a:endParaRPr lang="en-US" sz="3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4144" y="4879538"/>
            <a:ext cx="6055056" cy="12926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9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“মংডুর পথে” ভ্রমন কাহিনীর</a:t>
            </a:r>
            <a:r>
              <a:rPr lang="en-US" sz="3900" b="1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9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ফুঙ্গিদের</a:t>
            </a:r>
            <a:r>
              <a:rPr lang="en-US" sz="39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জীবনযাত্রা</a:t>
            </a:r>
            <a:r>
              <a:rPr lang="en-US" sz="39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9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9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900" b="1" dirty="0">
              <a:ln w="1905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81000" y="5068669"/>
            <a:ext cx="2286000" cy="646331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এবং ঘ দল</a:t>
            </a:r>
            <a:endParaRPr lang="en-US" sz="3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wn Arrow Callout 12"/>
          <p:cNvSpPr/>
          <p:nvPr/>
        </p:nvSpPr>
        <p:spPr>
          <a:xfrm>
            <a:off x="3048000" y="556367"/>
            <a:ext cx="2574704" cy="1214163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5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514600" y="387927"/>
            <a:ext cx="3810000" cy="755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3648" y="4797904"/>
            <a:ext cx="763393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বিপ্রদাশ বড়ুয়া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6904" y="2210267"/>
            <a:ext cx="764369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 প্যাগোডা কী?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6904" y="3508830"/>
            <a:ext cx="763067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মংডু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শহরটি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9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2982" y="25021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97911" y="381000"/>
            <a:ext cx="16002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055" y="1551709"/>
            <a:ext cx="7682345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বিপ্রদাশ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বড়ুয়া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055" y="2514600"/>
            <a:ext cx="299475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১৮৮৯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3055" y="2514600"/>
            <a:ext cx="288174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১৯৪০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055" y="3124200"/>
            <a:ext cx="299475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১৯৭২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3055" y="3124200"/>
            <a:ext cx="288174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১৯৭৬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886200"/>
            <a:ext cx="765810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মিয়ানমারের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ভিক্ষুদের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128" y="4876800"/>
            <a:ext cx="3001953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পুরোহিত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6128" y="4876800"/>
            <a:ext cx="2888672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5128" y="5486400"/>
            <a:ext cx="3001953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ফুঙ্গি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36128" y="5486400"/>
            <a:ext cx="2888672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মহাথেরো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7131621" flipV="1">
            <a:off x="4780083" y="2354950"/>
            <a:ext cx="900545" cy="439456"/>
          </a:xfrm>
          <a:prstGeom prst="halfFrame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alf Frame 17"/>
          <p:cNvSpPr/>
          <p:nvPr/>
        </p:nvSpPr>
        <p:spPr>
          <a:xfrm rot="6887332" flipH="1">
            <a:off x="788730" y="5374683"/>
            <a:ext cx="868364" cy="430123"/>
          </a:xfrm>
          <a:prstGeom prst="halfFrame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576959" y="2508017"/>
            <a:ext cx="384908" cy="500068"/>
            <a:chOff x="513953" y="754189"/>
            <a:chExt cx="509240" cy="50507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53650" y="3108099"/>
            <a:ext cx="384908" cy="500068"/>
            <a:chOff x="513953" y="754189"/>
            <a:chExt cx="509240" cy="50507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480464" y="3108099"/>
            <a:ext cx="384908" cy="500068"/>
            <a:chOff x="513953" y="754189"/>
            <a:chExt cx="509240" cy="50507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583525" y="4856411"/>
            <a:ext cx="384908" cy="500068"/>
            <a:chOff x="513953" y="754189"/>
            <a:chExt cx="509240" cy="50507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696172" y="4832990"/>
            <a:ext cx="384908" cy="500068"/>
            <a:chOff x="513953" y="754189"/>
            <a:chExt cx="509240" cy="50507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593087" y="5464966"/>
            <a:ext cx="384908" cy="500068"/>
            <a:chOff x="513953" y="754189"/>
            <a:chExt cx="509240" cy="50507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212087" y="381000"/>
            <a:ext cx="24747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করুন।</a:t>
            </a:r>
            <a:endParaRPr lang="en-US" sz="2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3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5486" y="4154715"/>
            <a:ext cx="66294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তোমার ব্যক্তিগত একটি ভ্রমনের বিবরণ দাও।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Up Arrow 1"/>
          <p:cNvSpPr/>
          <p:nvPr/>
        </p:nvSpPr>
        <p:spPr>
          <a:xfrm>
            <a:off x="2514600" y="457200"/>
            <a:ext cx="3733800" cy="2438400"/>
          </a:xfrm>
          <a:prstGeom prst="upArrow">
            <a:avLst>
              <a:gd name="adj1" fmla="val 69738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77" y="609600"/>
            <a:ext cx="5412015" cy="528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74485" y="4384773"/>
            <a:ext cx="7391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523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3" y="304800"/>
            <a:ext cx="7577666" cy="4379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Oval 9"/>
          <p:cNvSpPr/>
          <p:nvPr/>
        </p:nvSpPr>
        <p:spPr>
          <a:xfrm>
            <a:off x="2667000" y="973764"/>
            <a:ext cx="252186" cy="357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6-Point Star 10"/>
          <p:cNvSpPr/>
          <p:nvPr/>
        </p:nvSpPr>
        <p:spPr>
          <a:xfrm>
            <a:off x="6172200" y="1102764"/>
            <a:ext cx="609600" cy="698310"/>
          </a:xfrm>
          <a:prstGeom prst="star6">
            <a:avLst>
              <a:gd name="adj" fmla="val 19913"/>
              <a:gd name="hf" fmla="val 1154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4283529" y="2132655"/>
            <a:ext cx="573314" cy="723654"/>
          </a:xfrm>
          <a:prstGeom prst="star6">
            <a:avLst>
              <a:gd name="adj" fmla="val 19913"/>
              <a:gd name="hf" fmla="val 1154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353" y="4988964"/>
            <a:ext cx="2190447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1566" y="5015122"/>
            <a:ext cx="2190447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মিয়ানমার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21779" y="5015122"/>
            <a:ext cx="2190447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মংডু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2488293" y="809664"/>
            <a:ext cx="609600" cy="685800"/>
          </a:xfrm>
          <a:prstGeom prst="star6">
            <a:avLst>
              <a:gd name="adj" fmla="val 19913"/>
              <a:gd name="hf" fmla="val 1154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71800" y="5867400"/>
            <a:ext cx="3200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মংডু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852382" y="1337481"/>
            <a:ext cx="1624084" cy="1487606"/>
          </a:xfrm>
          <a:custGeom>
            <a:avLst/>
            <a:gdLst>
              <a:gd name="connsiteX0" fmla="*/ 0 w 1624084"/>
              <a:gd name="connsiteY0" fmla="*/ 0 h 1487606"/>
              <a:gd name="connsiteX1" fmla="*/ 68239 w 1624084"/>
              <a:gd name="connsiteY1" fmla="*/ 54591 h 1487606"/>
              <a:gd name="connsiteX2" fmla="*/ 109182 w 1624084"/>
              <a:gd name="connsiteY2" fmla="*/ 95534 h 1487606"/>
              <a:gd name="connsiteX3" fmla="*/ 191069 w 1624084"/>
              <a:gd name="connsiteY3" fmla="*/ 150125 h 1487606"/>
              <a:gd name="connsiteX4" fmla="*/ 259308 w 1624084"/>
              <a:gd name="connsiteY4" fmla="*/ 232012 h 1487606"/>
              <a:gd name="connsiteX5" fmla="*/ 300251 w 1624084"/>
              <a:gd name="connsiteY5" fmla="*/ 259307 h 1487606"/>
              <a:gd name="connsiteX6" fmla="*/ 327546 w 1624084"/>
              <a:gd name="connsiteY6" fmla="*/ 300250 h 1487606"/>
              <a:gd name="connsiteX7" fmla="*/ 368490 w 1624084"/>
              <a:gd name="connsiteY7" fmla="*/ 313898 h 1487606"/>
              <a:gd name="connsiteX8" fmla="*/ 477672 w 1624084"/>
              <a:gd name="connsiteY8" fmla="*/ 341194 h 1487606"/>
              <a:gd name="connsiteX9" fmla="*/ 641445 w 1624084"/>
              <a:gd name="connsiteY9" fmla="*/ 368489 h 1487606"/>
              <a:gd name="connsiteX10" fmla="*/ 764275 w 1624084"/>
              <a:gd name="connsiteY10" fmla="*/ 409432 h 1487606"/>
              <a:gd name="connsiteX11" fmla="*/ 805218 w 1624084"/>
              <a:gd name="connsiteY11" fmla="*/ 423080 h 1487606"/>
              <a:gd name="connsiteX12" fmla="*/ 873457 w 1624084"/>
              <a:gd name="connsiteY12" fmla="*/ 532262 h 1487606"/>
              <a:gd name="connsiteX13" fmla="*/ 887105 w 1624084"/>
              <a:gd name="connsiteY13" fmla="*/ 573206 h 1487606"/>
              <a:gd name="connsiteX14" fmla="*/ 928048 w 1624084"/>
              <a:gd name="connsiteY14" fmla="*/ 655092 h 1487606"/>
              <a:gd name="connsiteX15" fmla="*/ 955343 w 1624084"/>
              <a:gd name="connsiteY15" fmla="*/ 859809 h 1487606"/>
              <a:gd name="connsiteX16" fmla="*/ 982639 w 1624084"/>
              <a:gd name="connsiteY16" fmla="*/ 1064525 h 1487606"/>
              <a:gd name="connsiteX17" fmla="*/ 996287 w 1624084"/>
              <a:gd name="connsiteY17" fmla="*/ 1173707 h 1487606"/>
              <a:gd name="connsiteX18" fmla="*/ 1023582 w 1624084"/>
              <a:gd name="connsiteY18" fmla="*/ 1255594 h 1487606"/>
              <a:gd name="connsiteX19" fmla="*/ 1037230 w 1624084"/>
              <a:gd name="connsiteY19" fmla="*/ 1310185 h 1487606"/>
              <a:gd name="connsiteX20" fmla="*/ 1050878 w 1624084"/>
              <a:gd name="connsiteY20" fmla="*/ 1446662 h 1487606"/>
              <a:gd name="connsiteX21" fmla="*/ 1119117 w 1624084"/>
              <a:gd name="connsiteY21" fmla="*/ 1460310 h 1487606"/>
              <a:gd name="connsiteX22" fmla="*/ 1201003 w 1624084"/>
              <a:gd name="connsiteY22" fmla="*/ 1487606 h 1487606"/>
              <a:gd name="connsiteX23" fmla="*/ 1392072 w 1624084"/>
              <a:gd name="connsiteY23" fmla="*/ 1473958 h 1487606"/>
              <a:gd name="connsiteX24" fmla="*/ 1473958 w 1624084"/>
              <a:gd name="connsiteY24" fmla="*/ 1446662 h 1487606"/>
              <a:gd name="connsiteX25" fmla="*/ 1501254 w 1624084"/>
              <a:gd name="connsiteY25" fmla="*/ 1405719 h 1487606"/>
              <a:gd name="connsiteX26" fmla="*/ 1583140 w 1624084"/>
              <a:gd name="connsiteY26" fmla="*/ 1351128 h 1487606"/>
              <a:gd name="connsiteX27" fmla="*/ 1596788 w 1624084"/>
              <a:gd name="connsiteY27" fmla="*/ 1310185 h 1487606"/>
              <a:gd name="connsiteX28" fmla="*/ 1624084 w 1624084"/>
              <a:gd name="connsiteY28" fmla="*/ 1269241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24084" h="1487606">
                <a:moveTo>
                  <a:pt x="0" y="0"/>
                </a:moveTo>
                <a:cubicBezTo>
                  <a:pt x="22746" y="18197"/>
                  <a:pt x="46317" y="35409"/>
                  <a:pt x="68239" y="54591"/>
                </a:cubicBezTo>
                <a:cubicBezTo>
                  <a:pt x="82764" y="67301"/>
                  <a:pt x="93947" y="83685"/>
                  <a:pt x="109182" y="95534"/>
                </a:cubicBezTo>
                <a:cubicBezTo>
                  <a:pt x="135077" y="115674"/>
                  <a:pt x="191069" y="150125"/>
                  <a:pt x="191069" y="150125"/>
                </a:cubicBezTo>
                <a:cubicBezTo>
                  <a:pt x="217908" y="190384"/>
                  <a:pt x="219901" y="199173"/>
                  <a:pt x="259308" y="232012"/>
                </a:cubicBezTo>
                <a:cubicBezTo>
                  <a:pt x="271909" y="242513"/>
                  <a:pt x="286603" y="250209"/>
                  <a:pt x="300251" y="259307"/>
                </a:cubicBezTo>
                <a:cubicBezTo>
                  <a:pt x="309349" y="272955"/>
                  <a:pt x="314738" y="290004"/>
                  <a:pt x="327546" y="300250"/>
                </a:cubicBezTo>
                <a:cubicBezTo>
                  <a:pt x="338780" y="309237"/>
                  <a:pt x="354611" y="310113"/>
                  <a:pt x="368490" y="313898"/>
                </a:cubicBezTo>
                <a:cubicBezTo>
                  <a:pt x="404682" y="323769"/>
                  <a:pt x="440668" y="335027"/>
                  <a:pt x="477672" y="341194"/>
                </a:cubicBezTo>
                <a:lnTo>
                  <a:pt x="641445" y="368489"/>
                </a:lnTo>
                <a:lnTo>
                  <a:pt x="764275" y="409432"/>
                </a:lnTo>
                <a:lnTo>
                  <a:pt x="805218" y="423080"/>
                </a:lnTo>
                <a:cubicBezTo>
                  <a:pt x="837701" y="520528"/>
                  <a:pt x="808574" y="489007"/>
                  <a:pt x="873457" y="532262"/>
                </a:cubicBezTo>
                <a:cubicBezTo>
                  <a:pt x="878006" y="545910"/>
                  <a:pt x="880671" y="560339"/>
                  <a:pt x="887105" y="573206"/>
                </a:cubicBezTo>
                <a:cubicBezTo>
                  <a:pt x="940019" y="679036"/>
                  <a:pt x="893742" y="552177"/>
                  <a:pt x="928048" y="655092"/>
                </a:cubicBezTo>
                <a:cubicBezTo>
                  <a:pt x="936574" y="714771"/>
                  <a:pt x="949461" y="800987"/>
                  <a:pt x="955343" y="859809"/>
                </a:cubicBezTo>
                <a:cubicBezTo>
                  <a:pt x="974425" y="1050637"/>
                  <a:pt x="950554" y="968273"/>
                  <a:pt x="982639" y="1064525"/>
                </a:cubicBezTo>
                <a:cubicBezTo>
                  <a:pt x="987188" y="1100919"/>
                  <a:pt x="988602" y="1137844"/>
                  <a:pt x="996287" y="1173707"/>
                </a:cubicBezTo>
                <a:cubicBezTo>
                  <a:pt x="1002316" y="1201840"/>
                  <a:pt x="1016604" y="1227681"/>
                  <a:pt x="1023582" y="1255594"/>
                </a:cubicBezTo>
                <a:lnTo>
                  <a:pt x="1037230" y="1310185"/>
                </a:lnTo>
                <a:cubicBezTo>
                  <a:pt x="1041779" y="1355677"/>
                  <a:pt x="1028985" y="1406525"/>
                  <a:pt x="1050878" y="1446662"/>
                </a:cubicBezTo>
                <a:cubicBezTo>
                  <a:pt x="1061986" y="1467026"/>
                  <a:pt x="1096738" y="1454206"/>
                  <a:pt x="1119117" y="1460310"/>
                </a:cubicBezTo>
                <a:cubicBezTo>
                  <a:pt x="1146875" y="1467881"/>
                  <a:pt x="1201003" y="1487606"/>
                  <a:pt x="1201003" y="1487606"/>
                </a:cubicBezTo>
                <a:cubicBezTo>
                  <a:pt x="1264693" y="1483057"/>
                  <a:pt x="1328927" y="1483430"/>
                  <a:pt x="1392072" y="1473958"/>
                </a:cubicBezTo>
                <a:cubicBezTo>
                  <a:pt x="1420526" y="1469690"/>
                  <a:pt x="1473958" y="1446662"/>
                  <a:pt x="1473958" y="1446662"/>
                </a:cubicBezTo>
                <a:cubicBezTo>
                  <a:pt x="1483057" y="1433014"/>
                  <a:pt x="1488910" y="1416520"/>
                  <a:pt x="1501254" y="1405719"/>
                </a:cubicBezTo>
                <a:cubicBezTo>
                  <a:pt x="1525942" y="1384117"/>
                  <a:pt x="1583140" y="1351128"/>
                  <a:pt x="1583140" y="1351128"/>
                </a:cubicBezTo>
                <a:cubicBezTo>
                  <a:pt x="1587689" y="1337480"/>
                  <a:pt x="1590354" y="1323052"/>
                  <a:pt x="1596788" y="1310185"/>
                </a:cubicBezTo>
                <a:cubicBezTo>
                  <a:pt x="1604124" y="1295514"/>
                  <a:pt x="1624084" y="1269241"/>
                  <a:pt x="1624084" y="1269241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1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repeatCount="3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1.94444E-6 0.00023 C 0.00087 0.00578 0.00174 0.0118 0.00295 0.01782 C 0.00365 0.02199 0.00486 0.02638 0.00729 0.02963 C 0.00868 0.03148 0.01042 0.03217 0.01181 0.03379 C 0.01354 0.03541 0.01476 0.03773 0.01632 0.03958 C 0.01927 0.05138 0.01563 0.0405 0.02222 0.04953 C 0.02361 0.05138 0.02396 0.05393 0.02535 0.05555 C 0.02882 0.06018 0.0342 0.06157 0.03872 0.06342 C 0.04028 0.06412 0.04167 0.06504 0.04323 0.0655 C 0.04722 0.06689 0.05122 0.06782 0.05521 0.06944 C 0.0566 0.07013 0.05799 0.07106 0.05955 0.07152 C 0.06406 0.07245 0.06858 0.07291 0.07309 0.07338 C 0.07344 0.07361 0.08247 0.07638 0.08351 0.07754 C 0.0849 0.07893 0.08525 0.08171 0.08646 0.08333 C 0.08768 0.08518 0.08959 0.08588 0.09097 0.0875 C 0.09254 0.08912 0.09393 0.09143 0.09549 0.09328 L 0.10295 0.12314 L 0.1059 0.13518 C 0.10643 0.13703 0.10712 0.13912 0.10747 0.1412 L 0.10886 0.153 C 0.10938 0.17037 0.1092 0.1875 0.11042 0.20463 C 0.11059 0.20879 0.11337 0.21666 0.11337 0.21689 C 0.11389 0.22338 0.1132 0.23032 0.11493 0.23657 C 0.11545 0.23842 0.11771 0.23865 0.11927 0.23865 C 0.13125 0.23865 0.14323 0.23726 0.15521 0.23657 C 0.1566 0.23518 0.15799 0.23356 0.15955 0.23263 C 0.16111 0.23171 0.16285 0.23171 0.16406 0.23055 C 0.17535 0.2206 0.16233 0.22731 0.17309 0.22268 C 0.17639 0.21828 0.17778 0.2155 0.18195 0.21273 C 0.18542 0.21041 0.18837 0.21134 0.19097 0.20671 C 0.1915 0.20555 0.19097 0.20416 0.19097 0.20277 L 0.19097 0.203 L 0.19097 0.20277 L 0.19097 0.203 " pathEditMode="relative" rAng="0" ptsTypes="AAAAAAAAAAAAAAAAAAAAAAAA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1192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219199" y="962060"/>
            <a:ext cx="666383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মংডুর</a:t>
            </a:r>
            <a:r>
              <a:rPr lang="en-US" sz="13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1644" y="3418764"/>
            <a:ext cx="48189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5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453" y="44150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873" y="1893627"/>
            <a:ext cx="823756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বড়ুয়ার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1" y="3036627"/>
            <a:ext cx="823756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303" y="5410200"/>
            <a:ext cx="823756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মংডুর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989" y="4219542"/>
            <a:ext cx="823756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মংডুতে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233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>
            <a:off x="3048000" y="226966"/>
            <a:ext cx="2936544" cy="1220834"/>
          </a:xfrm>
          <a:prstGeom prst="wedgeEllipseCallout">
            <a:avLst>
              <a:gd name="adj1" fmla="val 1335"/>
              <a:gd name="adj2" fmla="val 918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৪০খ্রি: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1341669">
            <a:off x="6092172" y="512990"/>
            <a:ext cx="2216561" cy="1580237"/>
          </a:xfrm>
          <a:prstGeom prst="wedgeEllipseCallout">
            <a:avLst>
              <a:gd name="adj1" fmla="val -37868"/>
              <a:gd name="adj2" fmla="val 769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চট্রগ্রামের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ইছামতী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28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20900555">
            <a:off x="5900931" y="4806287"/>
            <a:ext cx="3087070" cy="1911945"/>
          </a:xfrm>
          <a:prstGeom prst="wedgeEllipseCallout">
            <a:avLst>
              <a:gd name="adj1" fmla="val -41349"/>
              <a:gd name="adj2" fmla="val -606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94991" y="2356333"/>
            <a:ext cx="2472809" cy="2371697"/>
            <a:chOff x="6680675" y="2728564"/>
            <a:chExt cx="2291207" cy="2371697"/>
          </a:xfrm>
          <a:solidFill>
            <a:schemeClr val="bg1"/>
          </a:solidFill>
        </p:grpSpPr>
        <p:sp>
          <p:nvSpPr>
            <p:cNvPr id="22" name="Oval Callout 21"/>
            <p:cNvSpPr/>
            <p:nvPr/>
          </p:nvSpPr>
          <p:spPr>
            <a:xfrm rot="455429">
              <a:off x="6709190" y="2728564"/>
              <a:ext cx="2206636" cy="2371697"/>
            </a:xfrm>
            <a:prstGeom prst="wedgeEllipseCallout">
              <a:avLst>
                <a:gd name="adj1" fmla="val -70305"/>
                <a:gd name="adj2" fmla="val 98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80675" y="2773662"/>
              <a:ext cx="229120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বিশ্ববিদ্যালয়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বিষয়ে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স্নাতকোত্তর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ডিগ্রি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5800" y="175120"/>
            <a:ext cx="2584647" cy="2239796"/>
            <a:chOff x="358124" y="150947"/>
            <a:chExt cx="2584647" cy="2557940"/>
          </a:xfrm>
          <a:solidFill>
            <a:schemeClr val="bg1"/>
          </a:solidFill>
        </p:grpSpPr>
        <p:sp>
          <p:nvSpPr>
            <p:cNvPr id="18" name="Oval Callout 17"/>
            <p:cNvSpPr/>
            <p:nvPr/>
          </p:nvSpPr>
          <p:spPr>
            <a:xfrm>
              <a:off x="358124" y="150947"/>
              <a:ext cx="2584647" cy="2557940"/>
            </a:xfrm>
            <a:prstGeom prst="wedgeEllipseCallout">
              <a:avLst>
                <a:gd name="adj1" fmla="val 60959"/>
                <a:gd name="adj2" fmla="val 5325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9734" y="386071"/>
              <a:ext cx="2514600" cy="2073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অগ্রণী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শিশুসাহিত্য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একাডেমী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পুরস্কার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Up Arrow Callout 3"/>
          <p:cNvSpPr/>
          <p:nvPr/>
        </p:nvSpPr>
        <p:spPr>
          <a:xfrm>
            <a:off x="3439776" y="5841662"/>
            <a:ext cx="2344927" cy="679456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0140" y="5124226"/>
            <a:ext cx="2978505" cy="1540653"/>
            <a:chOff x="210140" y="5124226"/>
            <a:chExt cx="2978505" cy="1540653"/>
          </a:xfrm>
        </p:grpSpPr>
        <p:sp>
          <p:nvSpPr>
            <p:cNvPr id="17" name="Oval Callout 16"/>
            <p:cNvSpPr/>
            <p:nvPr/>
          </p:nvSpPr>
          <p:spPr>
            <a:xfrm>
              <a:off x="210140" y="5124226"/>
              <a:ext cx="2978505" cy="1540653"/>
            </a:xfrm>
            <a:prstGeom prst="wedgeEllipseCallout">
              <a:avLst>
                <a:gd name="adj1" fmla="val 53175"/>
                <a:gd name="adj2" fmla="val -5745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860" y="5205378"/>
              <a:ext cx="27616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নাটক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pPr algn="ctr"/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উপন্যাস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প্রবন্ধ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রচনা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2302" y="2498723"/>
            <a:ext cx="2583602" cy="2527688"/>
            <a:chOff x="132302" y="2498723"/>
            <a:chExt cx="2583602" cy="2527688"/>
          </a:xfrm>
        </p:grpSpPr>
        <p:sp>
          <p:nvSpPr>
            <p:cNvPr id="23" name="Oval Callout 22"/>
            <p:cNvSpPr/>
            <p:nvPr/>
          </p:nvSpPr>
          <p:spPr>
            <a:xfrm>
              <a:off x="159600" y="2498723"/>
              <a:ext cx="2506676" cy="2527688"/>
            </a:xfrm>
            <a:prstGeom prst="wedgeEllipseCallout">
              <a:avLst>
                <a:gd name="adj1" fmla="val 68344"/>
                <a:gd name="adj2" fmla="val -412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302" y="2667000"/>
              <a:ext cx="258360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গাঙচিল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যুদ্ধজয়ের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কুমড়োলতা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পাখি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উল্লেখযোগ্য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রচনা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74" y="2057400"/>
            <a:ext cx="2810651" cy="3711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975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3105151" cy="772391"/>
          </a:xfrm>
          <a:custGeom>
            <a:avLst/>
            <a:gdLst>
              <a:gd name="connsiteX0" fmla="*/ 0 w 6096000"/>
              <a:gd name="connsiteY0" fmla="*/ 0 h 800100"/>
              <a:gd name="connsiteX1" fmla="*/ 6096000 w 6096000"/>
              <a:gd name="connsiteY1" fmla="*/ 0 h 800100"/>
              <a:gd name="connsiteX2" fmla="*/ 6096000 w 6096000"/>
              <a:gd name="connsiteY2" fmla="*/ 800100 h 800100"/>
              <a:gd name="connsiteX3" fmla="*/ 0 w 6096000"/>
              <a:gd name="connsiteY3" fmla="*/ 800100 h 800100"/>
              <a:gd name="connsiteX4" fmla="*/ 0 w 6096000"/>
              <a:gd name="connsiteY4" fmla="*/ 0 h 800100"/>
              <a:gd name="connsiteX0" fmla="*/ 0 w 6096000"/>
              <a:gd name="connsiteY0" fmla="*/ 0 h 800100"/>
              <a:gd name="connsiteX1" fmla="*/ 5874327 w 6096000"/>
              <a:gd name="connsiteY1" fmla="*/ 41564 h 800100"/>
              <a:gd name="connsiteX2" fmla="*/ 6096000 w 6096000"/>
              <a:gd name="connsiteY2" fmla="*/ 800100 h 800100"/>
              <a:gd name="connsiteX3" fmla="*/ 0 w 6096000"/>
              <a:gd name="connsiteY3" fmla="*/ 800100 h 800100"/>
              <a:gd name="connsiteX4" fmla="*/ 0 w 6096000"/>
              <a:gd name="connsiteY4" fmla="*/ 0 h 800100"/>
              <a:gd name="connsiteX0" fmla="*/ 193963 w 6096000"/>
              <a:gd name="connsiteY0" fmla="*/ 0 h 813955"/>
              <a:gd name="connsiteX1" fmla="*/ 5874327 w 6096000"/>
              <a:gd name="connsiteY1" fmla="*/ 55419 h 813955"/>
              <a:gd name="connsiteX2" fmla="*/ 6096000 w 6096000"/>
              <a:gd name="connsiteY2" fmla="*/ 813955 h 813955"/>
              <a:gd name="connsiteX3" fmla="*/ 0 w 6096000"/>
              <a:gd name="connsiteY3" fmla="*/ 813955 h 813955"/>
              <a:gd name="connsiteX4" fmla="*/ 193963 w 6096000"/>
              <a:gd name="connsiteY4" fmla="*/ 0 h 813955"/>
              <a:gd name="connsiteX0" fmla="*/ 193963 w 6096000"/>
              <a:gd name="connsiteY0" fmla="*/ 0 h 813955"/>
              <a:gd name="connsiteX1" fmla="*/ 5874327 w 6096000"/>
              <a:gd name="connsiteY1" fmla="*/ 55419 h 813955"/>
              <a:gd name="connsiteX2" fmla="*/ 6096000 w 6096000"/>
              <a:gd name="connsiteY2" fmla="*/ 813955 h 813955"/>
              <a:gd name="connsiteX3" fmla="*/ 0 w 6096000"/>
              <a:gd name="connsiteY3" fmla="*/ 813955 h 813955"/>
              <a:gd name="connsiteX4" fmla="*/ 193963 w 6096000"/>
              <a:gd name="connsiteY4" fmla="*/ 0 h 813955"/>
              <a:gd name="connsiteX0" fmla="*/ 0 w 6096001"/>
              <a:gd name="connsiteY0" fmla="*/ 0 h 772391"/>
              <a:gd name="connsiteX1" fmla="*/ 5874328 w 6096001"/>
              <a:gd name="connsiteY1" fmla="*/ 13855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  <a:gd name="connsiteX0" fmla="*/ 0 w 6096001"/>
              <a:gd name="connsiteY0" fmla="*/ 0 h 772391"/>
              <a:gd name="connsiteX1" fmla="*/ 5694219 w 6096001"/>
              <a:gd name="connsiteY1" fmla="*/ 69273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  <a:gd name="connsiteX0" fmla="*/ 0 w 6096001"/>
              <a:gd name="connsiteY0" fmla="*/ 0 h 772391"/>
              <a:gd name="connsiteX1" fmla="*/ 5694219 w 6096001"/>
              <a:gd name="connsiteY1" fmla="*/ 69273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  <a:gd name="connsiteX0" fmla="*/ 0 w 6096001"/>
              <a:gd name="connsiteY0" fmla="*/ 0 h 772391"/>
              <a:gd name="connsiteX1" fmla="*/ 5874328 w 6096001"/>
              <a:gd name="connsiteY1" fmla="*/ 96982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  <a:gd name="connsiteX0" fmla="*/ 0 w 6096001"/>
              <a:gd name="connsiteY0" fmla="*/ 0 h 772391"/>
              <a:gd name="connsiteX1" fmla="*/ 5874328 w 6096001"/>
              <a:gd name="connsiteY1" fmla="*/ 96982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772391">
                <a:moveTo>
                  <a:pt x="0" y="0"/>
                </a:moveTo>
                <a:lnTo>
                  <a:pt x="5874328" y="96982"/>
                </a:lnTo>
                <a:cubicBezTo>
                  <a:pt x="5606473" y="746991"/>
                  <a:pt x="5962074" y="538018"/>
                  <a:pt x="6096001" y="772391"/>
                </a:cubicBezTo>
                <a:lnTo>
                  <a:pt x="1" y="772391"/>
                </a:lnTo>
                <a:cubicBezTo>
                  <a:pt x="64655" y="501073"/>
                  <a:pt x="378691" y="631536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Reza\Desktop\1475594824_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75" y="1606961"/>
            <a:ext cx="2937775" cy="16334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3032142"/>
            <a:ext cx="2681514" cy="651228"/>
          </a:xfrm>
          <a:custGeom>
            <a:avLst/>
            <a:gdLst>
              <a:gd name="connsiteX0" fmla="*/ 0 w 3352800"/>
              <a:gd name="connsiteY0" fmla="*/ 0 h 651228"/>
              <a:gd name="connsiteX1" fmla="*/ 3352800 w 3352800"/>
              <a:gd name="connsiteY1" fmla="*/ 0 h 651228"/>
              <a:gd name="connsiteX2" fmla="*/ 3352800 w 3352800"/>
              <a:gd name="connsiteY2" fmla="*/ 651228 h 651228"/>
              <a:gd name="connsiteX3" fmla="*/ 0 w 3352800"/>
              <a:gd name="connsiteY3" fmla="*/ 651228 h 651228"/>
              <a:gd name="connsiteX4" fmla="*/ 0 w 3352800"/>
              <a:gd name="connsiteY4" fmla="*/ 0 h 651228"/>
              <a:gd name="connsiteX0" fmla="*/ 12 w 3352812"/>
              <a:gd name="connsiteY0" fmla="*/ 0 h 651228"/>
              <a:gd name="connsiteX1" fmla="*/ 3352812 w 3352812"/>
              <a:gd name="connsiteY1" fmla="*/ 0 h 651228"/>
              <a:gd name="connsiteX2" fmla="*/ 3352812 w 3352812"/>
              <a:gd name="connsiteY2" fmla="*/ 651228 h 651228"/>
              <a:gd name="connsiteX3" fmla="*/ 12 w 3352812"/>
              <a:gd name="connsiteY3" fmla="*/ 651228 h 651228"/>
              <a:gd name="connsiteX4" fmla="*/ 83469 w 3352812"/>
              <a:gd name="connsiteY4" fmla="*/ 351971 h 651228"/>
              <a:gd name="connsiteX5" fmla="*/ 12 w 3352812"/>
              <a:gd name="connsiteY5" fmla="*/ 0 h 651228"/>
              <a:gd name="connsiteX0" fmla="*/ 12 w 3352812"/>
              <a:gd name="connsiteY0" fmla="*/ 0 h 651228"/>
              <a:gd name="connsiteX1" fmla="*/ 3352812 w 3352812"/>
              <a:gd name="connsiteY1" fmla="*/ 0 h 651228"/>
              <a:gd name="connsiteX2" fmla="*/ 3247584 w 3352812"/>
              <a:gd name="connsiteY2" fmla="*/ 308428 h 651228"/>
              <a:gd name="connsiteX3" fmla="*/ 3352812 w 3352812"/>
              <a:gd name="connsiteY3" fmla="*/ 651228 h 651228"/>
              <a:gd name="connsiteX4" fmla="*/ 12 w 3352812"/>
              <a:gd name="connsiteY4" fmla="*/ 651228 h 651228"/>
              <a:gd name="connsiteX5" fmla="*/ 83469 w 3352812"/>
              <a:gd name="connsiteY5" fmla="*/ 351971 h 651228"/>
              <a:gd name="connsiteX6" fmla="*/ 12 w 3352812"/>
              <a:gd name="connsiteY6" fmla="*/ 0 h 65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812" h="651228">
                <a:moveTo>
                  <a:pt x="12" y="0"/>
                </a:moveTo>
                <a:lnTo>
                  <a:pt x="3352812" y="0"/>
                </a:lnTo>
                <a:cubicBezTo>
                  <a:pt x="3346764" y="88295"/>
                  <a:pt x="3253632" y="220133"/>
                  <a:pt x="3247584" y="308428"/>
                </a:cubicBezTo>
                <a:lnTo>
                  <a:pt x="3352812" y="651228"/>
                </a:lnTo>
                <a:lnTo>
                  <a:pt x="12" y="651228"/>
                </a:lnTo>
                <a:cubicBezTo>
                  <a:pt x="-1198" y="532123"/>
                  <a:pt x="84679" y="471076"/>
                  <a:pt x="83469" y="351971"/>
                </a:cubicBezTo>
                <a:lnTo>
                  <a:pt x="1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Reza\Desktop\ekok pat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889365" cy="19619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195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8825" y="352775"/>
            <a:ext cx="298377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42290" y="2108946"/>
            <a:ext cx="1932609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পাদরি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76926" y="3709146"/>
            <a:ext cx="1932609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গ্লাভস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63071" y="5385546"/>
            <a:ext cx="1932609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প্যাগোডা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943600" y="2056000"/>
            <a:ext cx="2951020" cy="114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খ্রিষ্টান ধর্ম প্রচারক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4381" y="3688856"/>
            <a:ext cx="2951020" cy="1187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হাতমোজা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4381" y="5385545"/>
            <a:ext cx="2951020" cy="685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বৌদ্ধ মন্দির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My Final Content\image bangla 8\Mongrur Pothe\Pop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7"/>
          <a:stretch/>
        </p:blipFill>
        <p:spPr bwMode="auto">
          <a:xfrm>
            <a:off x="3103940" y="1636311"/>
            <a:ext cx="2257691" cy="1634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y Final Content\image bangla 8\Mongrur Pothe\100pcs-1-lot-led-glaves-multicolor-led-glo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0" b="89796" l="9838" r="95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7" r="5610" b="11589"/>
          <a:stretch/>
        </p:blipFill>
        <p:spPr bwMode="auto">
          <a:xfrm rot="571493">
            <a:off x="3099279" y="3309776"/>
            <a:ext cx="2469971" cy="17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My Final Content\image bangla 8\Mongrur Pothe\46938_212731285550624_2077744852_n_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9960" r="10635" b="11163"/>
          <a:stretch/>
        </p:blipFill>
        <p:spPr bwMode="auto">
          <a:xfrm>
            <a:off x="3124200" y="5074758"/>
            <a:ext cx="2189540" cy="1315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9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2805" y="387927"/>
            <a:ext cx="297979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42484" y="2108946"/>
            <a:ext cx="2032415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77120" y="3709146"/>
            <a:ext cx="2032415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মহাথেরো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63265" y="5385546"/>
            <a:ext cx="2032415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পাইক্যা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791200" y="2056000"/>
            <a:ext cx="3103420" cy="114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মিয়ানমারের 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1981" y="3688856"/>
            <a:ext cx="3103420" cy="1187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বৌদ্ধ ধর্মীয় প্রধান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11981" y="5385545"/>
            <a:ext cx="3103420" cy="685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তিন চাকার রিক্সা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E:\My Final Content\image bangla 8\Mongrur Pothe\KoreaGoesCoinless-218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09" y="1754142"/>
            <a:ext cx="1933864" cy="1109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My Final Content\image bangla 8\Mongrur Pothe\gyana_ratna_nirvana_pea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1" b="12856"/>
          <a:stretch/>
        </p:blipFill>
        <p:spPr bwMode="auto">
          <a:xfrm>
            <a:off x="3108579" y="3275056"/>
            <a:ext cx="1906668" cy="1458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My Final Content\image bangla 8\Mongrur Pothe\salahblog_1232712655_2-pedic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33" y="5101444"/>
            <a:ext cx="1952339" cy="1254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5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601</Words>
  <Application>Microsoft Office PowerPoint</Application>
  <PresentationFormat>On-screen Show (4:3)</PresentationFormat>
  <Paragraphs>107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Microsoft</cp:lastModifiedBy>
  <cp:revision>4</cp:revision>
  <dcterms:created xsi:type="dcterms:W3CDTF">2006-08-16T00:00:00Z</dcterms:created>
  <dcterms:modified xsi:type="dcterms:W3CDTF">2019-10-16T17:01:41Z</dcterms:modified>
</cp:coreProperties>
</file>