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72" r:id="rId6"/>
    <p:sldId id="273" r:id="rId7"/>
    <p:sldId id="263" r:id="rId8"/>
    <p:sldId id="278" r:id="rId9"/>
    <p:sldId id="277" r:id="rId10"/>
    <p:sldId id="266" r:id="rId11"/>
    <p:sldId id="261" r:id="rId12"/>
    <p:sldId id="267" r:id="rId13"/>
    <p:sldId id="268" r:id="rId14"/>
    <p:sldId id="269" r:id="rId15"/>
    <p:sldId id="270" r:id="rId16"/>
    <p:sldId id="274" r:id="rId17"/>
    <p:sldId id="276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1AAD86-BD9E-44E0-8216-40505938F4CF}">
          <p14:sldIdLst>
            <p14:sldId id="256"/>
            <p14:sldId id="257"/>
          </p14:sldIdLst>
        </p14:section>
        <p14:section name="Untitled Section" id="{7795749D-F4A1-46D5-9C88-4EB6596FD31B}">
          <p14:sldIdLst>
            <p14:sldId id="258"/>
            <p14:sldId id="260"/>
            <p14:sldId id="272"/>
            <p14:sldId id="273"/>
            <p14:sldId id="263"/>
            <p14:sldId id="278"/>
            <p14:sldId id="277"/>
            <p14:sldId id="266"/>
            <p14:sldId id="261"/>
            <p14:sldId id="267"/>
            <p14:sldId id="268"/>
            <p14:sldId id="269"/>
            <p14:sldId id="270"/>
            <p14:sldId id="274"/>
            <p14:sldId id="276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590" autoAdjust="0"/>
  </p:normalViewPr>
  <p:slideViewPr>
    <p:cSldViewPr>
      <p:cViewPr>
        <p:scale>
          <a:sx n="73" d="100"/>
          <a:sy n="73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9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7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7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9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7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5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399" y="304800"/>
            <a:ext cx="5591629" cy="144780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562601"/>
            <a:ext cx="38100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bn-BD" sz="4800" dirty="0" smtClean="0"/>
              <a:t> শুভেচ্ছা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7083"/>
            <a:ext cx="559162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381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657600"/>
            <a:ext cx="3581400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182" y="3657601"/>
            <a:ext cx="3429000" cy="2667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182" y="381000"/>
            <a:ext cx="3429000" cy="27880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3505200" cy="2895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28800" y="3200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200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বায়ু</a:t>
            </a:r>
            <a:r>
              <a:rPr lang="bn-BD" sz="3200" dirty="0"/>
              <a:t> </a:t>
            </a:r>
            <a:r>
              <a:rPr lang="bn-BD" sz="3200" dirty="0" smtClean="0"/>
              <a:t>দুষন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6400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বন্যা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6400800"/>
            <a:ext cx="1176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খরা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20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315200" cy="14477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7620000" cy="1752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chemeClr val="tx1"/>
                </a:solidFill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খরা কোন ধরনের দূর্যোগ?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3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229600" cy="52779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জোড়ায় কাজের সমাধানঃ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খরা প্রাকৃতিক দূর্যোগ।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534400" cy="3962400"/>
          </a:xfrm>
        </p:spPr>
        <p:txBody>
          <a:bodyPr>
            <a:noAutofit/>
          </a:bodyPr>
          <a:lstStyle/>
          <a:p>
            <a:r>
              <a:rPr lang="bn-BD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3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6553200" cy="4776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3400" y="5752661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smtClean="0">
                <a:latin typeface="NikoshBAN" pitchFamily="2" charset="0"/>
                <a:cs typeface="NikoshBAN" pitchFamily="2" charset="0"/>
              </a:rPr>
              <a:t>ঘুর্ণিঝড়</a:t>
            </a:r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28956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ঘুর্ণিঝড় কোন ধরণের দুর্যোগ ? ঘুর্ণিঝড় মোকাবেলায় করনীয় কি ব্যাখ্যা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143000"/>
            <a:ext cx="3994731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দলীয় কাজঃ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1488"/>
            <a:ext cx="2286000" cy="24608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01488"/>
            <a:ext cx="2882153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505200"/>
            <a:ext cx="1981199" cy="28193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05201"/>
            <a:ext cx="3124201" cy="28193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701488"/>
            <a:ext cx="2286001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505200"/>
            <a:ext cx="2428875" cy="28193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313296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চার পাশে গাছ লাগানো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7999" y="3162300"/>
            <a:ext cx="1976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নিরাপদ আশ্রয়ে </a:t>
            </a:r>
            <a:r>
              <a:rPr lang="bn-BD" sz="2000" dirty="0" smtClean="0"/>
              <a:t>যাওয়া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3162300"/>
            <a:ext cx="76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মুড়ি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6477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ঔষধ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477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নিরাপদ পানি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6477000"/>
            <a:ext cx="1662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চিড়া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4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220200" cy="6969034"/>
          </a:xfrm>
          <a:ln w="76200"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bn-BD" sz="1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মুল্যায়নঃ</a:t>
            </a:r>
            <a:endParaRPr lang="en-US" sz="18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lnSpc>
                <a:spcPct val="170000"/>
              </a:lnSpc>
            </a:pPr>
            <a:r>
              <a:rPr lang="bn-BD" sz="7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 দেশের মোট আয়তনের শতকরা কত ভাগ বনভুমি থাকা প্রয়োজন </a:t>
            </a:r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(ক)১৬ (খ)২০ (গ) ১৯   (ঘ) ২৫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lnSpc>
                <a:spcPct val="170000"/>
              </a:lnSpc>
            </a:pPr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দুর্যোগ-</a:t>
            </a:r>
          </a:p>
          <a:p>
            <a:pPr marL="1371600" indent="-1371600" algn="l">
              <a:lnSpc>
                <a:spcPct val="120000"/>
              </a:lnSpc>
              <a:buFont typeface="+mj-lt"/>
              <a:buAutoNum type="romanUcPeriod"/>
            </a:pPr>
            <a:r>
              <a:rPr lang="bn-BD" sz="7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আকস্মিক ভাবে ঘটে</a:t>
            </a:r>
          </a:p>
          <a:p>
            <a:pPr marL="1371600" indent="-1371600" algn="l">
              <a:lnSpc>
                <a:spcPct val="120000"/>
              </a:lnSpc>
              <a:buFont typeface="+mj-lt"/>
              <a:buAutoNum type="romanUcPeriod"/>
            </a:pPr>
            <a:r>
              <a:rPr lang="bn-BD" sz="7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উপর মানুষের হাত থাকেনা</a:t>
            </a:r>
          </a:p>
          <a:p>
            <a:pPr marL="1371600" indent="-1371600" algn="l">
              <a:lnSpc>
                <a:spcPct val="120000"/>
              </a:lnSpc>
              <a:buFont typeface="+mj-lt"/>
              <a:buAutoNum type="romanUcPeriod"/>
            </a:pPr>
            <a:r>
              <a:rPr lang="bn-BD" sz="7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জীবন যাত্রাকে বিপর্যস্ত করেনা</a:t>
            </a:r>
          </a:p>
          <a:p>
            <a:pPr algn="l">
              <a:lnSpc>
                <a:spcPct val="120000"/>
              </a:lnSpc>
            </a:pPr>
            <a:r>
              <a:rPr lang="bn-BD" sz="7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কোনটি সঠিক</a:t>
            </a:r>
          </a:p>
          <a:p>
            <a:pPr algn="l">
              <a:lnSpc>
                <a:spcPct val="120000"/>
              </a:lnSpc>
            </a:pPr>
            <a:r>
              <a:rPr lang="bn-BD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4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en-US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ii     </a:t>
            </a:r>
            <a:r>
              <a:rPr lang="bn-BD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4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ii  iii</a:t>
            </a:r>
            <a:r>
              <a:rPr lang="bn-BD" sz="4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								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5715000" cy="1470025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দুর্যোগ পরবতী সময়ে করণীয় কি ব্যাখ্যা কর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এই ফাইলে সব কিছু আছে।\picture\Pictures\8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68583"/>
            <a:ext cx="332041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0"/>
            <a:ext cx="8610600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4671" y="63695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গোলাপ ফুল</a:t>
            </a:r>
            <a:endParaRPr lang="en-US" sz="72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02920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162800"/>
          </a:xfrm>
          <a:noFill/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bn-BD" sz="4400" dirty="0" smtClean="0"/>
          </a:p>
          <a:p>
            <a:r>
              <a:rPr lang="bn-BD" sz="4400" dirty="0" smtClean="0"/>
              <a:t> 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2532530" y="457200"/>
            <a:ext cx="434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শিক্ষকপরিচিতি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832" y="1676400"/>
            <a:ext cx="2175762" cy="1447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858013" y="3429000"/>
            <a:ext cx="3581400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মোঃ আবুল কাশেম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চকভারুনিয়া সিঃ আলিম মাদ্রাসা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জয়পুরহাট সদর।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1"/>
            <a:ext cx="6324600" cy="838199"/>
          </a:xfrm>
          <a:noFill/>
        </p:spPr>
        <p:txBody>
          <a:bodyPr>
            <a:normAutofit fontScale="90000"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8000" dirty="0" smtClean="0"/>
              <a:t> পরিচিতি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6400800" cy="39624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bn-BD" sz="4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শ্রেণীঃ ৮ম</a:t>
            </a:r>
          </a:p>
          <a:p>
            <a:r>
              <a:rPr lang="bn-BD" sz="480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বিষয়ঃবাংলাদেশ ও বিশ্ব পরিচয়</a:t>
            </a:r>
            <a:endParaRPr lang="bn-BD" sz="48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সময়ঃ৫০মিনিট </a:t>
            </a:r>
          </a:p>
          <a:p>
            <a:r>
              <a:rPr lang="bn-BD" sz="4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তারিখঃ ২৯/০১/১৪</a:t>
            </a:r>
          </a:p>
          <a:p>
            <a:endParaRPr lang="en-US" sz="4400" dirty="0">
              <a:blipFill>
                <a:blip r:embed="rId2"/>
                <a:tile tx="0" ty="0" sx="100000" sy="100000" flip="none" algn="tl"/>
              </a:blip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04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75" y="3778518"/>
            <a:ext cx="3962400" cy="24152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63671" y="335055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ঘুর্ণিঝড়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3670" y="6324600"/>
            <a:ext cx="2608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ঘুর্ণিঝড়ের</a:t>
            </a:r>
            <a:r>
              <a:rPr lang="bn-BD" sz="2400" dirty="0" smtClean="0"/>
              <a:t> পরের অবস্থা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"/>
            <a:ext cx="4114800" cy="3121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50" y="457200"/>
            <a:ext cx="4114800" cy="28933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50" y="3752910"/>
            <a:ext cx="4114800" cy="24409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38835" y="3316853"/>
            <a:ext cx="915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সুনামি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619381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বন্যা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5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953000" cy="1143000"/>
          </a:xfr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9906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বাংলাদেশের দুর্যোগ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886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 পাঠ শেষে শিক্ষাথীরা-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প্রাকৃতিক দূর্যোগ কাকে বলে বলতে পারবে।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দুর্যোগের ধরন বলতে পারবে ।</a:t>
            </a:r>
          </a:p>
          <a:p>
            <a:pPr marL="0" indent="0" algn="ctr"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প্রাকৃতিক দুযোগ  সম্পকে বর্ণনা করতে পারবে ।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098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229600" cy="563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248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প্রাকৃতিক</a:t>
            </a:r>
            <a:r>
              <a:rPr lang="bn-BD" sz="1600" dirty="0" smtClean="0"/>
              <a:t> </a:t>
            </a:r>
            <a:r>
              <a:rPr lang="bn-BD" sz="2400" dirty="0" smtClean="0"/>
              <a:t>দূর্যোগ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23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6649210" cy="4419600"/>
          </a:xfrm>
          <a:solidFill>
            <a:srgbClr val="FFFF00"/>
          </a:solidFill>
          <a:ln>
            <a:solidFill>
              <a:schemeClr val="tx1"/>
            </a:solidFill>
            <a:prstDash val="lgDashDotDot"/>
          </a:ln>
        </p:spPr>
        <p:txBody>
          <a:bodyPr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                 </a:t>
            </a:r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bn-BD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প্রাকৃতিক দুর্যোগ কাকে বলে? </a:t>
            </a:r>
          </a:p>
          <a:p>
            <a:endParaRPr lang="bn-BD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8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 কাজের সমাধান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প্রাকৃতিক কোন ঘটনা যখন জনপদের জীবন যাত্রাকে বিপযস্ত করে তুলে তাকে প্রাকৃতিক বলে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183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পাঠ পরিচিতি</vt:lpstr>
      <vt:lpstr>PowerPoint Presentation</vt:lpstr>
      <vt:lpstr>আজকের পাঠঃ</vt:lpstr>
      <vt:lpstr>শিখন ফল</vt:lpstr>
      <vt:lpstr>PowerPoint Presentation</vt:lpstr>
      <vt:lpstr>PowerPoint Presentation</vt:lpstr>
      <vt:lpstr>PowerPoint Presentation</vt:lpstr>
      <vt:lpstr>PowerPoint Presentation</vt:lpstr>
      <vt:lpstr>জোড়ায় কাজঃ</vt:lpstr>
      <vt:lpstr>জোড়ায় কাজের সমাধানঃ    খরা প্রাকৃতিক দূর্যোগ।</vt:lpstr>
      <vt:lpstr>PowerPoint Presentation</vt:lpstr>
      <vt:lpstr>ঘুর্ণিঝড় কোন ধরণের দুর্যোগ ? ঘুর্ণিঝড় মোকাবেলায় করনীয় কি ব্যাখ্যা কর।</vt:lpstr>
      <vt:lpstr>PowerPoint Presentation</vt:lpstr>
      <vt:lpstr>PowerPoint Presentation</vt:lpstr>
      <vt:lpstr>বাড়ির কাজঃ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মও</dc:title>
  <dc:creator>Doel-1612i3</dc:creator>
  <cp:lastModifiedBy>EC</cp:lastModifiedBy>
  <cp:revision>172</cp:revision>
  <dcterms:created xsi:type="dcterms:W3CDTF">2006-08-16T00:00:00Z</dcterms:created>
  <dcterms:modified xsi:type="dcterms:W3CDTF">2019-10-16T06:51:43Z</dcterms:modified>
</cp:coreProperties>
</file>