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60" r:id="rId5"/>
    <p:sldId id="272" r:id="rId6"/>
    <p:sldId id="273" r:id="rId7"/>
    <p:sldId id="263" r:id="rId8"/>
    <p:sldId id="278" r:id="rId9"/>
    <p:sldId id="277" r:id="rId10"/>
    <p:sldId id="266" r:id="rId11"/>
    <p:sldId id="261" r:id="rId12"/>
    <p:sldId id="267" r:id="rId13"/>
    <p:sldId id="268" r:id="rId14"/>
    <p:sldId id="269" r:id="rId15"/>
    <p:sldId id="270" r:id="rId16"/>
    <p:sldId id="274" r:id="rId17"/>
    <p:sldId id="276" r:id="rId18"/>
    <p:sldId id="25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91AAD86-BD9E-44E0-8216-40505938F4CF}">
          <p14:sldIdLst>
            <p14:sldId id="256"/>
            <p14:sldId id="257"/>
          </p14:sldIdLst>
        </p14:section>
        <p14:section name="Untitled Section" id="{7795749D-F4A1-46D5-9C88-4EB6596FD31B}">
          <p14:sldIdLst>
            <p14:sldId id="258"/>
            <p14:sldId id="260"/>
            <p14:sldId id="272"/>
            <p14:sldId id="273"/>
            <p14:sldId id="263"/>
            <p14:sldId id="278"/>
            <p14:sldId id="277"/>
            <p14:sldId id="266"/>
            <p14:sldId id="261"/>
            <p14:sldId id="267"/>
            <p14:sldId id="268"/>
            <p14:sldId id="269"/>
            <p14:sldId id="270"/>
            <p14:sldId id="274"/>
            <p14:sldId id="276"/>
            <p14:sldId id="259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5" autoAdjust="0"/>
    <p:restoredTop sz="94590" autoAdjust="0"/>
  </p:normalViewPr>
  <p:slideViewPr>
    <p:cSldViewPr>
      <p:cViewPr>
        <p:scale>
          <a:sx n="73" d="100"/>
          <a:sy n="73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5" d="100"/>
        <a:sy n="6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594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272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795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71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876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820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596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754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809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712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477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63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76399" y="304800"/>
            <a:ext cx="5591629" cy="144780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0" y="5562601"/>
            <a:ext cx="3810000" cy="83099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সকলকে</a:t>
            </a:r>
            <a:r>
              <a:rPr lang="bn-BD" sz="4800" dirty="0" smtClean="0"/>
              <a:t> শুভেচ্ছা</a:t>
            </a:r>
            <a:endParaRPr lang="en-US" sz="4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757083"/>
            <a:ext cx="5591629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7381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7162800"/>
          </a:xfrm>
          <a:noFill/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endParaRPr lang="bn-BD" sz="4400" dirty="0" smtClean="0"/>
          </a:p>
          <a:p>
            <a:r>
              <a:rPr lang="bn-BD" sz="4400" dirty="0" smtClean="0"/>
              <a:t> </a:t>
            </a:r>
            <a:endParaRPr lang="en-US" sz="4400" dirty="0"/>
          </a:p>
        </p:txBody>
      </p:sp>
      <p:sp>
        <p:nvSpPr>
          <p:cNvPr id="2" name="Rectangle 1"/>
          <p:cNvSpPr/>
          <p:nvPr/>
        </p:nvSpPr>
        <p:spPr>
          <a:xfrm>
            <a:off x="2532530" y="457200"/>
            <a:ext cx="4343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শিক্ষকপরিচিতি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832" y="1676400"/>
            <a:ext cx="2175762" cy="14478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TextBox 3"/>
          <p:cNvSpPr txBox="1"/>
          <p:nvPr/>
        </p:nvSpPr>
        <p:spPr>
          <a:xfrm>
            <a:off x="2858013" y="3429000"/>
            <a:ext cx="3581400" cy="267765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endParaRPr lang="bn-BD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মোঃ আবুল কাশেম</a:t>
            </a: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চকভারুনিয়া সিঃ আলিম মাদ্রাসা</a:t>
            </a: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জয়পুরহাট সদর।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380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457201"/>
            <a:ext cx="6324600" cy="838199"/>
          </a:xfrm>
          <a:noFill/>
        </p:spPr>
        <p:txBody>
          <a:bodyPr>
            <a:normAutofit fontScale="90000"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bn-BD" sz="8000" dirty="0" smtClean="0"/>
              <a:t> পরিচিতি</a:t>
            </a:r>
            <a:endParaRPr lang="en-US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1752600"/>
            <a:ext cx="6400800" cy="3962400"/>
          </a:xfrm>
          <a:solidFill>
            <a:srgbClr val="002060"/>
          </a:solidFill>
        </p:spPr>
        <p:txBody>
          <a:bodyPr>
            <a:noAutofit/>
          </a:bodyPr>
          <a:lstStyle/>
          <a:p>
            <a:r>
              <a:rPr lang="bn-BD" sz="4800" dirty="0" smtClean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শ্রেণীঃ ৮ম</a:t>
            </a:r>
          </a:p>
          <a:p>
            <a:r>
              <a:rPr lang="bn-BD" sz="4800" smtClean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বিষয়ঃবাংলাদেশ ও বিশ্ব পরিচয়</a:t>
            </a:r>
            <a:endParaRPr lang="bn-BD" sz="4800" dirty="0" smtClean="0">
              <a:blipFill>
                <a:blip r:embed="rId2"/>
                <a:tile tx="0" ty="0" sx="100000" sy="100000" flip="none" algn="tl"/>
              </a:blip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 smtClean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সময়ঃ৫০মিনিট </a:t>
            </a:r>
          </a:p>
          <a:p>
            <a:r>
              <a:rPr lang="bn-BD" sz="4800" dirty="0" smtClean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তারিখঃ ২৯/০১/১৪</a:t>
            </a:r>
          </a:p>
          <a:p>
            <a:endParaRPr lang="en-US" sz="4400" dirty="0">
              <a:blipFill>
                <a:blip r:embed="rId2"/>
                <a:tile tx="0" ty="0" sx="100000" sy="100000" flip="none" algn="tl"/>
              </a:blip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9041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575" y="3778518"/>
            <a:ext cx="3962400" cy="241529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63671" y="3350559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ঘুর্ণিঝড়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63670" y="6324600"/>
            <a:ext cx="2608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ঘুর্ণিঝড়ের</a:t>
            </a:r>
            <a:r>
              <a:rPr lang="bn-BD" sz="2400" dirty="0" smtClean="0"/>
              <a:t> পরের অবস্থা</a:t>
            </a:r>
            <a:endParaRPr lang="en-US" sz="24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28600"/>
            <a:ext cx="4114800" cy="31219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50" y="457200"/>
            <a:ext cx="4114800" cy="289335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50" y="3752910"/>
            <a:ext cx="4114800" cy="2440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38835" y="3316853"/>
            <a:ext cx="915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সুনামি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76400" y="6193816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বন্যা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6500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2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609600"/>
            <a:ext cx="4953000" cy="1143000"/>
          </a:xfrm>
          <a:solidFill>
            <a:srgbClr val="00B0F0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আজকের পাঠঃ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276600"/>
            <a:ext cx="8229600" cy="990600"/>
          </a:xfrm>
          <a:solidFill>
            <a:srgbClr val="FFFF00"/>
          </a:solidFill>
          <a:ln w="762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বাংলাদেশের দুর্যোগ</a:t>
            </a:r>
            <a:endParaRPr lang="en-US" sz="7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58860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bn-BD" dirty="0" smtClean="0"/>
              <a:t>শিখন ফল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এ পাঠ শেষে শিক্ষাথীরা-</a:t>
            </a:r>
            <a:endParaRPr lang="bn-BD" sz="2400" b="1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প্রাকৃতিক দূর্যোগ কাকে বলে বলতে পারবে।</a:t>
            </a:r>
          </a:p>
          <a:p>
            <a:pPr algn="ctr"/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দুর্যোগের ধরন বলতে পারবে ।</a:t>
            </a:r>
          </a:p>
          <a:p>
            <a:pPr marL="0" indent="0" algn="ctr">
              <a:buNone/>
            </a:pPr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প্রাকৃতিক দুযোগ  সম্পকে বর্ণনা করতে পারবে ।</a:t>
            </a:r>
            <a:endParaRPr lang="en-US" sz="24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2209800" y="312420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881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81000"/>
            <a:ext cx="8229600" cy="5638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66800" y="6248400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/>
              <a:t>প্রাকৃতিক</a:t>
            </a:r>
            <a:r>
              <a:rPr lang="bn-BD" sz="1600" dirty="0" smtClean="0"/>
              <a:t> </a:t>
            </a:r>
            <a:r>
              <a:rPr lang="bn-BD" sz="2400" dirty="0" smtClean="0"/>
              <a:t>দূর্যোগ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32324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219200"/>
            <a:ext cx="6649210" cy="4419600"/>
          </a:xfrm>
          <a:solidFill>
            <a:srgbClr val="FFFF00"/>
          </a:solidFill>
          <a:ln>
            <a:solidFill>
              <a:schemeClr val="tx1"/>
            </a:solidFill>
            <a:prstDash val="lgDashDotDot"/>
          </a:ln>
        </p:spPr>
        <p:txBody>
          <a:bodyPr/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                                         </a:t>
            </a:r>
            <a:r>
              <a:rPr lang="bn-BD" sz="36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bn-BD" sz="36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endParaRPr lang="bn-BD" dirty="0">
              <a:latin typeface="NikoshBAN" pitchFamily="2" charset="0"/>
              <a:cs typeface="NikoshBAN" pitchFamily="2" charset="0"/>
            </a:endParaRPr>
          </a:p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প্রাকৃতিক দুর্যোগ কাকে বলে? </a:t>
            </a:r>
          </a:p>
          <a:p>
            <a:endParaRPr lang="bn-BD" sz="54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883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80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3" grpId="1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bn-BD" sz="6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একক কাজের সমাধান</a:t>
            </a:r>
          </a:p>
          <a:p>
            <a:endParaRPr lang="bn-BD" sz="4400" dirty="0" smtClean="0">
              <a:latin typeface="NikoshBAN" pitchFamily="2" charset="0"/>
              <a:cs typeface="NikoshBAN" pitchFamily="2" charset="0"/>
            </a:endParaRPr>
          </a:p>
          <a:p>
            <a:endParaRPr lang="bn-BD" sz="4400" dirty="0">
              <a:latin typeface="NikoshBAN" pitchFamily="2" charset="0"/>
              <a:cs typeface="NikoshBAN" pitchFamily="2" charset="0"/>
            </a:endParaRPr>
          </a:p>
          <a:p>
            <a:r>
              <a:rPr lang="bn-BD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প্রাকৃতিক কোন ঘটনা যখন জনপদের জীবন যাত্রাকে বিপযস্ত করে তুলে তাকে প্রাকৃতিক বলে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1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1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26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657600"/>
            <a:ext cx="3581400" cy="2743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182" y="3657601"/>
            <a:ext cx="3429000" cy="2667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182" y="381000"/>
            <a:ext cx="3429000" cy="278802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04800"/>
            <a:ext cx="3505200" cy="2895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828800" y="32004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ঝড়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57800" y="3200400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বায়ু</a:t>
            </a:r>
            <a:r>
              <a:rPr lang="bn-BD" sz="3200" dirty="0"/>
              <a:t> </a:t>
            </a:r>
            <a:r>
              <a:rPr lang="bn-BD" sz="3200" dirty="0" smtClean="0"/>
              <a:t>দুষন</a:t>
            </a:r>
            <a:endParaRPr lang="en-US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1447800" y="6400800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বন্যা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10200" y="6400800"/>
            <a:ext cx="117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খরা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82017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7315200" cy="1447799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জোড়ায় কাজঃ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286000"/>
            <a:ext cx="7620000" cy="17526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bn-BD" sz="4000" dirty="0" smtClean="0">
                <a:solidFill>
                  <a:schemeClr val="tx1"/>
                </a:solidFill>
              </a:rPr>
              <a:t>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খরা কোন ধরনের দূর্যোগ?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737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219200"/>
            <a:ext cx="8229600" cy="5277906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জোড়ায় কাজের সমাধানঃ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3600" dirty="0" smtClean="0"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3600" dirty="0" smtClean="0">
                <a:latin typeface="NikoshBAN" pitchFamily="2" charset="0"/>
                <a:cs typeface="NikoshBAN" pitchFamily="2" charset="0"/>
              </a:rPr>
            </a:br>
            <a:r>
              <a:rPr lang="bn-BD" sz="3600" dirty="0">
                <a:latin typeface="NikoshBAN" pitchFamily="2" charset="0"/>
                <a:cs typeface="NikoshBAN" pitchFamily="2" charset="0"/>
              </a:rPr>
              <a:t/>
            </a:r>
            <a:br>
              <a:rPr lang="bn-BD" sz="3600" dirty="0"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3600" dirty="0" smtClean="0">
                <a:latin typeface="NikoshBAN" pitchFamily="2" charset="0"/>
                <a:cs typeface="NikoshBAN" pitchFamily="2" charset="0"/>
              </a:rPr>
            </a:b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খরা প্রাকৃতিক দূর্যোগ।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"/>
            <a:ext cx="8534400" cy="3962400"/>
          </a:xfrm>
        </p:spPr>
        <p:txBody>
          <a:bodyPr>
            <a:noAutofit/>
          </a:bodyPr>
          <a:lstStyle/>
          <a:p>
            <a:r>
              <a:rPr lang="bn-BD" sz="2400" dirty="0" smtClean="0">
                <a:solidFill>
                  <a:schemeClr val="tx1"/>
                </a:solidFill>
              </a:rPr>
              <a:t> 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537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609600"/>
            <a:ext cx="6553200" cy="477606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43400" y="5752661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smtClean="0">
                <a:latin typeface="NikoshBAN" pitchFamily="2" charset="0"/>
                <a:cs typeface="NikoshBAN" pitchFamily="2" charset="0"/>
              </a:rPr>
              <a:t>ঘুর্ণিঝড়</a:t>
            </a:r>
            <a:endParaRPr lang="en-US" sz="320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45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819400"/>
            <a:ext cx="7772400" cy="2895600"/>
          </a:xfrm>
        </p:spPr>
        <p:txBody>
          <a:bodyPr>
            <a:norm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ঘুর্ণিঝড় কোন ধরণের দুর্যোগ ? ঘুর্ণিঝড় মোকাবেলায় করনীয় কি ব্যাখ্যা কর।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33600" y="1143000"/>
            <a:ext cx="3994731" cy="769441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    দলীয় কাজঃ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33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701488"/>
            <a:ext cx="2286000" cy="246081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701488"/>
            <a:ext cx="2882153" cy="2438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3505200"/>
            <a:ext cx="1981199" cy="28193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505201"/>
            <a:ext cx="3124201" cy="28193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701488"/>
            <a:ext cx="2286001" cy="2438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3505200"/>
            <a:ext cx="2428875" cy="281939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3132963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বাড়ির চার পাশে গাছ লাগানো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7999" y="3162300"/>
            <a:ext cx="19764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নিরাপদ আশ্রয়ে </a:t>
            </a:r>
            <a:r>
              <a:rPr lang="bn-BD" sz="2000" dirty="0" smtClean="0"/>
              <a:t>যাওয়া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6629400" y="3162300"/>
            <a:ext cx="76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/>
              <a:t>মুড়ি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838200" y="64770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ঔষধ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0" y="647700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নিরাপদ পানি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6553200" y="6477000"/>
            <a:ext cx="1662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চিড়া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549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220200" cy="6969034"/>
          </a:xfrm>
          <a:ln w="76200">
            <a:solidFill>
              <a:schemeClr val="tx1"/>
            </a:solidFill>
          </a:ln>
        </p:spPr>
        <p:txBody>
          <a:bodyPr>
            <a:normAutofit fontScale="40000" lnSpcReduction="20000"/>
          </a:bodyPr>
          <a:lstStyle/>
          <a:p>
            <a:pPr>
              <a:lnSpc>
                <a:spcPct val="170000"/>
              </a:lnSpc>
            </a:pPr>
            <a:r>
              <a:rPr lang="bn-BD" sz="18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মুল্যায়নঃ</a:t>
            </a:r>
            <a:endParaRPr lang="en-US" sz="18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l">
              <a:lnSpc>
                <a:spcPct val="170000"/>
              </a:lnSpc>
            </a:pPr>
            <a:r>
              <a:rPr lang="bn-BD" sz="7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কোনো দেশের মোট আয়তনের শতকরা কত ভাগ বনভুমি থাকা প্রয়োজন </a:t>
            </a:r>
            <a:r>
              <a:rPr lang="bn-BD" sz="8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 (ক)১৬ (খ)২০ (গ) ১৯   (ঘ) ২৫</a:t>
            </a:r>
            <a:endParaRPr lang="en-US" sz="8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l">
              <a:lnSpc>
                <a:spcPct val="170000"/>
              </a:lnSpc>
            </a:pPr>
            <a:r>
              <a:rPr lang="bn-BD" sz="8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প্রাকৃতিক দুর্যোগ-</a:t>
            </a:r>
          </a:p>
          <a:p>
            <a:pPr marL="1371600" indent="-1371600" algn="l">
              <a:lnSpc>
                <a:spcPct val="120000"/>
              </a:lnSpc>
              <a:buFont typeface="+mj-lt"/>
              <a:buAutoNum type="romanUcPeriod"/>
            </a:pPr>
            <a:r>
              <a:rPr lang="bn-BD" sz="7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আকস্মিক ভাবে ঘটে</a:t>
            </a:r>
          </a:p>
          <a:p>
            <a:pPr marL="1371600" indent="-1371600" algn="l">
              <a:lnSpc>
                <a:spcPct val="120000"/>
              </a:lnSpc>
              <a:buFont typeface="+mj-lt"/>
              <a:buAutoNum type="romanUcPeriod"/>
            </a:pPr>
            <a:r>
              <a:rPr lang="bn-BD" sz="7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এর উপর মানুষের হাত থাকেনা</a:t>
            </a:r>
          </a:p>
          <a:p>
            <a:pPr marL="1371600" indent="-1371600" algn="l">
              <a:lnSpc>
                <a:spcPct val="120000"/>
              </a:lnSpc>
              <a:buFont typeface="+mj-lt"/>
              <a:buAutoNum type="romanUcPeriod"/>
            </a:pPr>
            <a:r>
              <a:rPr lang="bn-BD" sz="7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জীবন যাত্রাকে বিপর্যস্ত করেনা</a:t>
            </a:r>
          </a:p>
          <a:p>
            <a:pPr algn="l">
              <a:lnSpc>
                <a:spcPct val="120000"/>
              </a:lnSpc>
            </a:pPr>
            <a:r>
              <a:rPr lang="bn-BD" sz="7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নিচের কোনটি সঠিক</a:t>
            </a:r>
          </a:p>
          <a:p>
            <a:pPr algn="l">
              <a:lnSpc>
                <a:spcPct val="120000"/>
              </a:lnSpc>
            </a:pPr>
            <a:r>
              <a:rPr lang="bn-BD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(ক)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(খ)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bn-BD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ii     </a:t>
            </a:r>
            <a:r>
              <a:rPr lang="bn-BD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(গ)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ii  iii</a:t>
            </a:r>
            <a:r>
              <a:rPr lang="bn-BD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		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								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382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533400"/>
            <a:ext cx="5715000" cy="1470025"/>
          </a:xfrm>
          <a:solidFill>
            <a:srgbClr val="92D050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বাড়ির কাজঃ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দুর্যোগ পরবতী সময়ে করণীয় কি ব্যাখ্যা কর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E:\এই ফাইলে সব কিছু আছে।\picture\Pictures\8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268583"/>
            <a:ext cx="3320415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05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152400"/>
            <a:ext cx="8610600" cy="6553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34671" y="636950"/>
            <a:ext cx="472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গোলাপ ফুল</a:t>
            </a:r>
            <a:endParaRPr lang="en-US" sz="7200" dirty="0">
              <a:solidFill>
                <a:schemeClr val="bg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38400" y="5029200"/>
            <a:ext cx="4038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6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93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1607</TotalTime>
  <Words>183</Words>
  <Application>Microsoft Office PowerPoint</Application>
  <PresentationFormat>On-screen Show (4:3)</PresentationFormat>
  <Paragraphs>65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পাঠ পরিচিতি</vt:lpstr>
      <vt:lpstr>PowerPoint Presentation</vt:lpstr>
      <vt:lpstr>আজকের পাঠঃ</vt:lpstr>
      <vt:lpstr>শিখন ফল</vt:lpstr>
      <vt:lpstr>PowerPoint Presentation</vt:lpstr>
      <vt:lpstr>PowerPoint Presentation</vt:lpstr>
      <vt:lpstr>PowerPoint Presentation</vt:lpstr>
      <vt:lpstr>PowerPoint Presentation</vt:lpstr>
      <vt:lpstr>জোড়ায় কাজঃ</vt:lpstr>
      <vt:lpstr>জোড়ায় কাজের সমাধানঃ    খরা প্রাকৃতিক দূর্যোগ।</vt:lpstr>
      <vt:lpstr>PowerPoint Presentation</vt:lpstr>
      <vt:lpstr>ঘুর্ণিঝড় কোন ধরণের দুর্যোগ ? ঘুর্ণিঝড় মোকাবেলায় করনীয় কি ব্যাখ্যা কর।</vt:lpstr>
      <vt:lpstr>PowerPoint Presentation</vt:lpstr>
      <vt:lpstr>PowerPoint Presentation</vt:lpstr>
      <vt:lpstr>বাড়ির কাজঃ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মও</dc:title>
  <dc:creator>Doel-1612i3</dc:creator>
  <cp:lastModifiedBy>EC</cp:lastModifiedBy>
  <cp:revision>172</cp:revision>
  <dcterms:created xsi:type="dcterms:W3CDTF">2006-08-16T00:00:00Z</dcterms:created>
  <dcterms:modified xsi:type="dcterms:W3CDTF">2019-10-16T06:51:43Z</dcterms:modified>
</cp:coreProperties>
</file>