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0" r:id="rId3"/>
    <p:sldId id="296" r:id="rId4"/>
    <p:sldId id="281" r:id="rId5"/>
    <p:sldId id="285" r:id="rId6"/>
    <p:sldId id="259" r:id="rId7"/>
    <p:sldId id="260" r:id="rId8"/>
    <p:sldId id="261" r:id="rId9"/>
    <p:sldId id="262" r:id="rId10"/>
    <p:sldId id="263" r:id="rId11"/>
    <p:sldId id="286" r:id="rId12"/>
    <p:sldId id="265" r:id="rId13"/>
    <p:sldId id="287" r:id="rId14"/>
    <p:sldId id="264" r:id="rId15"/>
    <p:sldId id="256" r:id="rId16"/>
    <p:sldId id="289" r:id="rId17"/>
    <p:sldId id="288" r:id="rId18"/>
    <p:sldId id="290" r:id="rId19"/>
    <p:sldId id="266" r:id="rId20"/>
    <p:sldId id="276" r:id="rId21"/>
    <p:sldId id="277" r:id="rId22"/>
    <p:sldId id="278" r:id="rId23"/>
    <p:sldId id="279" r:id="rId24"/>
    <p:sldId id="280" r:id="rId25"/>
    <p:sldId id="291" r:id="rId26"/>
    <p:sldId id="267" r:id="rId27"/>
    <p:sldId id="269" r:id="rId28"/>
    <p:sldId id="271" r:id="rId29"/>
    <p:sldId id="272" r:id="rId30"/>
    <p:sldId id="282" r:id="rId31"/>
    <p:sldId id="283" r:id="rId32"/>
    <p:sldId id="293" r:id="rId33"/>
    <p:sldId id="292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ayhanrony030515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304800"/>
            <a:ext cx="3962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 কেমন আছো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62484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9186" y="4577209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গ্রামবাংলার মানুষ প্রায় ১৩০ মিলিয়ন দেশি মুরগি ও ৪০ মিলিয়ন হাঁস লালনপালন করছে।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9"/>
          <a:stretch/>
        </p:blipFill>
        <p:spPr>
          <a:xfrm>
            <a:off x="381001" y="1219200"/>
            <a:ext cx="396239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886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886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3200" y="1447800"/>
            <a:ext cx="1981200" cy="1371600"/>
            <a:chOff x="6585857" y="1480457"/>
            <a:chExt cx="1981200" cy="1371600"/>
          </a:xfrm>
        </p:grpSpPr>
        <p:sp>
          <p:nvSpPr>
            <p:cNvPr id="4" name="Cloud 3"/>
            <p:cNvSpPr/>
            <p:nvPr/>
          </p:nvSpPr>
          <p:spPr>
            <a:xfrm rot="20531390">
              <a:off x="6585857" y="1480457"/>
              <a:ext cx="1981200" cy="13716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28757" y="187386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 মিনিট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5257800"/>
            <a:ext cx="4343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গৃহপালিত পাখি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8" t="10951" r="3094" b="8890"/>
          <a:stretch/>
        </p:blipFill>
        <p:spPr>
          <a:xfrm>
            <a:off x="2743200" y="1828800"/>
            <a:ext cx="3352800" cy="2821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49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181600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 দেশি মুরগি বছরে গড়ে ৪৫ টি এবং দেশি হাঁস ৭০ টি ডিম পাড়ে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52706"/>
            <a:ext cx="2667000" cy="183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36786"/>
            <a:ext cx="2667000" cy="1723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1" b="9215"/>
          <a:stretch/>
        </p:blipFill>
        <p:spPr>
          <a:xfrm>
            <a:off x="943323" y="3136787"/>
            <a:ext cx="2561877" cy="172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52706"/>
            <a:ext cx="2514600" cy="18311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62400" y="13716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62400" y="3693558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1" y="4383858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উন্নত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জাতের লেগহর্ন, ফাওমি, আর আই আর জাতের মুরগি বছরে ২০০-২৫০ টি ডিম পাড়ে।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3617973"/>
            <a:ext cx="2782043" cy="2020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3200400" y="828674"/>
            <a:ext cx="2819400" cy="2295524"/>
            <a:chOff x="4038600" y="533400"/>
            <a:chExt cx="2247900" cy="2038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533400"/>
              <a:ext cx="2247900" cy="2038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60902" y="1962814"/>
              <a:ext cx="1238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লেগহর্ন</a:t>
              </a:r>
              <a:endPara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1" y="828674"/>
            <a:ext cx="2819400" cy="2295525"/>
            <a:chOff x="8305800" y="2743200"/>
            <a:chExt cx="2466975" cy="18478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2743200"/>
              <a:ext cx="2466975" cy="18478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920162" y="2743200"/>
              <a:ext cx="1238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ফাওমি</a:t>
              </a:r>
              <a:endPara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8400" y="828674"/>
            <a:ext cx="2667000" cy="2268315"/>
            <a:chOff x="381000" y="1752600"/>
            <a:chExt cx="2794000" cy="2489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752600"/>
              <a:ext cx="2794000" cy="2489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914400" y="1752600"/>
              <a:ext cx="2143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আর আই আর</a:t>
              </a:r>
              <a:endPara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9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049486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বিদেশি জাতের ইন্ডিয়ান রানার, খাকি কাম্বেল ও জেন্ডিং হাঁস বছরে গড়ে ২৫০ টি ডিম উৎপাদন করে।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80" y="3581400"/>
            <a:ext cx="3500437" cy="2187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3352800" y="990600"/>
            <a:ext cx="2590800" cy="1981200"/>
            <a:chOff x="3352800" y="990600"/>
            <a:chExt cx="2590800" cy="1981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990600"/>
              <a:ext cx="25908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3657600" y="248613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খাকি কাম্বেল</a:t>
              </a:r>
              <a:endPara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800" y="990600"/>
            <a:ext cx="2785043" cy="1981200"/>
            <a:chOff x="304800" y="990600"/>
            <a:chExt cx="2785043" cy="1981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90600"/>
              <a:ext cx="2785043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143000" y="2486131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ইন্ডিয়ান রানার</a:t>
              </a:r>
              <a:endPara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990600"/>
            <a:ext cx="2743200" cy="1981200"/>
            <a:chOff x="6172200" y="990600"/>
            <a:chExt cx="2743200" cy="1981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41"/>
            <a:stretch/>
          </p:blipFill>
          <p:spPr>
            <a:xfrm>
              <a:off x="6172200" y="990600"/>
              <a:ext cx="2743200" cy="1981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434817" y="990600"/>
              <a:ext cx="1108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জেন্ডিং</a:t>
              </a:r>
              <a:endParaRPr lang="en-US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105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পিকিন হাঁস মাংসের জন্য বিখ্যাত।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581400" cy="308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72" y="914399"/>
            <a:ext cx="3375104" cy="308133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397829" y="2133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501009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পাখিরা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অবস্থায় থাকে এবং তাদের জন্য তৈরি করা বিশেষ বাসস্থানে বসবাস করে।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9" y="1008973"/>
            <a:ext cx="3790701" cy="290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40" y="1066800"/>
            <a:ext cx="3897560" cy="284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648200"/>
            <a:ext cx="586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সকালে বাসা বা খাঁচা থেকে ছেড়ে দেবার পর এরা সারাদিন বাড়ির আশেপাশে ঘুরে বেড়ায়।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76027"/>
            <a:ext cx="4991100" cy="292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86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419" y="4495800"/>
            <a:ext cx="5590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কিন্তু কবুতর খাদ্যের সন্ধানে অনেক দূর চলে যায় ও সন্ধ্যার আগে বাড়ি ফিরে আসে।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457200" y="1094688"/>
            <a:ext cx="3886200" cy="2621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094688"/>
            <a:ext cx="3886200" cy="2621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5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810000" cy="762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03855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সহজে পোষ মানে।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876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914400" y="442139"/>
            <a:ext cx="3505200" cy="929461"/>
          </a:xfrm>
          <a:prstGeom prst="horizontalScroll">
            <a:avLst/>
          </a:prstGeom>
          <a:gradFill rotWithShape="1">
            <a:gsLst>
              <a:gs pos="0">
                <a:srgbClr val="7F8FA9">
                  <a:tint val="50000"/>
                  <a:shade val="86000"/>
                  <a:satMod val="140000"/>
                </a:srgbClr>
              </a:gs>
              <a:gs pos="45000">
                <a:srgbClr val="7F8FA9">
                  <a:tint val="48000"/>
                  <a:satMod val="150000"/>
                </a:srgbClr>
              </a:gs>
              <a:gs pos="100000">
                <a:srgbClr val="7F8FA9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7F8FA9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</a:t>
            </a:r>
            <a:r>
              <a:rPr kumimoji="0" lang="bn-BD" sz="3600" b="0" i="0" u="none" strike="noStrike" kern="1200" cap="none" spc="-10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415886"/>
            <a:ext cx="2895600" cy="940653"/>
          </a:xfrm>
          <a:prstGeom prst="horizontalScroll">
            <a:avLst/>
          </a:prstGeom>
          <a:gradFill rotWithShape="1">
            <a:gsLst>
              <a:gs pos="0">
                <a:srgbClr val="5AA2AE">
                  <a:tint val="50000"/>
                  <a:shade val="86000"/>
                  <a:satMod val="140000"/>
                </a:srgbClr>
              </a:gs>
              <a:gs pos="45000">
                <a:srgbClr val="5AA2AE">
                  <a:tint val="48000"/>
                  <a:satMod val="150000"/>
                </a:srgbClr>
              </a:gs>
              <a:gs pos="100000">
                <a:srgbClr val="5AA2AE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5AA2AE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 পরিচিতি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  <a:noFill/>
          <a:ln w="38100" cap="flat" cmpd="sng" algn="ctr">
            <a:solidFill>
              <a:srgbClr val="629DD1"/>
            </a:solidFill>
            <a:prstDash val="solid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1828800" cy="2251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1905000" cy="2251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Rounded Rectangle 27"/>
          <p:cNvSpPr/>
          <p:nvPr/>
        </p:nvSpPr>
        <p:spPr>
          <a:xfrm>
            <a:off x="304800" y="3962399"/>
            <a:ext cx="4267200" cy="2118539"/>
          </a:xfrm>
          <a:prstGeom prst="roundRect">
            <a:avLst/>
          </a:prstGeom>
          <a:gradFill rotWithShape="1">
            <a:gsLst>
              <a:gs pos="0">
                <a:srgbClr val="629DD1">
                  <a:tint val="50000"/>
                  <a:shade val="86000"/>
                  <a:satMod val="140000"/>
                </a:srgbClr>
              </a:gs>
              <a:gs pos="45000">
                <a:srgbClr val="629DD1">
                  <a:tint val="48000"/>
                  <a:satMod val="150000"/>
                </a:srgbClr>
              </a:gs>
              <a:gs pos="100000">
                <a:srgbClr val="629DD1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629DD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ডি, এম, আবু রায়হান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বালুভরা আর, বি, উচ্চ বিদ্যালয় এন্ড কলেজ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বদলগাছি,নওগাঁ</a:t>
            </a: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মোবাইলঃ ০১৭১৭৫২৩৯৪১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n-ea"/>
                <a:cs typeface="NikoshBAN" pitchFamily="2" charset="0"/>
                <a:hlinkClick r:id="rId4"/>
              </a:rPr>
              <a:t>rayhanrony030515@gmail.com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4000" y="3962399"/>
            <a:ext cx="3276600" cy="211853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rgbClr val="9D9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 শিক্ষা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ষষ্ঠ শ্রেণি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 অধ্যায়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কৃষিজ উৎপাদন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810000" cy="762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25779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বাড়ির পরিবেশের সাথে মানিয়ে নেয়।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3258"/>
            <a:ext cx="5057775" cy="2832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2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810000" cy="762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029200"/>
            <a:ext cx="723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তার পালনকারীকে চেনে ও খাবারের জন্য পিছু নেয়।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38" y="1524000"/>
            <a:ext cx="4883523" cy="305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62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810000" cy="762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648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গৃহে ডিম পাড়ে ও ডিমে তা দিয়ে বাচ্চা ফুটায়।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0" y="1752600"/>
            <a:ext cx="3435246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82" y="1752600"/>
            <a:ext cx="4320018" cy="2285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162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810000" cy="762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2676" y="5219528"/>
            <a:ext cx="375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বাচ্চা পালনে দক্ষ।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1"/>
            <a:ext cx="5257800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62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43200" y="533400"/>
            <a:ext cx="3810000" cy="762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পাখির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0540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নিজের খাবার নিজে সংগ্রহ করতে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1714500"/>
            <a:ext cx="597217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2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423" y="585987"/>
            <a:ext cx="4724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6425" cap="flat" cmpd="sng" algn="ctr">
            <a:solidFill>
              <a:sysClr val="windowText" lastClr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 কাজ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247" y="5638800"/>
            <a:ext cx="8597153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6425" cap="flat" cmpd="sng" algn="ctr">
            <a:solidFill>
              <a:srgbClr val="297FD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দলে আলোচনা করে মুরগি বা হাঁসের</a:t>
            </a:r>
            <a:r>
              <a:rPr kumimoji="0" lang="bn-BD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বৈশিষ্ট্যগুলো খাতায় লিখ।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10159"/>
          <a:stretch/>
        </p:blipFill>
        <p:spPr>
          <a:xfrm>
            <a:off x="2514600" y="1981200"/>
            <a:ext cx="41148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6762949" y="1317170"/>
            <a:ext cx="1981200" cy="1371600"/>
            <a:chOff x="6762949" y="1317170"/>
            <a:chExt cx="1981200" cy="1371600"/>
          </a:xfrm>
        </p:grpSpPr>
        <p:sp>
          <p:nvSpPr>
            <p:cNvPr id="6" name="Cloud 5"/>
            <p:cNvSpPr/>
            <p:nvPr/>
          </p:nvSpPr>
          <p:spPr>
            <a:xfrm rot="20531390">
              <a:off x="6762949" y="1317170"/>
              <a:ext cx="1981200" cy="1371600"/>
            </a:xfrm>
            <a:prstGeom prst="cloud">
              <a:avLst/>
            </a:prstGeom>
            <a:noFill/>
            <a:ln w="26425" cap="flat" cmpd="sng" algn="ctr">
              <a:solidFill>
                <a:srgbClr val="629DD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5849" y="1688812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৮ মিনিট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57488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 নিজেদের মধ্যে ঠোকরা-ঠুকরি করে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56190"/>
            <a:ext cx="41910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4473388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পায়ে ৪টি আঙ্গুল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1"/>
            <a:ext cx="3886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1362635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মাথায় লাল ঝুঁটি ও গলায় লাল ফুল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657600" cy="2622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28700" y="4240218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 ৫ মাস বয়সে ডিম দেওয়া শুরু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614056"/>
            <a:ext cx="3810000" cy="2329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6482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 তার সন্তানকে বন্য পশু-পাখির হাত থেকে রক্ষা করতে চেষ্টা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71" y="1219200"/>
            <a:ext cx="533400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54882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হাঁসকে জলজ পাখি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5" y="914400"/>
            <a:ext cx="3786187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4356908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নিজেদের মধ্যে ঠোকরা-ঠুকরি করে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6" y="3739673"/>
            <a:ext cx="3674269" cy="2311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343" y="545374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উপরের ছবিগুলোতে তোমরা কি দেখছ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7338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38100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2117"/>
            <a:ext cx="37338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272118"/>
            <a:ext cx="3810000" cy="190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81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1295400"/>
            <a:ext cx="304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হাঁসের পায়ের আঙ্গুল পর্দা দ্বারা যুক্ত।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0625"/>
            <a:ext cx="3581400" cy="2674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4495800"/>
            <a:ext cx="3552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তাই এরা সহজে পানিতে সাঁতার কাটতে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52809"/>
            <a:ext cx="3505200" cy="2410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49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55529"/>
            <a:ext cx="3941442" cy="2521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50229" y="143128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হাঁসের ডিমে তা দেবার অভ্যাস কম।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85791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তাই হাঁসের ডিম মুরগির নিচে রেখে ফুটানো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71" y="3505200"/>
            <a:ext cx="3648115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9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>
          <a:xfrm>
            <a:off x="2362200" y="533400"/>
            <a:ext cx="4267200" cy="1066800"/>
          </a:xfrm>
          <a:prstGeom prst="horizontalScroll">
            <a:avLst/>
          </a:prstGeom>
          <a:gradFill rotWithShape="1">
            <a:gsLst>
              <a:gs pos="0">
                <a:srgbClr val="297FD5">
                  <a:tint val="50000"/>
                  <a:shade val="86000"/>
                  <a:satMod val="140000"/>
                </a:srgbClr>
              </a:gs>
              <a:gs pos="45000">
                <a:srgbClr val="297FD5">
                  <a:tint val="48000"/>
                  <a:satMod val="150000"/>
                </a:srgbClr>
              </a:gs>
              <a:gs pos="100000">
                <a:srgbClr val="297FD5">
                  <a:tint val="28000"/>
                  <a:satMod val="16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297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38100" cap="flat" cmpd="sng" algn="ctr">
            <a:solidFill>
              <a:srgbClr val="629D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1905000"/>
            <a:ext cx="6400800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দেশি মুরগি</a:t>
            </a:r>
            <a:r>
              <a:rPr kumimoji="0" lang="bn-BD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বছরে গড়ে কতটি ডিম পাড়ে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489775"/>
            <a:ext cx="3048000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 ৪৫ টি।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2920425"/>
            <a:ext cx="5791200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মাংসের</a:t>
            </a:r>
            <a:r>
              <a:rPr kumimoji="0" lang="bn-BD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জন্য বিখ্যাত কোন হাঁস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3505200"/>
            <a:ext cx="3048000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 পিকিং</a:t>
            </a:r>
            <a:r>
              <a:rPr kumimoji="0" lang="bn-BD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হাঁস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038600"/>
            <a:ext cx="5257800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মুরগির পায়ে কয়টি</a:t>
            </a:r>
            <a:r>
              <a:rPr kumimoji="0" lang="bn-BD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আঙ্গুল থাকে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4572000"/>
            <a:ext cx="4267200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উত্তরঃ ৪ টি।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423" y="585987"/>
            <a:ext cx="4724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505200" cy="2300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876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পরিচিত গৃহপালিত পাখিগুলো সরোজমিনে দেখে তাদের ভালোভাবে বিশ্লেষণ করে বৈশিষ্ট্যগুলো লিখে নিয়ে আসবে।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105400"/>
            <a:ext cx="6477000" cy="15696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8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362200"/>
            <a:ext cx="8077200" cy="18215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lvl="0" algn="ctr">
              <a:defRPr/>
            </a:pPr>
            <a:r>
              <a:rPr lang="bn-BD" sz="4800" u="sng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গৃহপালিত পাখির পরিচিতি ও </a:t>
            </a:r>
            <a:r>
              <a:rPr lang="bn-BD" sz="4800" u="sng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u="sng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859929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8001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6425" cap="flat" cmpd="sng" algn="ctr">
            <a:solidFill>
              <a:srgbClr val="4A66AC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গৃহপালিত পাখি কাকে বলে বলতে পারবে।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গৃহপালিত পাখির বৈশিষ্ট্যগুলো বলতে পারবে।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গৃহপালিত পাখির পরিচিতি সম্পর্কে বিশ্লেষণ করতে পারবে।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8768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হাঁস, মুরগি, কবুতর ইত্যাদিকে গৃহপালিত পাখি বলা হয়।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282388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290279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2688771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7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876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পোষ মানিয়ে গৃহে লালনপালন করা যায়।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55284"/>
            <a:ext cx="2895600" cy="2430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5691"/>
          <a:stretch/>
        </p:blipFill>
        <p:spPr>
          <a:xfrm>
            <a:off x="6248400" y="1455284"/>
            <a:ext cx="2724150" cy="2430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455284"/>
            <a:ext cx="2819400" cy="2430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876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এরা গৃহে ডিম পাড়ে এবং ডিমে তা দিয়ে বাচ্চা ফুটিয়ে থাকে।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6" y="1219200"/>
            <a:ext cx="610031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0"/>
            <a:ext cx="525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শিশু কিশোররাও বড়দের মতো কবুতর, হাঁস ও মুরগি পালনে খুব আগ্রহ দেখায়।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6695"/>
            <a:ext cx="3986839" cy="2494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7"/>
          <a:stretch/>
        </p:blipFill>
        <p:spPr>
          <a:xfrm>
            <a:off x="457200" y="1396696"/>
            <a:ext cx="4114800" cy="24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293</TotalTime>
  <Words>489</Words>
  <Application>Microsoft Office PowerPoint</Application>
  <PresentationFormat>On-screen Show (4:3)</PresentationFormat>
  <Paragraphs>78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</dc:creator>
  <cp:lastModifiedBy>Hc</cp:lastModifiedBy>
  <cp:revision>172</cp:revision>
  <dcterms:created xsi:type="dcterms:W3CDTF">2006-08-16T00:00:00Z</dcterms:created>
  <dcterms:modified xsi:type="dcterms:W3CDTF">2019-10-16T15:01:41Z</dcterms:modified>
</cp:coreProperties>
</file>