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8" r:id="rId15"/>
    <p:sldId id="279" r:id="rId16"/>
    <p:sldId id="271" r:id="rId17"/>
    <p:sldId id="282" r:id="rId18"/>
    <p:sldId id="281" r:id="rId19"/>
    <p:sldId id="280" r:id="rId20"/>
    <p:sldId id="272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6F1F-ACDF-42E2-A748-1000D5736BFA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535D-2122-4ABD-8DF8-9666D6BFC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1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6F1F-ACDF-42E2-A748-1000D5736BFA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535D-2122-4ABD-8DF8-9666D6BFC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6F1F-ACDF-42E2-A748-1000D5736BFA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535D-2122-4ABD-8DF8-9666D6BFC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7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6F1F-ACDF-42E2-A748-1000D5736BFA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535D-2122-4ABD-8DF8-9666D6BFC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6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6F1F-ACDF-42E2-A748-1000D5736BFA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535D-2122-4ABD-8DF8-9666D6BFC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9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6F1F-ACDF-42E2-A748-1000D5736BFA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535D-2122-4ABD-8DF8-9666D6BFC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6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6F1F-ACDF-42E2-A748-1000D5736BFA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535D-2122-4ABD-8DF8-9666D6BFC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0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6F1F-ACDF-42E2-A748-1000D5736BFA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535D-2122-4ABD-8DF8-9666D6BFC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9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6F1F-ACDF-42E2-A748-1000D5736BFA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535D-2122-4ABD-8DF8-9666D6BFC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0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6F1F-ACDF-42E2-A748-1000D5736BFA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535D-2122-4ABD-8DF8-9666D6BFC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1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6F1F-ACDF-42E2-A748-1000D5736BFA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535D-2122-4ABD-8DF8-9666D6BFC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9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6F1F-ACDF-42E2-A748-1000D5736BFA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8535D-2122-4ABD-8DF8-9666D6BFC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6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9" y="275112"/>
            <a:ext cx="11748123" cy="6269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090" y="1010197"/>
            <a:ext cx="11001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54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2782" y="2949714"/>
            <a:ext cx="986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মাদারবোর্ডকে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94069" y="313504"/>
            <a:ext cx="2573382" cy="6139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0649"/>
              </a:avLst>
            </a:prstTxWarp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3544" y="5499460"/>
            <a:ext cx="11656167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সকেট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অউটপুট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ডিভাইজ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লাগানোর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স্লট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663" y="6030687"/>
            <a:ext cx="10737668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(built In)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সংযোজিত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arts-of-computer-hardware.jpg"/>
          <p:cNvPicPr>
            <a:picLocks noChangeAspect="1"/>
          </p:cNvPicPr>
          <p:nvPr/>
        </p:nvPicPr>
        <p:blipFill>
          <a:blip r:embed="rId2" cstate="print"/>
          <a:srcRect l="5091" t="4706" r="1456" b="2549"/>
          <a:stretch>
            <a:fillRect/>
          </a:stretch>
        </p:blipFill>
        <p:spPr>
          <a:xfrm>
            <a:off x="189412" y="376130"/>
            <a:ext cx="11645152" cy="5123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22663" y="3135086"/>
            <a:ext cx="1454331" cy="2351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Video card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2" cstate="print"/>
          <a:srcRect l="10424" t="2817" r="9576"/>
          <a:stretch>
            <a:fillRect/>
          </a:stretch>
        </p:blipFill>
        <p:spPr>
          <a:xfrm>
            <a:off x="969647" y="-516266"/>
            <a:ext cx="10070775" cy="52642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70543" y="5594680"/>
            <a:ext cx="10737668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অত্যাবশ্যকীয়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চিপসেট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চিপসেটের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0514" y="4573543"/>
            <a:ext cx="1016595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চিপসেট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7165" y="348405"/>
            <a:ext cx="1073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0447" y="914401"/>
            <a:ext cx="3843832" cy="4815356"/>
            <a:chOff x="300447" y="914401"/>
            <a:chExt cx="3843832" cy="4815356"/>
          </a:xfrm>
        </p:grpSpPr>
        <p:pic>
          <p:nvPicPr>
            <p:cNvPr id="7" name="Picture 6" descr="CPU-640x426.jpg"/>
            <p:cNvPicPr>
              <a:picLocks noChangeAspect="1"/>
            </p:cNvPicPr>
            <p:nvPr/>
          </p:nvPicPr>
          <p:blipFill>
            <a:blip r:embed="rId2" cstate="print"/>
            <a:srcRect l="1857" t="24084" r="29143" b="3159"/>
            <a:stretch>
              <a:fillRect/>
            </a:stretch>
          </p:blipFill>
          <p:spPr>
            <a:xfrm>
              <a:off x="300447" y="914401"/>
              <a:ext cx="3843832" cy="41539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666204" y="5329647"/>
              <a:ext cx="2949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মাইক্রো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প্রসেসর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সিপিইউ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সকেট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32367" y="862149"/>
            <a:ext cx="3762102" cy="4832712"/>
            <a:chOff x="4232367" y="862149"/>
            <a:chExt cx="3762102" cy="4832712"/>
          </a:xfrm>
        </p:grpSpPr>
        <p:pic>
          <p:nvPicPr>
            <p:cNvPr id="9" name="Picture 8" descr="Captu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2367" y="862149"/>
              <a:ext cx="3762102" cy="42062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5673261" y="5294751"/>
              <a:ext cx="9796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র‌্যাম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স্লট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45073" y="1005841"/>
            <a:ext cx="3829063" cy="4745687"/>
            <a:chOff x="8045073" y="992778"/>
            <a:chExt cx="3829063" cy="4745687"/>
          </a:xfrm>
        </p:grpSpPr>
        <p:pic>
          <p:nvPicPr>
            <p:cNvPr id="11" name="Picture 10" descr="Captureqq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5073" y="992778"/>
              <a:ext cx="3829063" cy="40756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9360895" y="5338355"/>
              <a:ext cx="1197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চিপসেট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00447" y="1201792"/>
            <a:ext cx="2891907" cy="4590431"/>
            <a:chOff x="300447" y="300445"/>
            <a:chExt cx="2891907" cy="4955215"/>
          </a:xfrm>
        </p:grpSpPr>
        <p:pic>
          <p:nvPicPr>
            <p:cNvPr id="6" name="Picture 5" descr="q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447" y="300445"/>
              <a:ext cx="2891907" cy="368372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1099865" y="4886328"/>
              <a:ext cx="631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রম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77812" y="1199242"/>
            <a:ext cx="2913017" cy="4548421"/>
            <a:chOff x="3277812" y="297895"/>
            <a:chExt cx="2913017" cy="4909867"/>
          </a:xfrm>
        </p:grpSpPr>
        <p:pic>
          <p:nvPicPr>
            <p:cNvPr id="8" name="Picture 7" descr="d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7812" y="297895"/>
              <a:ext cx="2913017" cy="369678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3705629" y="4838430"/>
              <a:ext cx="177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ক্লক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জেনারেটার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76288" y="1199243"/>
            <a:ext cx="2790300" cy="4535474"/>
            <a:chOff x="6276288" y="297895"/>
            <a:chExt cx="2790300" cy="4895891"/>
          </a:xfrm>
        </p:grpSpPr>
        <p:pic>
          <p:nvPicPr>
            <p:cNvPr id="9" name="Picture 8" descr="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288" y="297895"/>
              <a:ext cx="2790300" cy="368627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6756357" y="4824454"/>
              <a:ext cx="1719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এক্সপানসন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স্লট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17874" y="1229960"/>
            <a:ext cx="2769326" cy="4497667"/>
            <a:chOff x="9117874" y="328613"/>
            <a:chExt cx="2769326" cy="48550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17874" y="328613"/>
              <a:ext cx="2769326" cy="365555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9754832" y="4814361"/>
              <a:ext cx="1763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পাওয়ার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সংযোগ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 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99865" y="6026329"/>
            <a:ext cx="1014984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ইউএসবি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পোর্ট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নেটওয়ার্কিং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পোর্ট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সংযোজিত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165" y="348405"/>
            <a:ext cx="1073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58537" y="2651759"/>
            <a:ext cx="9744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যন্ত্রাংশগুলোর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নামসহ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94069" y="313504"/>
            <a:ext cx="2573382" cy="6139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0649"/>
              </a:avLst>
            </a:prstTxWarp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4558937" y="156754"/>
            <a:ext cx="3239588" cy="6139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0649"/>
              </a:avLst>
            </a:prstTxWarp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2697" y="5526944"/>
            <a:ext cx="11403873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মাদারবোর্ডে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সিপিইউ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যন্ত্রাণুষঙ্গ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সংযোগকারিদেরকে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6" y="821377"/>
            <a:ext cx="11403874" cy="420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otherboardproblems-416x4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47" y="370166"/>
            <a:ext cx="11502613" cy="5424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76644" y="6058779"/>
            <a:ext cx="1145612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অপারেট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চিপকে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8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0263" y="5499460"/>
            <a:ext cx="10737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পারফরমেন্স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স্লট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পোর্টের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3" y="453526"/>
            <a:ext cx="10371909" cy="4732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066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58937" y="156754"/>
            <a:ext cx="3239588" cy="6139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0649"/>
              </a:avLst>
            </a:prstTxWarp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6883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(খ)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হার্ডবোর্ড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				(ঘ)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ব্লাকবোর্ড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044" y="2884735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অত্যাবশ্যকীয়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– 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Chiset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(খ) Processor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CPU 				(ঘ) Chipset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744037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মেইনবোর্ড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	(খ)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	(ঘ)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ইলেট্রিক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46787" y="1463027"/>
            <a:ext cx="509454" cy="418007"/>
            <a:chOff x="7171509" y="4167055"/>
            <a:chExt cx="509454" cy="418007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>
              <a:off x="7145383" y="4415245"/>
              <a:ext cx="195943" cy="14369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7302141" y="4188823"/>
              <a:ext cx="400590" cy="35705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120661" y="3918871"/>
            <a:ext cx="509454" cy="418007"/>
            <a:chOff x="7171509" y="4167055"/>
            <a:chExt cx="509454" cy="418007"/>
          </a:xfrm>
        </p:grpSpPr>
        <p:cxnSp>
          <p:nvCxnSpPr>
            <p:cNvPr id="14" name="Straight Connector 13"/>
            <p:cNvCxnSpPr/>
            <p:nvPr/>
          </p:nvCxnSpPr>
          <p:spPr>
            <a:xfrm rot="16200000" flipH="1">
              <a:off x="7145383" y="4415245"/>
              <a:ext cx="195943" cy="14369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7302141" y="4188823"/>
              <a:ext cx="400590" cy="35705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96558" y="5730227"/>
            <a:ext cx="509454" cy="418007"/>
            <a:chOff x="7171509" y="4167055"/>
            <a:chExt cx="509454" cy="418007"/>
          </a:xfrm>
        </p:grpSpPr>
        <p:cxnSp>
          <p:nvCxnSpPr>
            <p:cNvPr id="17" name="Straight Connector 16"/>
            <p:cNvCxnSpPr/>
            <p:nvPr/>
          </p:nvCxnSpPr>
          <p:spPr>
            <a:xfrm rot="16200000" flipH="1">
              <a:off x="7145383" y="4415245"/>
              <a:ext cx="195943" cy="14369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7302141" y="4188823"/>
              <a:ext cx="400590" cy="35705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9518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1755" y="371506"/>
            <a:ext cx="76139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ওয়ারেছ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বেলকুচি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warestamai80@gmail.com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wares_tamai@yahoo.com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০১৭২৭৫২২৮৭৪, ০১৯৩৯৭৯৫৫৩০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51164"/>
            <a:ext cx="3990110" cy="518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62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9043" y="823003"/>
            <a:ext cx="8562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যেগুলোর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pPr marL="514350" indent="-514350">
              <a:buAutoNum type="romanLcPeriod"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romanLcPeriod"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romanLcPeriod"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			(খ)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ও iii		(ঘ)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 ও iii </a:t>
            </a:r>
          </a:p>
        </p:txBody>
      </p:sp>
      <p:sp>
        <p:nvSpPr>
          <p:cNvPr id="7" name="Oval 6"/>
          <p:cNvSpPr/>
          <p:nvPr/>
        </p:nvSpPr>
        <p:spPr>
          <a:xfrm>
            <a:off x="4558937" y="156754"/>
            <a:ext cx="3239588" cy="6139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0649"/>
              </a:avLst>
            </a:prstTxWarp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044" y="3851397"/>
            <a:ext cx="7848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pPr marL="514350" indent="-514350">
              <a:buAutoNum type="romanLcPeriod"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romanLcPeriod"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সাউন্ড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AutoNum type="romanLcPeriod"/>
            </a:pP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			(খ)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ও iii		(ঘ)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 ও iii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44093" y="2651764"/>
            <a:ext cx="509454" cy="418007"/>
            <a:chOff x="7171509" y="4167055"/>
            <a:chExt cx="509454" cy="418007"/>
          </a:xfrm>
        </p:grpSpPr>
        <p:cxnSp>
          <p:nvCxnSpPr>
            <p:cNvPr id="13" name="Straight Connector 12"/>
            <p:cNvCxnSpPr/>
            <p:nvPr/>
          </p:nvCxnSpPr>
          <p:spPr>
            <a:xfrm rot="16200000" flipH="1">
              <a:off x="7145383" y="4415245"/>
              <a:ext cx="195943" cy="14369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7302141" y="4188823"/>
              <a:ext cx="400590" cy="35705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35719" y="5325312"/>
            <a:ext cx="509454" cy="418007"/>
            <a:chOff x="7171509" y="4167055"/>
            <a:chExt cx="509454" cy="418007"/>
          </a:xfrm>
        </p:grpSpPr>
        <p:cxnSp>
          <p:nvCxnSpPr>
            <p:cNvPr id="20" name="Straight Connector 19"/>
            <p:cNvCxnSpPr/>
            <p:nvPr/>
          </p:nvCxnSpPr>
          <p:spPr>
            <a:xfrm rot="16200000" flipH="1">
              <a:off x="7145383" y="4415245"/>
              <a:ext cx="195943" cy="14369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7302141" y="4188823"/>
              <a:ext cx="400590" cy="35705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5874" y="222069"/>
            <a:ext cx="3239588" cy="6139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0649"/>
              </a:avLst>
            </a:prstTxWarp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85" y="2601848"/>
            <a:ext cx="11456126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অভিজ্ঞতার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55371" y="1567542"/>
            <a:ext cx="7315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248917"/>
            <a:ext cx="11748123" cy="633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304904" y="248916"/>
            <a:ext cx="5120639" cy="15806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9709" y="337650"/>
            <a:ext cx="728749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১২ ও ১৩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৪০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- 15/10/২০১৯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5320"/>
            <a:ext cx="4433455" cy="5040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55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655" y="138536"/>
            <a:ext cx="5765437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r="15154" b="12262"/>
          <a:stretch/>
        </p:blipFill>
        <p:spPr>
          <a:xfrm>
            <a:off x="872837" y="858983"/>
            <a:ext cx="10543308" cy="5500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7" y="858983"/>
            <a:ext cx="10543308" cy="5500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7" y="849406"/>
            <a:ext cx="10543308" cy="5500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2994" r="2363" b="6540"/>
          <a:stretch/>
        </p:blipFill>
        <p:spPr>
          <a:xfrm>
            <a:off x="872837" y="858982"/>
            <a:ext cx="10543308" cy="5500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6982" y="6359235"/>
            <a:ext cx="385156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সন্তানকে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আগলে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রাখছেন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স্নেহের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পরশে</a:t>
            </a:r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4065" y="6349658"/>
            <a:ext cx="527739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মাদারবোর্ডও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প্রতিটা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যন্ত্রাংশকে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মতই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সযতনে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7" y="858980"/>
            <a:ext cx="10543308" cy="549950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503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7795" r="2524" b="8123"/>
          <a:stretch/>
        </p:blipFill>
        <p:spPr>
          <a:xfrm>
            <a:off x="966393" y="874056"/>
            <a:ext cx="10006407" cy="48390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06996" y="138536"/>
            <a:ext cx="576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4167" y="-12208"/>
            <a:ext cx="5812974" cy="14710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58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678651" y="201091"/>
            <a:ext cx="5970494" cy="1936376"/>
          </a:xfrm>
          <a:prstGeom prst="horizontalScroll">
            <a:avLst/>
          </a:prstGeom>
          <a:solidFill>
            <a:srgbClr val="99FFCC"/>
          </a:solidFill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 . 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1975" y="2722091"/>
            <a:ext cx="7462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96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809309" y="267713"/>
            <a:ext cx="2573382" cy="4441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0649"/>
              </a:avLst>
            </a:prstTxWarp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উপস্থাপনা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263" y="5786846"/>
            <a:ext cx="10737668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ইলিক্ট্রনিক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মাদারবোর্ডকে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মেইন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বোর্ডও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জবসের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অ্যাপল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নামেও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92" y="201091"/>
            <a:ext cx="11351623" cy="4918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000333kalerkantho--4-2018-09-2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389" y="287381"/>
            <a:ext cx="11077303" cy="5617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0263" y="6035043"/>
            <a:ext cx="10737668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2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যন্ত্রাংশকে</a:t>
            </a:r>
            <a:r>
              <a:rPr lang="en-US" sz="2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2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04502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8707" y="6723087"/>
            <a:ext cx="12192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-3337559" y="3429000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636856" y="3437707"/>
            <a:ext cx="6858000" cy="1588"/>
          </a:xfrm>
          <a:prstGeom prst="line">
            <a:avLst/>
          </a:prstGeom>
          <a:ln w="57150"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96884" y="6048514"/>
            <a:ext cx="7615645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মাদারবোর্ডের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যন্ত্রাংশগুলোর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আন্তসংযোগ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4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1" y="307176"/>
            <a:ext cx="11547565" cy="56068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501</Words>
  <Application>Microsoft Office PowerPoint</Application>
  <PresentationFormat>Widescreen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FUJITSU</cp:lastModifiedBy>
  <cp:revision>150</cp:revision>
  <dcterms:created xsi:type="dcterms:W3CDTF">2019-09-26T16:51:13Z</dcterms:created>
  <dcterms:modified xsi:type="dcterms:W3CDTF">2019-10-15T18:10:28Z</dcterms:modified>
</cp:coreProperties>
</file>