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9" r:id="rId15"/>
    <p:sldId id="290" r:id="rId16"/>
    <p:sldId id="291" r:id="rId17"/>
    <p:sldId id="292" r:id="rId18"/>
    <p:sldId id="285" r:id="rId19"/>
    <p:sldId id="286" r:id="rId20"/>
    <p:sldId id="288" r:id="rId21"/>
    <p:sldId id="287" r:id="rId22"/>
  </p:sldIdLst>
  <p:sldSz cx="118872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588" y="114"/>
      </p:cViewPr>
      <p:guideLst>
        <p:guide orient="horz" pos="2016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A3D6C-8F84-4266-8766-F53A1A562855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B7710-4F1F-4AD9-81A2-2BD65267D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5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sz="3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জিজ্ঞাসা করে পাঠের শিরোনাম ঘোষনা করব।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B7710-4F1F-4AD9-81A2-2BD65267D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988397"/>
            <a:ext cx="1010412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627120"/>
            <a:ext cx="832104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56329"/>
            <a:ext cx="267462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56329"/>
            <a:ext cx="782574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113107"/>
            <a:ext cx="101041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712932"/>
            <a:ext cx="1010412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493521"/>
            <a:ext cx="525018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493521"/>
            <a:ext cx="525018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32772"/>
            <a:ext cx="525224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029883"/>
            <a:ext cx="525224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432772"/>
            <a:ext cx="5254308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029883"/>
            <a:ext cx="525430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54847"/>
            <a:ext cx="3910807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54847"/>
            <a:ext cx="6645275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339427"/>
            <a:ext cx="3910807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480560"/>
            <a:ext cx="713232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571923"/>
            <a:ext cx="71323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009515"/>
            <a:ext cx="71323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56329"/>
            <a:ext cx="1069848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3521"/>
            <a:ext cx="1069848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5932594"/>
            <a:ext cx="37642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276600" y="482025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উপস্থিত সকলকে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524000"/>
            <a:ext cx="5486399" cy="3124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0" y="2514600"/>
            <a:ext cx="2857500" cy="314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" y="2387600"/>
            <a:ext cx="28575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33400" y="3517467"/>
            <a:ext cx="10515600" cy="1816533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034779" y="269786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05468" y="639153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5468" y="698145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7292" y="491928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 মিনিট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9624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68325" algn="l"/>
              </a:tabLst>
            </a:pP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বাঙ্গালীদের সহায়তায় পাকিস্তানি বাহিনী বাঙ্গালীদের হত্যা করে,  	ব্যাখ্যা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5192763" y="228600"/>
            <a:ext cx="2636546" cy="23622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33400" y="228600"/>
            <a:ext cx="1082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পরাজয় যখন নিশ্চিত তখন তারা বাংলাদেশকে মেধাশূন্য করার নীল নকশা তৈরি করে। এই পরিকল্পনা অনুযায়ী বাংলার শ্রেষ্ঠ সন্তান বুদ্ধিজীবী, শিক্ষক, সাংবাদিক, চিকি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সক, সঙ্গীতজ্ঞদের ধরে নিয়ে নির্মম নির্যাতন চালিয়ে হত্যা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9400" y="1613595"/>
            <a:ext cx="6248400" cy="647700"/>
            <a:chOff x="1828800" y="3162300"/>
            <a:chExt cx="6248400" cy="647700"/>
          </a:xfrm>
        </p:grpSpPr>
        <p:sp>
          <p:nvSpPr>
            <p:cNvPr id="7" name="Rectangle 6"/>
            <p:cNvSpPr/>
            <p:nvPr/>
          </p:nvSpPr>
          <p:spPr>
            <a:xfrm>
              <a:off x="1828800" y="3162300"/>
              <a:ext cx="6248400" cy="647700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5100" y="32004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নির্মম হত্যাকান্ডের শিকার হন</a:t>
              </a:r>
              <a:endParaRPr lang="en-US" sz="3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1850" y="2637443"/>
            <a:ext cx="2876550" cy="2876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569464"/>
            <a:ext cx="2430780" cy="2916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830" y="2628137"/>
            <a:ext cx="2350770" cy="2863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86690" y="5710749"/>
            <a:ext cx="350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ড. মোঃ শহীদুল্লাহ কায়সার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2890" y="5680269"/>
            <a:ext cx="248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ডা. আলিম চৌধুরী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5725" y="571074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নিজামউদ্দিন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085651"/>
            <a:ext cx="2743200" cy="2885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65742" y="4572000"/>
            <a:ext cx="235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ডা. ফজলে রাব্বি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983" y="1125862"/>
            <a:ext cx="2694869" cy="2805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6236" y="1032106"/>
            <a:ext cx="2688042" cy="2912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342829" y="4566467"/>
            <a:ext cx="289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গিয়াসউদ্দিন আহমেদ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2872" y="4566467"/>
            <a:ext cx="223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 পারভীন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33400" y="76200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পরিকল্পিত গণহত্যা চালাতে গিয়ে পাকিস্তানি বাহীনী ও তাদের দোসররা এদেশে অনেক বধ্যভূমি তৈরি করেছে।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4684" y="1258668"/>
            <a:ext cx="6248400" cy="646332"/>
            <a:chOff x="1828800" y="3117170"/>
            <a:chExt cx="6248400" cy="734574"/>
          </a:xfrm>
        </p:grpSpPr>
        <p:sp>
          <p:nvSpPr>
            <p:cNvPr id="7" name="Rectangle 6"/>
            <p:cNvSpPr/>
            <p:nvPr/>
          </p:nvSpPr>
          <p:spPr>
            <a:xfrm>
              <a:off x="1828800" y="3162300"/>
              <a:ext cx="6248400" cy="647700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70716" y="3117170"/>
              <a:ext cx="5257800" cy="734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 মধ্যে কয়েকটি বড় বধ্যভূমি হলো </a:t>
              </a:r>
              <a:endParaRPr lang="en-US" sz="36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" y="2209800"/>
            <a:ext cx="50673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181014"/>
            <a:ext cx="4876800" cy="2722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531369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 রায়েরবাজার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0100" y="5288290"/>
            <a:ext cx="275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চট্রগ্রামের পাহাড়তলি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14400"/>
            <a:ext cx="5410201" cy="360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14400"/>
            <a:ext cx="5410200" cy="360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520" y="5204480"/>
            <a:ext cx="254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খুলনার খালিশপুর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6910" y="5204480"/>
            <a:ext cx="1008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980620"/>
            <a:ext cx="5180384" cy="304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00" y="1980619"/>
            <a:ext cx="5372100" cy="2970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2300" y="228600"/>
            <a:ext cx="643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গণহত্যা চলেছে সারাদেশে পুরো নয় মাস জুড়ে।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19400" y="990600"/>
            <a:ext cx="6096000" cy="692254"/>
            <a:chOff x="2660042" y="990600"/>
            <a:chExt cx="6248400" cy="692254"/>
          </a:xfrm>
        </p:grpSpPr>
        <p:sp>
          <p:nvSpPr>
            <p:cNvPr id="11" name="Rectangle 10"/>
            <p:cNvSpPr/>
            <p:nvPr/>
          </p:nvSpPr>
          <p:spPr>
            <a:xfrm>
              <a:off x="2660042" y="990600"/>
              <a:ext cx="6248400" cy="692254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33800" y="1030069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গণহত্যার কিছু লোমহর্ষক চিত্র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55874"/>
            <a:ext cx="6096000" cy="34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337945"/>
            <a:ext cx="4571999" cy="34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8068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4800"/>
            <a:ext cx="4241800" cy="2829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04800"/>
            <a:ext cx="4419600" cy="2757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488281"/>
            <a:ext cx="4277349" cy="2406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904" y="3352800"/>
            <a:ext cx="4271781" cy="24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9489145" y="706176"/>
            <a:ext cx="177960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১০ মিনিট 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280" y="986936"/>
            <a:ext cx="23695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945033"/>
            <a:ext cx="10673873" cy="138896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1" y="41148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 বাংলাদেশকে মেধা শূন্য করার জন্য গণহত্যা চালায়” উক্তিটি বিশ্লেষণ কর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743" y="324210"/>
            <a:ext cx="2819400" cy="225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74811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990600" y="914400"/>
            <a:ext cx="9906000" cy="5091046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066800"/>
            <a:ext cx="9144000" cy="492429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পাকিস্তানি বাহিনী কত মাস জুড়ে গণহত্যা চালিয়েছে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নয় মাস জুড়ে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3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পাকিস্তানি বাহিনী কত তারিখ থেকে হত্যাযজ্ঞ চালায়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২৫শে মার্চ মধ্যরাত থেকে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বাংলাদেশের কোন দলগুলো পাকিস্তানি বাহিনীকে সহায়তা করেছিল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মুসলিমলীগ ও জামায়াতে ইসলামি।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পাকিস্তানি বাহিনী ও তাদের দোসররা এদেশে অনেক কী তৈরি করেছিল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বধ্যভূমি তৈরি করেছিল।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বিজয় অর্জনের পরে এদেশের সূর্য সন্তানদের লাশ কোথায় পাওয়া যায় 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বিভিন্ন বধ্যভূমিতে 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43538" y="0"/>
            <a:ext cx="2400121" cy="781132"/>
            <a:chOff x="5236167" y="519880"/>
            <a:chExt cx="2400121" cy="781132"/>
          </a:xfrm>
        </p:grpSpPr>
        <p:sp>
          <p:nvSpPr>
            <p:cNvPr id="8" name="Rectangle 7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 rot="16200000" flipH="1">
            <a:off x="4197398" y="3212980"/>
            <a:ext cx="3006077" cy="16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604844" y="3260045"/>
            <a:ext cx="1697230" cy="1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074094" y="3294554"/>
            <a:ext cx="1759823" cy="331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838200" y="2819400"/>
            <a:ext cx="4495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200" b="1" dirty="0">
              <a:ln w="9525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০১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৯৯০৯৬৬১৪৮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08217" y="152400"/>
            <a:ext cx="4383649" cy="5674873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85831" y="152400"/>
            <a:ext cx="4475986" cy="575107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3983DB-50A7-4898-91C8-551DFCFB3E8C}"/>
              </a:ext>
            </a:extLst>
          </p:cNvPr>
          <p:cNvSpPr txBox="1"/>
          <p:nvPr/>
        </p:nvSpPr>
        <p:spPr>
          <a:xfrm>
            <a:off x="6464633" y="3048000"/>
            <a:ext cx="3946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 ৮ম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বাংলাদেশ ও বিশ্বপরিচয়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: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৫০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১৯/০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/২০১৯ খ্রিঃ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005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9496" y="418865"/>
            <a:ext cx="1991033" cy="2285999"/>
          </a:xfrm>
          <a:prstGeom prst="rect">
            <a:avLst/>
          </a:prstGeom>
        </p:spPr>
      </p:pic>
      <p:pic>
        <p:nvPicPr>
          <p:cNvPr id="13" name="Picture 12" descr="faru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417" y="381000"/>
            <a:ext cx="1844284" cy="2092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30952" y="1451919"/>
            <a:ext cx="3200400" cy="9905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400" b="1" dirty="0">
              <a:ln w="31550" cmpd="sng">
                <a:noFill/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962400"/>
            <a:ext cx="11049000" cy="1319565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245114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এদেশে অনেক বধ্যভূমি তৈরি করেছিল কারা এবং কেন ? ব্যাখ্যা কর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18314-my-village-home-sherpur-banglades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52400"/>
            <a:ext cx="4688069" cy="3516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838200"/>
            <a:ext cx="2931006" cy="5323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743200"/>
            <a:ext cx="6629400" cy="3289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190500" h="127000"/>
            </a:sp3d>
          </a:bodyPr>
          <a:lstStyle/>
          <a:p>
            <a:r>
              <a:rPr lang="bn-BD" b="1" dirty="0" smtClean="0">
                <a:ln w="1270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4.12698E-6 L 0.00321 -0.352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45" y="1143000"/>
            <a:ext cx="4114800" cy="3155950"/>
          </a:xfrm>
          <a:prstGeom prst="rect">
            <a:avLst/>
          </a:prstGeom>
        </p:spPr>
      </p:pic>
      <p:pic>
        <p:nvPicPr>
          <p:cNvPr id="6" name="Picture 5" descr="25-march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047" y="1311321"/>
            <a:ext cx="3962400" cy="2819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63" y="1242583"/>
            <a:ext cx="2794000" cy="3073400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522979"/>
              </p:ext>
            </p:extLst>
          </p:nvPr>
        </p:nvGraphicFramePr>
        <p:xfrm>
          <a:off x="3849962" y="2030252"/>
          <a:ext cx="3943802" cy="3327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49962" y="2030252"/>
                        <a:ext cx="3943802" cy="3327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8" name="Picture 7" descr="depositphotos_145620197-stock-illustration-meeting-projector-screen-vector-whi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194733"/>
            <a:ext cx="6553200" cy="5901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1371600"/>
            <a:ext cx="3657600" cy="1752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307"/>
              </a:avLst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গণহত্যা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33800" y="3198812"/>
            <a:ext cx="3886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74812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28600" y="838200"/>
            <a:ext cx="5334000" cy="914400"/>
            <a:chOff x="2192382" y="990600"/>
            <a:chExt cx="5943600" cy="914400"/>
          </a:xfrm>
        </p:grpSpPr>
        <p:sp>
          <p:nvSpPr>
            <p:cNvPr id="6" name="Rectangle 5"/>
            <p:cNvSpPr/>
            <p:nvPr/>
          </p:nvSpPr>
          <p:spPr>
            <a:xfrm>
              <a:off x="2192382" y="990600"/>
              <a:ext cx="5943600" cy="9144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83247" y="1143000"/>
              <a:ext cx="49653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04365" y="1913040"/>
            <a:ext cx="10210800" cy="3191436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236220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গণহত্যা কী তা বলতে পারবে ;  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পাকিস্তানিদের গণহত্যায় সহযোগীতাকারী বাঙ্গালীদের চিহ্নিত করতে পারবে ; 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মক্তিযুদ্ধকালীন পাকিস্তানি বাহিনীর গণহত্যার বর্ণনা করতে পারবে।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8" name="Picture 7" descr="14903792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0049" y="304800"/>
            <a:ext cx="4621813" cy="2743200"/>
          </a:xfrm>
          <a:prstGeom prst="rect">
            <a:avLst/>
          </a:prstGeom>
        </p:spPr>
      </p:pic>
      <p:pic>
        <p:nvPicPr>
          <p:cNvPr id="13" name="Picture 12" descr="ima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3352799"/>
            <a:ext cx="4495800" cy="2787787"/>
          </a:xfrm>
          <a:prstGeom prst="rect">
            <a:avLst/>
          </a:prstGeom>
        </p:spPr>
      </p:pic>
      <p:pic>
        <p:nvPicPr>
          <p:cNvPr id="14" name="Picture 13" descr="Image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4419600" cy="2920132"/>
          </a:xfrm>
          <a:prstGeom prst="rect">
            <a:avLst/>
          </a:prstGeom>
        </p:spPr>
      </p:pic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066800"/>
            <a:ext cx="5181600" cy="39741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3693855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দখলদার পাকিস্তানি বাহিনী মুক্তিযুদ্ধকালীন সময়ে বাঙ্গালীদের  নির্বিচারে যে হত্যাযজ্ঞ চালিয়েছে তাকে গণহত্যা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066800" y="3657600"/>
            <a:ext cx="8511108" cy="2133600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4419600"/>
            <a:ext cx="439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গণহত্যা কাকে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বলে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8744465" y="2286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12572" y="5952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9541" y="5372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978677_668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04800"/>
            <a:ext cx="268553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5800" y="6755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282388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110900"/>
            <a:ext cx="2590800" cy="314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1" y="2077170"/>
            <a:ext cx="2971800" cy="3180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5334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 আযম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3588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 নিজামী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4388" y="0"/>
            <a:ext cx="9480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বাহিনীকে সহায়তা করার জন্য এদেশের মুসলিমলীগ ও জামায়াতে ইসলামির নেতারা রাজাকার, আলবদর, আল-শামস বাহিনী গঠন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19400" y="1143000"/>
            <a:ext cx="6248400" cy="647700"/>
            <a:chOff x="1828800" y="3162300"/>
            <a:chExt cx="6248400" cy="647700"/>
          </a:xfrm>
        </p:grpSpPr>
        <p:sp>
          <p:nvSpPr>
            <p:cNvPr id="13" name="Rectangle 12"/>
            <p:cNvSpPr/>
            <p:nvPr/>
          </p:nvSpPr>
          <p:spPr>
            <a:xfrm>
              <a:off x="1828800" y="3162300"/>
              <a:ext cx="6248400" cy="647700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5100" y="32004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 সকল বাহিনীর নেতৃত্বে ছিল...  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53789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9" y="1147328"/>
            <a:ext cx="2743200" cy="3233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143" y="1172157"/>
            <a:ext cx="2796569" cy="3119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444" y="1147328"/>
            <a:ext cx="2819400" cy="3247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944" y="4706849"/>
            <a:ext cx="421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 আহসান মোহাম্মদ মুজাহিদ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379" y="4800579"/>
            <a:ext cx="1936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 মোল্লা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4598" y="4740098"/>
            <a:ext cx="182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কামরুজ্জামান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396</Words>
  <Application>Microsoft Office PowerPoint</Application>
  <PresentationFormat>Custom</PresentationFormat>
  <Paragraphs>71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Wingdings 2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</dc:creator>
  <cp:lastModifiedBy>Faruk Chowdhury</cp:lastModifiedBy>
  <cp:revision>46</cp:revision>
  <dcterms:created xsi:type="dcterms:W3CDTF">2006-08-16T00:00:00Z</dcterms:created>
  <dcterms:modified xsi:type="dcterms:W3CDTF">2019-10-16T15:48:05Z</dcterms:modified>
</cp:coreProperties>
</file>