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71" r:id="rId2"/>
    <p:sldId id="277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4" r:id="rId11"/>
    <p:sldId id="273" r:id="rId12"/>
    <p:sldId id="274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CC0066"/>
    <a:srgbClr val="891549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50" d="100"/>
          <a:sy n="50" d="100"/>
        </p:scale>
        <p:origin x="749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770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5257800" y="2295578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rgbClr val="8915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8FBAC-3799-4FC2-9AAF-888CEED709FD}"/>
              </a:ext>
            </a:extLst>
          </p:cNvPr>
          <p:cNvSpPr/>
          <p:nvPr/>
        </p:nvSpPr>
        <p:spPr>
          <a:xfrm>
            <a:off x="6800019" y="3118203"/>
            <a:ext cx="4078361" cy="2215991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r>
              <a:rPr lang="en-US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flower png">
            <a:extLst>
              <a:ext uri="{FF2B5EF4-FFF2-40B4-BE49-F238E27FC236}">
                <a16:creationId xmlns:a16="http://schemas.microsoft.com/office/drawing/2014/main" id="{B4D96B52-D44C-4176-9AFA-AC78B388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97432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50950E-78CE-43FC-B8BF-B013781852F0}"/>
              </a:ext>
            </a:extLst>
          </p:cNvPr>
          <p:cNvSpPr/>
          <p:nvPr/>
        </p:nvSpPr>
        <p:spPr>
          <a:xfrm>
            <a:off x="228600" y="252825"/>
            <a:ext cx="11658601" cy="63765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 animBg="1"/>
      <p:bldP spid="6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0" y="2667000"/>
            <a:ext cx="19050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31371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16201"/>
            <a:ext cx="5867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2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0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1201" y="4571152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31651" y="2203136"/>
            <a:ext cx="4201451" cy="28500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33102" y="4807138"/>
            <a:ext cx="17644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59397" y="2194171"/>
            <a:ext cx="3901435" cy="2329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1733" y="1608439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9412" y="37338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9050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1905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3594847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9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US" sz="9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05118"/>
              </p:ext>
            </p:extLst>
          </p:nvPr>
        </p:nvGraphicFramePr>
        <p:xfrm>
          <a:off x="2540000" y="1637383"/>
          <a:ext cx="8128000" cy="3914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01674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4394083"/>
                    </a:ext>
                  </a:extLst>
                </a:gridCol>
              </a:tblGrid>
              <a:tr h="19574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41426"/>
                  </a:ext>
                </a:extLst>
              </a:tr>
              <a:tr h="19574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4843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44588" y="1900762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4588" y="37338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3 4.81481E-6 L 0.45455 -0.00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4612 -0.014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60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4528213" y="2105560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416CA83-5A1D-450E-8633-50FC893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9" y="723805"/>
            <a:ext cx="4534331" cy="54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5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090492"/>
            <a:ext cx="5715000" cy="341632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সুবর্না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রায়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লিপা</a:t>
            </a:r>
            <a:endParaRPr lang="en-US" sz="3600" b="1" dirty="0" smtClean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জেলা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এম্বাসেডর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ফরিদপুর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  <a:p>
            <a:pPr algn="ctr" defTabSz="914400">
              <a:defRPr/>
            </a:pP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 শিক্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ত্র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 সঃ প্রাঃ বিদ্যালয়</a:t>
            </a:r>
          </a:p>
          <a:p>
            <a:pPr algn="ctr" defTabSz="914400">
              <a:defRPr/>
            </a:pP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বোয়ালমারী, ফরিদপু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914400">
              <a:defRPr/>
            </a:pPr>
            <a:r>
              <a:rPr lang="en-US" sz="3600" b="1" dirty="0">
                <a:ln/>
                <a:solidFill>
                  <a:srgbClr val="C00000"/>
                </a:solidFill>
                <a:cs typeface="NikoshBAN" pitchFamily="2" charset="0"/>
              </a:rPr>
              <a:t>Subarna11488@gmail.com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নির্মা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ণে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090492"/>
            <a:ext cx="2919122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048000" cy="3276600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908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4366" y="2362200"/>
            <a:ext cx="4723356" cy="2808443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ঈ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23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86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16044"/>
              </p:ext>
            </p:extLst>
          </p:nvPr>
        </p:nvGraphicFramePr>
        <p:xfrm>
          <a:off x="2438400" y="3048000"/>
          <a:ext cx="72961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ackager Shell Object" showAsIcon="1" r:id="rId3" imgW="7296480" imgH="554760" progId="Package">
                  <p:embed/>
                </p:oleObj>
              </mc:Choice>
              <mc:Fallback>
                <p:oleObj name="Packager Shell Object" showAsIcon="1" r:id="rId3" imgW="7296480" imgH="554760" progId="Package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48000"/>
                        <a:ext cx="729615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5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38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9200" y="2707537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880" y="4572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226790"/>
            <a:ext cx="7162799" cy="39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20200" y="2179260"/>
            <a:ext cx="19050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8057" y="609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7" b="89667" l="1797" r="98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620000" cy="44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0200" y="2179260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096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75430"/>
            <a:ext cx="47625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6824</TotalTime>
  <Words>125</Words>
  <Application>Microsoft Office PowerPoint</Application>
  <PresentationFormat>Widescreen</PresentationFormat>
  <Paragraphs>45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LIPA</cp:lastModifiedBy>
  <cp:revision>629</cp:revision>
  <dcterms:created xsi:type="dcterms:W3CDTF">2006-08-16T00:00:00Z</dcterms:created>
  <dcterms:modified xsi:type="dcterms:W3CDTF">2019-10-16T15:35:53Z</dcterms:modified>
</cp:coreProperties>
</file>