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71" r:id="rId2"/>
    <p:sldId id="277" r:id="rId3"/>
    <p:sldId id="257" r:id="rId4"/>
    <p:sldId id="258" r:id="rId5"/>
    <p:sldId id="259" r:id="rId6"/>
    <p:sldId id="260" r:id="rId7"/>
    <p:sldId id="261" r:id="rId8"/>
    <p:sldId id="272" r:id="rId9"/>
    <p:sldId id="263" r:id="rId10"/>
    <p:sldId id="264" r:id="rId11"/>
    <p:sldId id="273" r:id="rId12"/>
    <p:sldId id="274" r:id="rId13"/>
    <p:sldId id="265" r:id="rId14"/>
    <p:sldId id="266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081B"/>
    <a:srgbClr val="CC0066"/>
    <a:srgbClr val="891549"/>
    <a:srgbClr val="D7823C"/>
    <a:srgbClr val="4C0C29"/>
    <a:srgbClr val="F20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>
      <p:cViewPr varScale="1">
        <p:scale>
          <a:sx n="50" d="100"/>
          <a:sy n="50" d="100"/>
        </p:scale>
        <p:origin x="749" y="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1BC3C-86AE-4197-AED4-B8D0057F869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19B06-893F-430B-82A1-81BF1E518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0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5EB8-D9B0-4299-8B37-07EFABD2325D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770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8CDCB9E7-20C6-44D0-A68C-43D5FA46862D}"/>
              </a:ext>
            </a:extLst>
          </p:cNvPr>
          <p:cNvSpPr/>
          <p:nvPr userDrawn="1"/>
        </p:nvSpPr>
        <p:spPr>
          <a:xfrm>
            <a:off x="11201400" y="5943600"/>
            <a:ext cx="609600" cy="609600"/>
          </a:xfrm>
          <a:prstGeom prst="ellipse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14"/>
                <a:tile tx="0" ty="0" sx="100000" sy="100000" flip="none" algn="tl"/>
              </a:blip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7D646CD-77B6-492E-8EA9-5910B6442F89}"/>
              </a:ext>
            </a:extLst>
          </p:cNvPr>
          <p:cNvSpPr/>
          <p:nvPr userDrawn="1"/>
        </p:nvSpPr>
        <p:spPr>
          <a:xfrm>
            <a:off x="10515600" y="5969000"/>
            <a:ext cx="609600" cy="609600"/>
          </a:xfrm>
          <a:prstGeom prst="ellipse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14"/>
                <a:tile tx="0" ty="0" sx="100000" sy="100000" flip="none" algn="tl"/>
              </a:blip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C6A836-E858-4561-AEBA-ED324E143CEA}"/>
              </a:ext>
            </a:extLst>
          </p:cNvPr>
          <p:cNvSpPr/>
          <p:nvPr userDrawn="1"/>
        </p:nvSpPr>
        <p:spPr>
          <a:xfrm>
            <a:off x="9829800" y="5981700"/>
            <a:ext cx="609600" cy="609600"/>
          </a:xfrm>
          <a:prstGeom prst="ellipse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14"/>
                <a:tile tx="0" ty="0" sx="100000" sy="100000" flip="none" algn="tl"/>
              </a:blip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D1ADE7-8099-4D57-85C5-DE843C0EF53A}"/>
              </a:ext>
            </a:extLst>
          </p:cNvPr>
          <p:cNvSpPr/>
          <p:nvPr userDrawn="1"/>
        </p:nvSpPr>
        <p:spPr>
          <a:xfrm>
            <a:off x="385354" y="6248400"/>
            <a:ext cx="35654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b="0" i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সার্বিক নির্দেশনায়,,জেলা প্রশাসন, ফরিদপুর।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r: 12 Points 6">
            <a:extLst>
              <a:ext uri="{FF2B5EF4-FFF2-40B4-BE49-F238E27FC236}">
                <a16:creationId xmlns:a16="http://schemas.microsoft.com/office/drawing/2014/main" id="{5BEF6D58-E634-4C60-9C77-32E7F2653D82}"/>
              </a:ext>
            </a:extLst>
          </p:cNvPr>
          <p:cNvSpPr/>
          <p:nvPr/>
        </p:nvSpPr>
        <p:spPr>
          <a:xfrm>
            <a:off x="8839200" y="609600"/>
            <a:ext cx="2152652" cy="2022202"/>
          </a:xfrm>
          <a:prstGeom prst="star12">
            <a:avLst>
              <a:gd name="adj" fmla="val 12127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05C6A9-4982-49B4-A1B3-D87C4C821EFE}"/>
              </a:ext>
            </a:extLst>
          </p:cNvPr>
          <p:cNvSpPr/>
          <p:nvPr/>
        </p:nvSpPr>
        <p:spPr>
          <a:xfrm>
            <a:off x="5257800" y="2295578"/>
            <a:ext cx="6792244" cy="1200329"/>
          </a:xfrm>
          <a:prstGeom prst="rect">
            <a:avLst/>
          </a:prstGeom>
        </p:spPr>
        <p:txBody>
          <a:bodyPr wrap="none">
            <a:spAutoFit/>
            <a:scene3d>
              <a:camera prst="perspectiveAbove"/>
              <a:lightRig rig="threePt" dir="t"/>
            </a:scene3d>
            <a:sp3d extrusionH="133350">
              <a:bevelT w="165100" h="368300"/>
              <a:extrusionClr>
                <a:srgbClr val="CC0066"/>
              </a:extrusionClr>
            </a:sp3d>
          </a:bodyPr>
          <a:lstStyle/>
          <a:p>
            <a:r>
              <a:rPr lang="en-US" sz="7200" dirty="0">
                <a:solidFill>
                  <a:srgbClr val="89154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8FBAC-3799-4FC2-9AAF-888CEED709FD}"/>
              </a:ext>
            </a:extLst>
          </p:cNvPr>
          <p:cNvSpPr/>
          <p:nvPr/>
        </p:nvSpPr>
        <p:spPr>
          <a:xfrm>
            <a:off x="6800019" y="3118203"/>
            <a:ext cx="4078361" cy="2215991"/>
          </a:xfrm>
          <a:prstGeom prst="rect">
            <a:avLst/>
          </a:prstGeom>
          <a:scene3d>
            <a:camera prst="perspectiveRelaxedModerately"/>
            <a:lightRig rig="threePt" dir="t"/>
          </a:scene3d>
          <a:sp3d>
            <a:bevelT w="0" h="514350" prst="convex"/>
          </a:sp3d>
        </p:spPr>
        <p:txBody>
          <a:bodyPr wrap="none">
            <a:spAutoFit/>
            <a:sp3d>
              <a:bevelT w="171450" h="368300"/>
            </a:sp3d>
          </a:bodyPr>
          <a:lstStyle/>
          <a:p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E66AFE-8800-4C41-8CB7-B07EAF2BFF55}"/>
              </a:ext>
            </a:extLst>
          </p:cNvPr>
          <p:cNvSpPr/>
          <p:nvPr/>
        </p:nvSpPr>
        <p:spPr>
          <a:xfrm>
            <a:off x="9515476" y="1239701"/>
            <a:ext cx="800099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Image result for flower png">
            <a:extLst>
              <a:ext uri="{FF2B5EF4-FFF2-40B4-BE49-F238E27FC236}">
                <a16:creationId xmlns:a16="http://schemas.microsoft.com/office/drawing/2014/main" id="{B4D96B52-D44C-4176-9AFA-AC78B388F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4974321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50950E-78CE-43FC-B8BF-B013781852F0}"/>
              </a:ext>
            </a:extLst>
          </p:cNvPr>
          <p:cNvSpPr/>
          <p:nvPr/>
        </p:nvSpPr>
        <p:spPr>
          <a:xfrm>
            <a:off x="228600" y="252825"/>
            <a:ext cx="11658601" cy="63765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241300" prst="slop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34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 animBg="1"/>
      <p:bldP spid="6" grpId="1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2090492"/>
            <a:ext cx="5715000" cy="3416320"/>
          </a:xfrm>
          <a:prstGeom prst="rect">
            <a:avLst/>
          </a:prstGeom>
          <a:noFill/>
          <a:ln w="76200"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defTabSz="914400">
              <a:defRPr/>
            </a:pP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সুবর্না </a:t>
            </a:r>
            <a:r>
              <a:rPr lang="en-US" sz="3600" b="1" dirty="0" err="1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রায়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লিপা</a:t>
            </a:r>
            <a:endParaRPr lang="en-US" sz="3600" b="1" dirty="0" smtClean="0">
              <a:ln/>
              <a:solidFill>
                <a:srgbClr val="C00000"/>
              </a:solidFill>
              <a:latin typeface="NikoshBAN" panose="02000000000000000000" pitchFamily="2" charset="0"/>
              <a:cs typeface="NikoshBAN" pitchFamily="2" charset="0"/>
            </a:endParaRPr>
          </a:p>
          <a:p>
            <a:pPr algn="ctr" defTabSz="914400">
              <a:defRPr/>
            </a:pPr>
            <a:r>
              <a:rPr lang="en-US" sz="3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জেলা</a:t>
            </a:r>
            <a:r>
              <a:rPr lang="en-US" sz="3600" b="1" dirty="0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এম্বাসেডর</a:t>
            </a:r>
            <a:r>
              <a:rPr lang="en-US" sz="3600" b="1" dirty="0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ফরিদপুর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।</a:t>
            </a:r>
          </a:p>
          <a:p>
            <a:pPr algn="ctr" defTabSz="914400">
              <a:defRPr/>
            </a:pP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সহকারী শিক্</a:t>
            </a:r>
            <a:r>
              <a:rPr lang="as-IN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ষ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ক</a:t>
            </a:r>
          </a:p>
          <a:p>
            <a:pPr algn="ctr" defTabSz="914400">
              <a:defRPr/>
            </a:pP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ত্র</a:t>
            </a:r>
            <a:r>
              <a:rPr lang="as-IN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ি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প</a:t>
            </a:r>
            <a:r>
              <a:rPr lang="as-IN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ল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্</a:t>
            </a:r>
            <a:r>
              <a:rPr lang="as-IN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ল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ী সঃ প্রাঃ বিদ্যালয়</a:t>
            </a:r>
          </a:p>
          <a:p>
            <a:pPr algn="ctr" defTabSz="914400">
              <a:defRPr/>
            </a:pPr>
            <a:r>
              <a:rPr lang="en-US" sz="3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itchFamily="2" charset="0"/>
              </a:rPr>
              <a:t>বোয়ালমারী, ফরিদপু</a:t>
            </a:r>
            <a:r>
              <a:rPr lang="as-IN" sz="3600" b="1" dirty="0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 defTabSz="914400">
              <a:defRPr/>
            </a:pPr>
            <a:r>
              <a:rPr lang="en-US" sz="3600" b="1" dirty="0">
                <a:ln/>
                <a:solidFill>
                  <a:srgbClr val="C00000"/>
                </a:solidFill>
                <a:cs typeface="NikoshBAN" pitchFamily="2" charset="0"/>
              </a:rPr>
              <a:t>Subarna11488@gmail.com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600" y="838200"/>
            <a:ext cx="3352800" cy="8382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itchFamily="2" charset="0"/>
              </a:rPr>
              <a:t>নির্মা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itchFamily="2" charset="0"/>
              </a:rPr>
              <a:t>ণে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itchFamily="2" charset="0"/>
            </a:endParaRPr>
          </a:p>
        </p:txBody>
      </p:sp>
      <p:pic>
        <p:nvPicPr>
          <p:cNvPr id="5" name="Picture 4" descr="received_174684316896434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2090492"/>
            <a:ext cx="2919122" cy="3026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3048000" cy="3276600"/>
          </a:xfrm>
          <a:prstGeom prst="ellipse">
            <a:avLst/>
          </a:prstGeom>
          <a:ln w="63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086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400" y="609600"/>
            <a:ext cx="3507288" cy="101566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dirty="0" err="1" smtClean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 smtClean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ln/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4366" y="2362200"/>
            <a:ext cx="4723356" cy="2808443"/>
          </a:xfrm>
          <a:prstGeom prst="rect">
            <a:avLst/>
          </a:prstGeom>
          <a:noFill/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99043" tIns="49521" rIns="99043" bIns="49521" rtlCol="0" anchor="ctr">
            <a:spAutoFit/>
          </a:bodyPr>
          <a:lstStyle/>
          <a:p>
            <a:pPr algn="ctr" defTabSz="990393"/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প্রাক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990393"/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</a:t>
            </a:r>
          </a:p>
          <a:p>
            <a:pPr algn="ctr" defTabSz="990393"/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 ঈ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990393"/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২৫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9232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1600200"/>
            <a:ext cx="55306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3276600"/>
            <a:ext cx="8510297" cy="144655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ধ্বনির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প্রতীক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শণাক্ত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9863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1008838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গানের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dirty="0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IN" sz="5400" b="1" dirty="0">
              <a:ln/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16044"/>
              </p:ext>
            </p:extLst>
          </p:nvPr>
        </p:nvGraphicFramePr>
        <p:xfrm>
          <a:off x="2438400" y="3048000"/>
          <a:ext cx="7296150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Packager Shell Object" showAsIcon="1" r:id="rId3" imgW="7296480" imgH="554760" progId="Package">
                  <p:embed/>
                </p:oleObj>
              </mc:Choice>
              <mc:Fallback>
                <p:oleObj name="Packager Shell Object" showAsIcon="1" r:id="rId3" imgW="7296480" imgH="554760" progId="Package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048000"/>
                        <a:ext cx="7296150" cy="55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857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1143000"/>
            <a:ext cx="6908715" cy="36933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9600" b="1" dirty="0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 </a:t>
            </a:r>
            <a:r>
              <a:rPr lang="en-US" sz="9600" b="1" dirty="0" err="1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9600" b="1" dirty="0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 smtClean="0">
                <a:ln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পড়ব</a:t>
            </a:r>
            <a:endParaRPr lang="en-US" sz="7200" b="1" dirty="0" smtClean="0">
              <a:ln/>
              <a:solidFill>
                <a:srgbClr val="4C0C29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38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138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dirty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bn-BD" sz="138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138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12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39200" y="2707537"/>
            <a:ext cx="35814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3900" b="1" dirty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4880" y="4572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ইট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1226790"/>
            <a:ext cx="7162799" cy="399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7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20200" y="2179260"/>
            <a:ext cx="19050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3900" b="1" dirty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8057" y="6096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ইলিশ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7" b="89667" l="1797" r="989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52600"/>
            <a:ext cx="7620000" cy="448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8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20200" y="2179260"/>
            <a:ext cx="18288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3900" b="1" dirty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09600"/>
            <a:ext cx="2289022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ঈগল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775430"/>
            <a:ext cx="476250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9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25000" y="2667000"/>
            <a:ext cx="19050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3900" b="1" dirty="0">
                <a:ln/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631371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ঈদ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16201"/>
            <a:ext cx="5867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2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0" y="497744"/>
            <a:ext cx="3520916" cy="93100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9043" tIns="49521" rIns="99043" bIns="49521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defTabSz="990393"/>
            <a:r>
              <a:rPr lang="en-US" sz="5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পাঠ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769" y="1447800"/>
            <a:ext cx="6332459" cy="4948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82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2629" y="513791"/>
            <a:ext cx="7671319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defTabSz="990393"/>
            <a:r>
              <a:rPr lang="en-US" sz="5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শিক্ষক এবং শিক্ষার্থীর মিলিত পাঠ।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90110"/>
            <a:ext cx="5486400" cy="42517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5631"/>
            <a:ext cx="5638800" cy="4186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500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33400"/>
            <a:ext cx="171393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400" y="533400"/>
            <a:ext cx="4953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টেনে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মিলাই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1791" y="1608439"/>
            <a:ext cx="789609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80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1201" y="4571152"/>
            <a:ext cx="100819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80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931651" y="2203136"/>
            <a:ext cx="4201451" cy="2850054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133102" y="4807138"/>
            <a:ext cx="176440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ইট</a:t>
            </a:r>
            <a:endParaRPr lang="en-IN" sz="5400" b="1" dirty="0">
              <a:ln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59397" y="2194171"/>
            <a:ext cx="3901435" cy="232983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61733" y="1608439"/>
            <a:ext cx="158742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ঈদ</a:t>
            </a:r>
            <a:endParaRPr lang="en-IN" sz="5400" b="1" dirty="0">
              <a:ln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11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9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5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53" tmFilter="0, 0; 0.125,0.2665; 0.25,0.4; 0.375,0.465; 0.5,0.5;  0.625,0.535; 0.75,0.6; 0.875,0.7335; 1,1">
                                          <p:stCondLst>
                                            <p:cond delay="65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13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63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66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129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131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79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5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3" tmFilter="0, 0; 0.125,0.2665; 0.25,0.4; 0.375,0.465; 0.5,0.5;  0.625,0.535; 0.75,0.6; 0.875,0.7335; 1,1">
                                          <p:stCondLst>
                                            <p:cond delay="65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" tmFilter="0, 0; 0.125,0.2665; 0.25,0.4; 0.375,0.465; 0.5,0.5;  0.625,0.535; 0.75,0.6; 0.875,0.7335; 1,1">
                                          <p:stCondLst>
                                            <p:cond delay="13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" tmFilter="0, 0; 0.125,0.2665; 0.25,0.4; 0.375,0.465; 0.5,0.5;  0.625,0.535; 0.75,0.6; 0.875,0.7335; 1,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">
                                          <p:stCondLst>
                                            <p:cond delay="6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66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12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13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" decel="50000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" decel="50000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533400"/>
            <a:ext cx="4343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হারিয়ে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যাওয়া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বর্ণগুলো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9412" y="3733800"/>
            <a:ext cx="2289022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ঈগল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1905000"/>
            <a:ext cx="2289022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ইলিশ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0" y="19050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9600" b="1" dirty="0" err="1" smtClean="0">
                <a:ln/>
                <a:solidFill>
                  <a:srgbClr val="32081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লিশ</a:t>
            </a:r>
            <a:endParaRPr lang="en-US" sz="9600" b="1" dirty="0">
              <a:ln/>
              <a:solidFill>
                <a:srgbClr val="32081B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67600" y="3594847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9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গল</a:t>
            </a:r>
            <a:endParaRPr lang="en-US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005118"/>
              </p:ext>
            </p:extLst>
          </p:nvPr>
        </p:nvGraphicFramePr>
        <p:xfrm>
          <a:off x="2540000" y="1637383"/>
          <a:ext cx="8128000" cy="3914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54016747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4394083"/>
                    </a:ext>
                  </a:extLst>
                </a:gridCol>
              </a:tblGrid>
              <a:tr h="19574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1426"/>
                  </a:ext>
                </a:extLst>
              </a:tr>
              <a:tr h="19574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4843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44588" y="1900762"/>
            <a:ext cx="137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4588" y="3733800"/>
            <a:ext cx="160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02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43 4.81481E-6 L 0.45455 -0.003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0.4612 -0.014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60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r: 12 Points 6">
            <a:extLst>
              <a:ext uri="{FF2B5EF4-FFF2-40B4-BE49-F238E27FC236}">
                <a16:creationId xmlns:a16="http://schemas.microsoft.com/office/drawing/2014/main" id="{5BEF6D58-E634-4C60-9C77-32E7F2653D82}"/>
              </a:ext>
            </a:extLst>
          </p:cNvPr>
          <p:cNvSpPr/>
          <p:nvPr/>
        </p:nvSpPr>
        <p:spPr>
          <a:xfrm>
            <a:off x="8839200" y="609600"/>
            <a:ext cx="2152652" cy="2022202"/>
          </a:xfrm>
          <a:prstGeom prst="star12">
            <a:avLst>
              <a:gd name="adj" fmla="val 12127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05C6A9-4982-49B4-A1B3-D87C4C821EFE}"/>
              </a:ext>
            </a:extLst>
          </p:cNvPr>
          <p:cNvSpPr/>
          <p:nvPr/>
        </p:nvSpPr>
        <p:spPr>
          <a:xfrm>
            <a:off x="4528213" y="2105560"/>
            <a:ext cx="4987263" cy="2646878"/>
          </a:xfrm>
          <a:prstGeom prst="rect">
            <a:avLst/>
          </a:prstGeom>
        </p:spPr>
        <p:txBody>
          <a:bodyPr wrap="none">
            <a:spAutoFit/>
            <a:scene3d>
              <a:camera prst="perspectiveAbove"/>
              <a:lightRig rig="threePt" dir="t"/>
            </a:scene3d>
            <a:sp3d extrusionH="133350">
              <a:bevelT w="165100" h="368300" prst="softRound"/>
              <a:extrusionClr>
                <a:srgbClr val="CC0066"/>
              </a:extrusionClr>
            </a:sp3d>
          </a:bodyPr>
          <a:lstStyle/>
          <a:p>
            <a:r>
              <a:rPr lang="en-US" sz="16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E66AFE-8800-4C41-8CB7-B07EAF2BFF55}"/>
              </a:ext>
            </a:extLst>
          </p:cNvPr>
          <p:cNvSpPr/>
          <p:nvPr/>
        </p:nvSpPr>
        <p:spPr>
          <a:xfrm>
            <a:off x="9515476" y="1239701"/>
            <a:ext cx="800099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Related image">
            <a:extLst>
              <a:ext uri="{FF2B5EF4-FFF2-40B4-BE49-F238E27FC236}">
                <a16:creationId xmlns:a16="http://schemas.microsoft.com/office/drawing/2014/main" id="{9416CA83-5A1D-450E-8633-50FC89350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69" y="723805"/>
            <a:ext cx="4534331" cy="541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2561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6" grpId="0" animBg="1"/>
      <p:bldP spid="6" grpId="1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6824</TotalTime>
  <Words>125</Words>
  <Application>Microsoft Office PowerPoint</Application>
  <PresentationFormat>Widescreen</PresentationFormat>
  <Paragraphs>45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1_Office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Umme Shakhina</dc:creator>
  <cp:lastModifiedBy>LIPA</cp:lastModifiedBy>
  <cp:revision>629</cp:revision>
  <dcterms:created xsi:type="dcterms:W3CDTF">2006-08-16T00:00:00Z</dcterms:created>
  <dcterms:modified xsi:type="dcterms:W3CDTF">2019-10-16T15:35:53Z</dcterms:modified>
</cp:coreProperties>
</file>