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60" r:id="rId5"/>
    <p:sldId id="259" r:id="rId6"/>
    <p:sldId id="263" r:id="rId7"/>
    <p:sldId id="264"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1" clrIdx="0">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64E368-71A3-4C12-BA2A-15A48620F118}"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51B383BE-959B-4612-B3E5-FA9B59BE02F3}">
      <dgm:prSet phldrT="[Text]"/>
      <dgm:spPr/>
      <dgm:t>
        <a:bodyPr/>
        <a:lstStyle/>
        <a:p>
          <a:r>
            <a:rPr lang="bn-BD" dirty="0">
              <a:latin typeface="NikoshBAN" panose="02000000000000000000" pitchFamily="2" charset="0"/>
              <a:cs typeface="NikoshBAN" panose="02000000000000000000" pitchFamily="2" charset="0"/>
            </a:rPr>
            <a:t>গণিতে ৪০% শিক্ষার্থীর দক্ষতা অর্জিত হয়না;  </a:t>
          </a:r>
          <a:endParaRPr lang="en-US" dirty="0">
            <a:latin typeface="NikoshBAN" panose="02000000000000000000" pitchFamily="2" charset="0"/>
            <a:cs typeface="NikoshBAN" panose="02000000000000000000" pitchFamily="2" charset="0"/>
          </a:endParaRPr>
        </a:p>
      </dgm:t>
    </dgm:pt>
    <dgm:pt modelId="{A69F1E10-A922-43D6-B1A0-0B732C9DC245}" type="parTrans" cxnId="{2D9ACD1A-F0E7-4761-A0B5-C4A7FCDD20A8}">
      <dgm:prSet/>
      <dgm:spPr/>
      <dgm:t>
        <a:bodyPr/>
        <a:lstStyle/>
        <a:p>
          <a:endParaRPr lang="en-US"/>
        </a:p>
      </dgm:t>
    </dgm:pt>
    <dgm:pt modelId="{445122B6-D429-4181-A70D-64EEDCC4374D}" type="sibTrans" cxnId="{2D9ACD1A-F0E7-4761-A0B5-C4A7FCDD20A8}">
      <dgm:prSet/>
      <dgm:spPr/>
      <dgm:t>
        <a:bodyPr/>
        <a:lstStyle/>
        <a:p>
          <a:endParaRPr lang="en-US"/>
        </a:p>
      </dgm:t>
    </dgm:pt>
    <dgm:pt modelId="{F2947854-0D9B-466B-96CF-40542AADADD2}">
      <dgm:prSet phldrT="[Text]"/>
      <dgm:spPr/>
      <dgm:t>
        <a:bodyPr/>
        <a:lstStyle/>
        <a:p>
          <a:r>
            <a:rPr lang="bn-BD" dirty="0">
              <a:latin typeface="NikoshBAN" panose="02000000000000000000" pitchFamily="2" charset="0"/>
              <a:cs typeface="NikoshBAN" panose="02000000000000000000" pitchFamily="2" charset="0"/>
            </a:rPr>
            <a:t>গণিতের দক্ষতা অর্জিত না হওয়ায়  বিজ্ঞানের বিষয়গুলোতেও দূর্বলতা দেখা যায়;</a:t>
          </a:r>
          <a:endParaRPr lang="en-US" dirty="0">
            <a:latin typeface="NikoshBAN" panose="02000000000000000000" pitchFamily="2" charset="0"/>
            <a:cs typeface="NikoshBAN" panose="02000000000000000000" pitchFamily="2" charset="0"/>
          </a:endParaRPr>
        </a:p>
      </dgm:t>
    </dgm:pt>
    <dgm:pt modelId="{560F2833-8A55-414A-9AB3-976FF7B3DD4F}" type="parTrans" cxnId="{403FC2FC-88D8-4F06-A9EB-B90BFB2774CB}">
      <dgm:prSet/>
      <dgm:spPr/>
      <dgm:t>
        <a:bodyPr/>
        <a:lstStyle/>
        <a:p>
          <a:endParaRPr lang="en-US"/>
        </a:p>
      </dgm:t>
    </dgm:pt>
    <dgm:pt modelId="{4E496F60-73C7-4DEF-BA4C-6528C72681C4}" type="sibTrans" cxnId="{403FC2FC-88D8-4F06-A9EB-B90BFB2774CB}">
      <dgm:prSet/>
      <dgm:spPr/>
      <dgm:t>
        <a:bodyPr/>
        <a:lstStyle/>
        <a:p>
          <a:endParaRPr lang="en-US"/>
        </a:p>
      </dgm:t>
    </dgm:pt>
    <dgm:pt modelId="{C7B89679-7839-4DC7-B654-E4790DDC9576}">
      <dgm:prSet phldrT="[Text]"/>
      <dgm:spPr/>
      <dgm:t>
        <a:bodyPr/>
        <a:lstStyle/>
        <a:p>
          <a:r>
            <a:rPr lang="bn-BD" dirty="0">
              <a:latin typeface="NikoshBAN" panose="02000000000000000000" pitchFamily="2" charset="0"/>
              <a:cs typeface="NikoshBAN" panose="02000000000000000000" pitchFamily="2" charset="0"/>
            </a:rPr>
            <a:t>অধিক শিক্ষার্থী একসাথে ক্লাস করায় পিছনের শিক্ষার্থীরা তুলনামূলক কম বু</a:t>
          </a:r>
          <a:r>
            <a:rPr lang="en-US" dirty="0" err="1">
              <a:latin typeface="NikoshBAN" panose="02000000000000000000" pitchFamily="2" charset="0"/>
              <a:cs typeface="NikoshBAN" panose="02000000000000000000" pitchFamily="2" charset="0"/>
            </a:rPr>
            <a:t>ঝে</a:t>
          </a:r>
          <a:r>
            <a:rPr lang="bn-BD" dirty="0">
              <a:latin typeface="NikoshBAN" panose="02000000000000000000" pitchFamily="2" charset="0"/>
              <a:cs typeface="NikoshBAN" panose="02000000000000000000" pitchFamily="2" charset="0"/>
            </a:rPr>
            <a:t>;</a:t>
          </a:r>
          <a:endParaRPr lang="en-US" dirty="0">
            <a:latin typeface="NikoshBAN" panose="02000000000000000000" pitchFamily="2" charset="0"/>
            <a:cs typeface="NikoshBAN" panose="02000000000000000000" pitchFamily="2" charset="0"/>
          </a:endParaRPr>
        </a:p>
      </dgm:t>
    </dgm:pt>
    <dgm:pt modelId="{CC8564C1-65F9-401E-8C62-E80CC478E26E}" type="parTrans" cxnId="{68C5410D-820D-4248-9266-6F65AEEA8518}">
      <dgm:prSet/>
      <dgm:spPr/>
      <dgm:t>
        <a:bodyPr/>
        <a:lstStyle/>
        <a:p>
          <a:endParaRPr lang="en-US"/>
        </a:p>
      </dgm:t>
    </dgm:pt>
    <dgm:pt modelId="{1F42118A-4920-426D-9CBE-7515975F6DAD}" type="sibTrans" cxnId="{68C5410D-820D-4248-9266-6F65AEEA8518}">
      <dgm:prSet/>
      <dgm:spPr/>
      <dgm:t>
        <a:bodyPr/>
        <a:lstStyle/>
        <a:p>
          <a:endParaRPr lang="en-US"/>
        </a:p>
      </dgm:t>
    </dgm:pt>
    <dgm:pt modelId="{328D685B-FEE4-4522-863E-6C561946CA0B}">
      <dgm:prSet/>
      <dgm:spPr/>
      <dgm:t>
        <a:bodyPr/>
        <a:lstStyle/>
        <a:p>
          <a:r>
            <a:rPr lang="bn-BD" dirty="0">
              <a:latin typeface="NikoshBAN" panose="02000000000000000000" pitchFamily="2" charset="0"/>
              <a:cs typeface="NikoshBAN" panose="02000000000000000000" pitchFamily="2" charset="0"/>
            </a:rPr>
            <a:t>অভিভাবকের সচেতনতার অভাব। </a:t>
          </a:r>
          <a:endParaRPr lang="en-US" dirty="0">
            <a:latin typeface="NikoshBAN" panose="02000000000000000000" pitchFamily="2" charset="0"/>
            <a:cs typeface="NikoshBAN" panose="02000000000000000000" pitchFamily="2" charset="0"/>
          </a:endParaRPr>
        </a:p>
      </dgm:t>
    </dgm:pt>
    <dgm:pt modelId="{8E82EA2C-DBE8-48E1-A9E6-F832183EFFC0}" type="parTrans" cxnId="{05A0D339-8AEE-4F4F-9193-1C202E41C2BF}">
      <dgm:prSet/>
      <dgm:spPr/>
      <dgm:t>
        <a:bodyPr/>
        <a:lstStyle/>
        <a:p>
          <a:endParaRPr lang="en-US"/>
        </a:p>
      </dgm:t>
    </dgm:pt>
    <dgm:pt modelId="{1C515FBB-DF91-4E35-B392-A4C4A90DA0C1}" type="sibTrans" cxnId="{05A0D339-8AEE-4F4F-9193-1C202E41C2BF}">
      <dgm:prSet/>
      <dgm:spPr/>
      <dgm:t>
        <a:bodyPr/>
        <a:lstStyle/>
        <a:p>
          <a:endParaRPr lang="en-US"/>
        </a:p>
      </dgm:t>
    </dgm:pt>
    <dgm:pt modelId="{048450F9-2CD0-484F-A029-041DE3624BF0}" type="pres">
      <dgm:prSet presAssocID="{0364E368-71A3-4C12-BA2A-15A48620F118}" presName="Name0" presStyleCnt="0">
        <dgm:presLayoutVars>
          <dgm:chMax val="7"/>
          <dgm:chPref val="7"/>
          <dgm:dir/>
        </dgm:presLayoutVars>
      </dgm:prSet>
      <dgm:spPr/>
    </dgm:pt>
    <dgm:pt modelId="{0F47DFFF-1498-4906-9CDF-982D61692155}" type="pres">
      <dgm:prSet presAssocID="{0364E368-71A3-4C12-BA2A-15A48620F118}" presName="Name1" presStyleCnt="0"/>
      <dgm:spPr/>
    </dgm:pt>
    <dgm:pt modelId="{8E22480F-910C-4F50-8183-69549C4272A4}" type="pres">
      <dgm:prSet presAssocID="{0364E368-71A3-4C12-BA2A-15A48620F118}" presName="cycle" presStyleCnt="0"/>
      <dgm:spPr/>
    </dgm:pt>
    <dgm:pt modelId="{55BD8E01-2A05-4A6E-873E-ABF907DF5E73}" type="pres">
      <dgm:prSet presAssocID="{0364E368-71A3-4C12-BA2A-15A48620F118}" presName="srcNode" presStyleLbl="node1" presStyleIdx="0" presStyleCnt="4"/>
      <dgm:spPr/>
    </dgm:pt>
    <dgm:pt modelId="{A8BFD47E-72BF-4271-9C99-61890233DDCB}" type="pres">
      <dgm:prSet presAssocID="{0364E368-71A3-4C12-BA2A-15A48620F118}" presName="conn" presStyleLbl="parChTrans1D2" presStyleIdx="0" presStyleCnt="1"/>
      <dgm:spPr/>
    </dgm:pt>
    <dgm:pt modelId="{C2AB39EC-846F-4B42-9094-280FE80EE704}" type="pres">
      <dgm:prSet presAssocID="{0364E368-71A3-4C12-BA2A-15A48620F118}" presName="extraNode" presStyleLbl="node1" presStyleIdx="0" presStyleCnt="4"/>
      <dgm:spPr/>
    </dgm:pt>
    <dgm:pt modelId="{E9EC9FFB-6087-455A-9849-99299487857A}" type="pres">
      <dgm:prSet presAssocID="{0364E368-71A3-4C12-BA2A-15A48620F118}" presName="dstNode" presStyleLbl="node1" presStyleIdx="0" presStyleCnt="4"/>
      <dgm:spPr/>
    </dgm:pt>
    <dgm:pt modelId="{CC3354C8-24D9-4B2B-BA80-78767785DCF9}" type="pres">
      <dgm:prSet presAssocID="{51B383BE-959B-4612-B3E5-FA9B59BE02F3}" presName="text_1" presStyleLbl="node1" presStyleIdx="0" presStyleCnt="4">
        <dgm:presLayoutVars>
          <dgm:bulletEnabled val="1"/>
        </dgm:presLayoutVars>
      </dgm:prSet>
      <dgm:spPr/>
    </dgm:pt>
    <dgm:pt modelId="{72E710A8-9F15-47F7-92CC-8D67C1DF8FF0}" type="pres">
      <dgm:prSet presAssocID="{51B383BE-959B-4612-B3E5-FA9B59BE02F3}" presName="accent_1" presStyleCnt="0"/>
      <dgm:spPr/>
    </dgm:pt>
    <dgm:pt modelId="{6B6821E6-8B26-4BF6-937C-8940261A7D7A}" type="pres">
      <dgm:prSet presAssocID="{51B383BE-959B-4612-B3E5-FA9B59BE02F3}" presName="accentRepeatNode" presStyleLbl="solidFgAcc1" presStyleIdx="0" presStyleCnt="4"/>
      <dgm:spPr/>
    </dgm:pt>
    <dgm:pt modelId="{B4A5AD2A-66D9-44DC-A667-7E01908FF7B5}" type="pres">
      <dgm:prSet presAssocID="{F2947854-0D9B-466B-96CF-40542AADADD2}" presName="text_2" presStyleLbl="node1" presStyleIdx="1" presStyleCnt="4">
        <dgm:presLayoutVars>
          <dgm:bulletEnabled val="1"/>
        </dgm:presLayoutVars>
      </dgm:prSet>
      <dgm:spPr/>
    </dgm:pt>
    <dgm:pt modelId="{ED6EB5CC-1358-48F1-811F-1E2694CC0071}" type="pres">
      <dgm:prSet presAssocID="{F2947854-0D9B-466B-96CF-40542AADADD2}" presName="accent_2" presStyleCnt="0"/>
      <dgm:spPr/>
    </dgm:pt>
    <dgm:pt modelId="{1FA169E1-5435-40B7-A76D-7603CB8FBFAC}" type="pres">
      <dgm:prSet presAssocID="{F2947854-0D9B-466B-96CF-40542AADADD2}" presName="accentRepeatNode" presStyleLbl="solidFgAcc1" presStyleIdx="1" presStyleCnt="4"/>
      <dgm:spPr/>
    </dgm:pt>
    <dgm:pt modelId="{ADB977BF-2B8F-452D-BD04-C971F594CB58}" type="pres">
      <dgm:prSet presAssocID="{C7B89679-7839-4DC7-B654-E4790DDC9576}" presName="text_3" presStyleLbl="node1" presStyleIdx="2" presStyleCnt="4">
        <dgm:presLayoutVars>
          <dgm:bulletEnabled val="1"/>
        </dgm:presLayoutVars>
      </dgm:prSet>
      <dgm:spPr/>
    </dgm:pt>
    <dgm:pt modelId="{00695B52-657B-4FB4-911B-4D2BE166BAF7}" type="pres">
      <dgm:prSet presAssocID="{C7B89679-7839-4DC7-B654-E4790DDC9576}" presName="accent_3" presStyleCnt="0"/>
      <dgm:spPr/>
    </dgm:pt>
    <dgm:pt modelId="{5A80860E-741F-433A-9FD7-AF72970A764D}" type="pres">
      <dgm:prSet presAssocID="{C7B89679-7839-4DC7-B654-E4790DDC9576}" presName="accentRepeatNode" presStyleLbl="solidFgAcc1" presStyleIdx="2" presStyleCnt="4"/>
      <dgm:spPr/>
    </dgm:pt>
    <dgm:pt modelId="{80A16F80-C237-4072-9604-F12852FECEFC}" type="pres">
      <dgm:prSet presAssocID="{328D685B-FEE4-4522-863E-6C561946CA0B}" presName="text_4" presStyleLbl="node1" presStyleIdx="3" presStyleCnt="4">
        <dgm:presLayoutVars>
          <dgm:bulletEnabled val="1"/>
        </dgm:presLayoutVars>
      </dgm:prSet>
      <dgm:spPr/>
    </dgm:pt>
    <dgm:pt modelId="{DA26F787-51A3-4341-A59F-B18ECAA589F1}" type="pres">
      <dgm:prSet presAssocID="{328D685B-FEE4-4522-863E-6C561946CA0B}" presName="accent_4" presStyleCnt="0"/>
      <dgm:spPr/>
    </dgm:pt>
    <dgm:pt modelId="{E1695592-0641-45EF-963B-ECF9B56CFA64}" type="pres">
      <dgm:prSet presAssocID="{328D685B-FEE4-4522-863E-6C561946CA0B}" presName="accentRepeatNode" presStyleLbl="solidFgAcc1" presStyleIdx="3" presStyleCnt="4" custLinFactNeighborX="0" custLinFactNeighborY="-1272"/>
      <dgm:spPr/>
    </dgm:pt>
  </dgm:ptLst>
  <dgm:cxnLst>
    <dgm:cxn modelId="{68C5410D-820D-4248-9266-6F65AEEA8518}" srcId="{0364E368-71A3-4C12-BA2A-15A48620F118}" destId="{C7B89679-7839-4DC7-B654-E4790DDC9576}" srcOrd="2" destOrd="0" parTransId="{CC8564C1-65F9-401E-8C62-E80CC478E26E}" sibTransId="{1F42118A-4920-426D-9CBE-7515975F6DAD}"/>
    <dgm:cxn modelId="{2D9ACD1A-F0E7-4761-A0B5-C4A7FCDD20A8}" srcId="{0364E368-71A3-4C12-BA2A-15A48620F118}" destId="{51B383BE-959B-4612-B3E5-FA9B59BE02F3}" srcOrd="0" destOrd="0" parTransId="{A69F1E10-A922-43D6-B1A0-0B732C9DC245}" sibTransId="{445122B6-D429-4181-A70D-64EEDCC4374D}"/>
    <dgm:cxn modelId="{BB8D732B-CBD7-4E9C-9D89-6DCB04D25CB0}" type="presOf" srcId="{51B383BE-959B-4612-B3E5-FA9B59BE02F3}" destId="{CC3354C8-24D9-4B2B-BA80-78767785DCF9}" srcOrd="0" destOrd="0" presId="urn:microsoft.com/office/officeart/2008/layout/VerticalCurvedList"/>
    <dgm:cxn modelId="{05A0D339-8AEE-4F4F-9193-1C202E41C2BF}" srcId="{0364E368-71A3-4C12-BA2A-15A48620F118}" destId="{328D685B-FEE4-4522-863E-6C561946CA0B}" srcOrd="3" destOrd="0" parTransId="{8E82EA2C-DBE8-48E1-A9E6-F832183EFFC0}" sibTransId="{1C515FBB-DF91-4E35-B392-A4C4A90DA0C1}"/>
    <dgm:cxn modelId="{176DE99E-6ECB-45F1-972C-3B54922C533D}" type="presOf" srcId="{328D685B-FEE4-4522-863E-6C561946CA0B}" destId="{80A16F80-C237-4072-9604-F12852FECEFC}" srcOrd="0" destOrd="0" presId="urn:microsoft.com/office/officeart/2008/layout/VerticalCurvedList"/>
    <dgm:cxn modelId="{4259A5C6-2D79-490A-96EE-28A9A9DAFEAF}" type="presOf" srcId="{F2947854-0D9B-466B-96CF-40542AADADD2}" destId="{B4A5AD2A-66D9-44DC-A667-7E01908FF7B5}" srcOrd="0" destOrd="0" presId="urn:microsoft.com/office/officeart/2008/layout/VerticalCurvedList"/>
    <dgm:cxn modelId="{D378C4E0-3F2E-4F02-BF58-A163BDC36030}" type="presOf" srcId="{0364E368-71A3-4C12-BA2A-15A48620F118}" destId="{048450F9-2CD0-484F-A029-041DE3624BF0}" srcOrd="0" destOrd="0" presId="urn:microsoft.com/office/officeart/2008/layout/VerticalCurvedList"/>
    <dgm:cxn modelId="{B9D034E3-2E87-4BA4-9B95-64FEE93B2E83}" type="presOf" srcId="{C7B89679-7839-4DC7-B654-E4790DDC9576}" destId="{ADB977BF-2B8F-452D-BD04-C971F594CB58}" srcOrd="0" destOrd="0" presId="urn:microsoft.com/office/officeart/2008/layout/VerticalCurvedList"/>
    <dgm:cxn modelId="{8798EEF8-8CF6-4A29-9D2E-5EDB73D296DA}" type="presOf" srcId="{445122B6-D429-4181-A70D-64EEDCC4374D}" destId="{A8BFD47E-72BF-4271-9C99-61890233DDCB}" srcOrd="0" destOrd="0" presId="urn:microsoft.com/office/officeart/2008/layout/VerticalCurvedList"/>
    <dgm:cxn modelId="{403FC2FC-88D8-4F06-A9EB-B90BFB2774CB}" srcId="{0364E368-71A3-4C12-BA2A-15A48620F118}" destId="{F2947854-0D9B-466B-96CF-40542AADADD2}" srcOrd="1" destOrd="0" parTransId="{560F2833-8A55-414A-9AB3-976FF7B3DD4F}" sibTransId="{4E496F60-73C7-4DEF-BA4C-6528C72681C4}"/>
    <dgm:cxn modelId="{CC0343B2-B7B2-42FD-9DCA-61D740CFB0CD}" type="presParOf" srcId="{048450F9-2CD0-484F-A029-041DE3624BF0}" destId="{0F47DFFF-1498-4906-9CDF-982D61692155}" srcOrd="0" destOrd="0" presId="urn:microsoft.com/office/officeart/2008/layout/VerticalCurvedList"/>
    <dgm:cxn modelId="{702C32BF-0A68-470F-BAEC-3C3AAB377AD9}" type="presParOf" srcId="{0F47DFFF-1498-4906-9CDF-982D61692155}" destId="{8E22480F-910C-4F50-8183-69549C4272A4}" srcOrd="0" destOrd="0" presId="urn:microsoft.com/office/officeart/2008/layout/VerticalCurvedList"/>
    <dgm:cxn modelId="{52B1AC3F-CE6F-4A6A-838F-6E73C6F080B2}" type="presParOf" srcId="{8E22480F-910C-4F50-8183-69549C4272A4}" destId="{55BD8E01-2A05-4A6E-873E-ABF907DF5E73}" srcOrd="0" destOrd="0" presId="urn:microsoft.com/office/officeart/2008/layout/VerticalCurvedList"/>
    <dgm:cxn modelId="{64796839-1949-496C-ACA0-1CB0E9B60BEA}" type="presParOf" srcId="{8E22480F-910C-4F50-8183-69549C4272A4}" destId="{A8BFD47E-72BF-4271-9C99-61890233DDCB}" srcOrd="1" destOrd="0" presId="urn:microsoft.com/office/officeart/2008/layout/VerticalCurvedList"/>
    <dgm:cxn modelId="{B222B1D4-150E-43AE-B05B-A0F798B5436C}" type="presParOf" srcId="{8E22480F-910C-4F50-8183-69549C4272A4}" destId="{C2AB39EC-846F-4B42-9094-280FE80EE704}" srcOrd="2" destOrd="0" presId="urn:microsoft.com/office/officeart/2008/layout/VerticalCurvedList"/>
    <dgm:cxn modelId="{49EB4FC0-8F03-437A-A86B-9A19F93C16C9}" type="presParOf" srcId="{8E22480F-910C-4F50-8183-69549C4272A4}" destId="{E9EC9FFB-6087-455A-9849-99299487857A}" srcOrd="3" destOrd="0" presId="urn:microsoft.com/office/officeart/2008/layout/VerticalCurvedList"/>
    <dgm:cxn modelId="{2DCA35CB-E6DE-40E7-82D6-E35DB7494567}" type="presParOf" srcId="{0F47DFFF-1498-4906-9CDF-982D61692155}" destId="{CC3354C8-24D9-4B2B-BA80-78767785DCF9}" srcOrd="1" destOrd="0" presId="urn:microsoft.com/office/officeart/2008/layout/VerticalCurvedList"/>
    <dgm:cxn modelId="{E4E552AF-69AF-437D-8FA3-04684D93EC67}" type="presParOf" srcId="{0F47DFFF-1498-4906-9CDF-982D61692155}" destId="{72E710A8-9F15-47F7-92CC-8D67C1DF8FF0}" srcOrd="2" destOrd="0" presId="urn:microsoft.com/office/officeart/2008/layout/VerticalCurvedList"/>
    <dgm:cxn modelId="{03AFBA42-172E-4DC8-8F46-0F9C27571A9A}" type="presParOf" srcId="{72E710A8-9F15-47F7-92CC-8D67C1DF8FF0}" destId="{6B6821E6-8B26-4BF6-937C-8940261A7D7A}" srcOrd="0" destOrd="0" presId="urn:microsoft.com/office/officeart/2008/layout/VerticalCurvedList"/>
    <dgm:cxn modelId="{E24B41A1-ABC1-43DC-8AE8-DA64803EFE70}" type="presParOf" srcId="{0F47DFFF-1498-4906-9CDF-982D61692155}" destId="{B4A5AD2A-66D9-44DC-A667-7E01908FF7B5}" srcOrd="3" destOrd="0" presId="urn:microsoft.com/office/officeart/2008/layout/VerticalCurvedList"/>
    <dgm:cxn modelId="{403572CA-1D90-42D2-BEF8-BFFE3FD700E6}" type="presParOf" srcId="{0F47DFFF-1498-4906-9CDF-982D61692155}" destId="{ED6EB5CC-1358-48F1-811F-1E2694CC0071}" srcOrd="4" destOrd="0" presId="urn:microsoft.com/office/officeart/2008/layout/VerticalCurvedList"/>
    <dgm:cxn modelId="{59BEA578-F1AD-46B2-AB1F-27ED276215AE}" type="presParOf" srcId="{ED6EB5CC-1358-48F1-811F-1E2694CC0071}" destId="{1FA169E1-5435-40B7-A76D-7603CB8FBFAC}" srcOrd="0" destOrd="0" presId="urn:microsoft.com/office/officeart/2008/layout/VerticalCurvedList"/>
    <dgm:cxn modelId="{D7BD3CFB-FF8E-400F-9B1B-710FF02BACBE}" type="presParOf" srcId="{0F47DFFF-1498-4906-9CDF-982D61692155}" destId="{ADB977BF-2B8F-452D-BD04-C971F594CB58}" srcOrd="5" destOrd="0" presId="urn:microsoft.com/office/officeart/2008/layout/VerticalCurvedList"/>
    <dgm:cxn modelId="{A3938E1E-C3C9-4FF8-90C5-1480E971E771}" type="presParOf" srcId="{0F47DFFF-1498-4906-9CDF-982D61692155}" destId="{00695B52-657B-4FB4-911B-4D2BE166BAF7}" srcOrd="6" destOrd="0" presId="urn:microsoft.com/office/officeart/2008/layout/VerticalCurvedList"/>
    <dgm:cxn modelId="{583D7DD5-EB2E-4E25-9510-303F5F95998A}" type="presParOf" srcId="{00695B52-657B-4FB4-911B-4D2BE166BAF7}" destId="{5A80860E-741F-433A-9FD7-AF72970A764D}" srcOrd="0" destOrd="0" presId="urn:microsoft.com/office/officeart/2008/layout/VerticalCurvedList"/>
    <dgm:cxn modelId="{628D23B8-9EE8-47B8-9D84-292ED5629F40}" type="presParOf" srcId="{0F47DFFF-1498-4906-9CDF-982D61692155}" destId="{80A16F80-C237-4072-9604-F12852FECEFC}" srcOrd="7" destOrd="0" presId="urn:microsoft.com/office/officeart/2008/layout/VerticalCurvedList"/>
    <dgm:cxn modelId="{A55BF5A1-ED11-4120-932B-791D70514849}" type="presParOf" srcId="{0F47DFFF-1498-4906-9CDF-982D61692155}" destId="{DA26F787-51A3-4341-A59F-B18ECAA589F1}" srcOrd="8" destOrd="0" presId="urn:microsoft.com/office/officeart/2008/layout/VerticalCurvedList"/>
    <dgm:cxn modelId="{793F2C1E-8173-4642-94DF-395A4DA7DC43}" type="presParOf" srcId="{DA26F787-51A3-4341-A59F-B18ECAA589F1}" destId="{E1695592-0641-45EF-963B-ECF9B56CFA6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BFD47E-72BF-4271-9C99-61890233DDCB}">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3354C8-24D9-4B2B-BA80-78767785DCF9}">
      <dsp:nvSpPr>
        <dsp:cNvPr id="0" name=""/>
        <dsp:cNvSpPr/>
      </dsp:nvSpPr>
      <dsp:spPr>
        <a:xfrm>
          <a:off x="610504" y="416587"/>
          <a:ext cx="7440913" cy="83360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63500" rIns="63500" bIns="63500" numCol="1" spcCol="1270" anchor="ctr" anchorCtr="0">
          <a:noAutofit/>
        </a:bodyPr>
        <a:lstStyle/>
        <a:p>
          <a:pPr marL="0" lvl="0" indent="0" algn="l" defTabSz="1111250">
            <a:lnSpc>
              <a:spcPct val="90000"/>
            </a:lnSpc>
            <a:spcBef>
              <a:spcPct val="0"/>
            </a:spcBef>
            <a:spcAft>
              <a:spcPct val="35000"/>
            </a:spcAft>
            <a:buNone/>
          </a:pPr>
          <a:r>
            <a:rPr lang="bn-BD" sz="2500" kern="1200" dirty="0">
              <a:latin typeface="NikoshBAN" panose="02000000000000000000" pitchFamily="2" charset="0"/>
              <a:cs typeface="NikoshBAN" panose="02000000000000000000" pitchFamily="2" charset="0"/>
            </a:rPr>
            <a:t>গণিতে ৪০% শিক্ষার্থীর দক্ষতা অর্জিত হয়না;  </a:t>
          </a:r>
          <a:endParaRPr lang="en-US" sz="2500" kern="1200" dirty="0">
            <a:latin typeface="NikoshBAN" panose="02000000000000000000" pitchFamily="2" charset="0"/>
            <a:cs typeface="NikoshBAN" panose="02000000000000000000" pitchFamily="2" charset="0"/>
          </a:endParaRPr>
        </a:p>
      </dsp:txBody>
      <dsp:txXfrm>
        <a:off x="610504" y="416587"/>
        <a:ext cx="7440913" cy="833607"/>
      </dsp:txXfrm>
    </dsp:sp>
    <dsp:sp modelId="{6B6821E6-8B26-4BF6-937C-8940261A7D7A}">
      <dsp:nvSpPr>
        <dsp:cNvPr id="0" name=""/>
        <dsp:cNvSpPr/>
      </dsp:nvSpPr>
      <dsp:spPr>
        <a:xfrm>
          <a:off x="89500" y="312386"/>
          <a:ext cx="1042009" cy="1042009"/>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A5AD2A-66D9-44DC-A667-7E01908FF7B5}">
      <dsp:nvSpPr>
        <dsp:cNvPr id="0" name=""/>
        <dsp:cNvSpPr/>
      </dsp:nvSpPr>
      <dsp:spPr>
        <a:xfrm>
          <a:off x="1088431" y="1667215"/>
          <a:ext cx="6962986" cy="833607"/>
        </a:xfrm>
        <a:prstGeom prst="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63500" rIns="63500" bIns="63500" numCol="1" spcCol="1270" anchor="ctr" anchorCtr="0">
          <a:noAutofit/>
        </a:bodyPr>
        <a:lstStyle/>
        <a:p>
          <a:pPr marL="0" lvl="0" indent="0" algn="l" defTabSz="1111250">
            <a:lnSpc>
              <a:spcPct val="90000"/>
            </a:lnSpc>
            <a:spcBef>
              <a:spcPct val="0"/>
            </a:spcBef>
            <a:spcAft>
              <a:spcPct val="35000"/>
            </a:spcAft>
            <a:buNone/>
          </a:pPr>
          <a:r>
            <a:rPr lang="bn-BD" sz="2500" kern="1200" dirty="0">
              <a:latin typeface="NikoshBAN" panose="02000000000000000000" pitchFamily="2" charset="0"/>
              <a:cs typeface="NikoshBAN" panose="02000000000000000000" pitchFamily="2" charset="0"/>
            </a:rPr>
            <a:t>গণিতের দক্ষতা অর্জিত না হওয়ায়  বিজ্ঞানের বিষয়গুলোতেও দূর্বলতা দেখা যায়;</a:t>
          </a:r>
          <a:endParaRPr lang="en-US" sz="2500" kern="1200" dirty="0">
            <a:latin typeface="NikoshBAN" panose="02000000000000000000" pitchFamily="2" charset="0"/>
            <a:cs typeface="NikoshBAN" panose="02000000000000000000" pitchFamily="2" charset="0"/>
          </a:endParaRPr>
        </a:p>
      </dsp:txBody>
      <dsp:txXfrm>
        <a:off x="1088431" y="1667215"/>
        <a:ext cx="6962986" cy="833607"/>
      </dsp:txXfrm>
    </dsp:sp>
    <dsp:sp modelId="{1FA169E1-5435-40B7-A76D-7603CB8FBFAC}">
      <dsp:nvSpPr>
        <dsp:cNvPr id="0" name=""/>
        <dsp:cNvSpPr/>
      </dsp:nvSpPr>
      <dsp:spPr>
        <a:xfrm>
          <a:off x="567426" y="1563014"/>
          <a:ext cx="1042009" cy="1042009"/>
        </a:xfrm>
        <a:prstGeom prst="ellipse">
          <a:avLst/>
        </a:prstGeom>
        <a:solidFill>
          <a:schemeClr val="lt1">
            <a:hueOff val="0"/>
            <a:satOff val="0"/>
            <a:lumOff val="0"/>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B977BF-2B8F-452D-BD04-C971F594CB58}">
      <dsp:nvSpPr>
        <dsp:cNvPr id="0" name=""/>
        <dsp:cNvSpPr/>
      </dsp:nvSpPr>
      <dsp:spPr>
        <a:xfrm>
          <a:off x="1088431" y="2917843"/>
          <a:ext cx="6962986" cy="833607"/>
        </a:xfrm>
        <a:prstGeom prst="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63500" rIns="63500" bIns="63500" numCol="1" spcCol="1270" anchor="ctr" anchorCtr="0">
          <a:noAutofit/>
        </a:bodyPr>
        <a:lstStyle/>
        <a:p>
          <a:pPr marL="0" lvl="0" indent="0" algn="l" defTabSz="1111250">
            <a:lnSpc>
              <a:spcPct val="90000"/>
            </a:lnSpc>
            <a:spcBef>
              <a:spcPct val="0"/>
            </a:spcBef>
            <a:spcAft>
              <a:spcPct val="35000"/>
            </a:spcAft>
            <a:buNone/>
          </a:pPr>
          <a:r>
            <a:rPr lang="bn-BD" sz="2500" kern="1200" dirty="0">
              <a:latin typeface="NikoshBAN" panose="02000000000000000000" pitchFamily="2" charset="0"/>
              <a:cs typeface="NikoshBAN" panose="02000000000000000000" pitchFamily="2" charset="0"/>
            </a:rPr>
            <a:t>অধিক শিক্ষার্থী একসাথে ক্লাস করায় পিছনের শিক্ষার্থীরা তুলনামূলক কম বু</a:t>
          </a:r>
          <a:r>
            <a:rPr lang="en-US" sz="2500" kern="1200" dirty="0" err="1">
              <a:latin typeface="NikoshBAN" panose="02000000000000000000" pitchFamily="2" charset="0"/>
              <a:cs typeface="NikoshBAN" panose="02000000000000000000" pitchFamily="2" charset="0"/>
            </a:rPr>
            <a:t>ঝে</a:t>
          </a:r>
          <a:r>
            <a:rPr lang="bn-BD" sz="2500" kern="1200" dirty="0">
              <a:latin typeface="NikoshBAN" panose="02000000000000000000" pitchFamily="2" charset="0"/>
              <a:cs typeface="NikoshBAN" panose="02000000000000000000" pitchFamily="2" charset="0"/>
            </a:rPr>
            <a:t>;</a:t>
          </a:r>
          <a:endParaRPr lang="en-US" sz="2500" kern="1200" dirty="0">
            <a:latin typeface="NikoshBAN" panose="02000000000000000000" pitchFamily="2" charset="0"/>
            <a:cs typeface="NikoshBAN" panose="02000000000000000000" pitchFamily="2" charset="0"/>
          </a:endParaRPr>
        </a:p>
      </dsp:txBody>
      <dsp:txXfrm>
        <a:off x="1088431" y="2917843"/>
        <a:ext cx="6962986" cy="833607"/>
      </dsp:txXfrm>
    </dsp:sp>
    <dsp:sp modelId="{5A80860E-741F-433A-9FD7-AF72970A764D}">
      <dsp:nvSpPr>
        <dsp:cNvPr id="0" name=""/>
        <dsp:cNvSpPr/>
      </dsp:nvSpPr>
      <dsp:spPr>
        <a:xfrm>
          <a:off x="567426" y="2813642"/>
          <a:ext cx="1042009" cy="1042009"/>
        </a:xfrm>
        <a:prstGeom prst="ellipse">
          <a:avLst/>
        </a:prstGeom>
        <a:solidFill>
          <a:schemeClr val="lt1">
            <a:hueOff val="0"/>
            <a:satOff val="0"/>
            <a:lumOff val="0"/>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A16F80-C237-4072-9604-F12852FECEFC}">
      <dsp:nvSpPr>
        <dsp:cNvPr id="0" name=""/>
        <dsp:cNvSpPr/>
      </dsp:nvSpPr>
      <dsp:spPr>
        <a:xfrm>
          <a:off x="610504" y="4168472"/>
          <a:ext cx="7440913" cy="833607"/>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63500" rIns="63500" bIns="63500" numCol="1" spcCol="1270" anchor="ctr" anchorCtr="0">
          <a:noAutofit/>
        </a:bodyPr>
        <a:lstStyle/>
        <a:p>
          <a:pPr marL="0" lvl="0" indent="0" algn="l" defTabSz="1111250">
            <a:lnSpc>
              <a:spcPct val="90000"/>
            </a:lnSpc>
            <a:spcBef>
              <a:spcPct val="0"/>
            </a:spcBef>
            <a:spcAft>
              <a:spcPct val="35000"/>
            </a:spcAft>
            <a:buNone/>
          </a:pPr>
          <a:r>
            <a:rPr lang="bn-BD" sz="2500" kern="1200" dirty="0">
              <a:latin typeface="NikoshBAN" panose="02000000000000000000" pitchFamily="2" charset="0"/>
              <a:cs typeface="NikoshBAN" panose="02000000000000000000" pitchFamily="2" charset="0"/>
            </a:rPr>
            <a:t>অভিভাবকের সচেতনতার অভাব। </a:t>
          </a:r>
          <a:endParaRPr lang="en-US" sz="2500" kern="1200" dirty="0">
            <a:latin typeface="NikoshBAN" panose="02000000000000000000" pitchFamily="2" charset="0"/>
            <a:cs typeface="NikoshBAN" panose="02000000000000000000" pitchFamily="2" charset="0"/>
          </a:endParaRPr>
        </a:p>
      </dsp:txBody>
      <dsp:txXfrm>
        <a:off x="610504" y="4168472"/>
        <a:ext cx="7440913" cy="833607"/>
      </dsp:txXfrm>
    </dsp:sp>
    <dsp:sp modelId="{E1695592-0641-45EF-963B-ECF9B56CFA64}">
      <dsp:nvSpPr>
        <dsp:cNvPr id="0" name=""/>
        <dsp:cNvSpPr/>
      </dsp:nvSpPr>
      <dsp:spPr>
        <a:xfrm>
          <a:off x="89500" y="4051016"/>
          <a:ext cx="1042009" cy="1042009"/>
        </a:xfrm>
        <a:prstGeom prst="ellipse">
          <a:avLst/>
        </a:prstGeom>
        <a:solidFill>
          <a:schemeClr val="lt1">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4D31E6-8E61-4998-8EC2-790343F7A759}" type="datetimeFigureOut">
              <a:rPr lang="en-US" smtClean="0"/>
              <a:t>10/17/2019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C5B33B-D0BE-42C7-BBFE-E2356CA8A42A}" type="slidenum">
              <a:rPr lang="en-US" smtClean="0"/>
              <a:t>‹#›</a:t>
            </a:fld>
            <a:endParaRPr lang="en-US"/>
          </a:p>
        </p:txBody>
      </p:sp>
    </p:spTree>
    <p:extLst>
      <p:ext uri="{BB962C8B-B14F-4D97-AF65-F5344CB8AC3E}">
        <p14:creationId xmlns:p14="http://schemas.microsoft.com/office/powerpoint/2010/main" val="2534490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5744606-C777-4A0F-894D-322A0E1A0C2F}" type="datetime1">
              <a:rPr lang="en-US" smtClean="0"/>
              <a:t>10/17/2019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4BAA614-FEA3-441A-BF79-A8A85741B07F}" type="slidenum">
              <a:rPr lang="en-US" smtClean="0"/>
              <a:t>‹#›</a:t>
            </a:fld>
            <a:endParaRPr lang="en-US"/>
          </a:p>
        </p:txBody>
      </p:sp>
    </p:spTree>
    <p:extLst>
      <p:ext uri="{BB962C8B-B14F-4D97-AF65-F5344CB8AC3E}">
        <p14:creationId xmlns:p14="http://schemas.microsoft.com/office/powerpoint/2010/main" val="3466572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5B2801-6D87-4335-A91C-11062CCFA10C}" type="datetime1">
              <a:rPr lang="en-US" smtClean="0"/>
              <a:t>10/17/2019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4BAA614-FEA3-441A-BF79-A8A85741B07F}" type="slidenum">
              <a:rPr lang="en-US" smtClean="0"/>
              <a:t>‹#›</a:t>
            </a:fld>
            <a:endParaRPr lang="en-US"/>
          </a:p>
        </p:txBody>
      </p:sp>
    </p:spTree>
    <p:extLst>
      <p:ext uri="{BB962C8B-B14F-4D97-AF65-F5344CB8AC3E}">
        <p14:creationId xmlns:p14="http://schemas.microsoft.com/office/powerpoint/2010/main" val="1756073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CB955D-4951-4B42-9C3E-9E04A381EFF0}" type="datetime1">
              <a:rPr lang="en-US" smtClean="0"/>
              <a:t>10/17/2019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4BAA614-FEA3-441A-BF79-A8A85741B07F}" type="slidenum">
              <a:rPr lang="en-US" smtClean="0"/>
              <a:t>‹#›</a:t>
            </a:fld>
            <a:endParaRPr lang="en-US"/>
          </a:p>
        </p:txBody>
      </p:sp>
    </p:spTree>
    <p:extLst>
      <p:ext uri="{BB962C8B-B14F-4D97-AF65-F5344CB8AC3E}">
        <p14:creationId xmlns:p14="http://schemas.microsoft.com/office/powerpoint/2010/main" val="1004384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94CE3D-FAFA-4E0D-B02F-683DF6D75080}" type="datetime1">
              <a:rPr lang="en-US" smtClean="0"/>
              <a:t>10/17/2019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4BAA614-FEA3-441A-BF79-A8A85741B07F}" type="slidenum">
              <a:rPr lang="en-US" smtClean="0"/>
              <a:t>‹#›</a:t>
            </a:fld>
            <a:endParaRPr lang="en-US"/>
          </a:p>
        </p:txBody>
      </p:sp>
    </p:spTree>
    <p:extLst>
      <p:ext uri="{BB962C8B-B14F-4D97-AF65-F5344CB8AC3E}">
        <p14:creationId xmlns:p14="http://schemas.microsoft.com/office/powerpoint/2010/main" val="25179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1A3632-3F6F-4A1A-8FDC-7B3D5178AE4C}" type="datetime1">
              <a:rPr lang="en-US" smtClean="0"/>
              <a:t>10/17/2019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4BAA614-FEA3-441A-BF79-A8A85741B07F}" type="slidenum">
              <a:rPr lang="en-US" smtClean="0"/>
              <a:t>‹#›</a:t>
            </a:fld>
            <a:endParaRPr lang="en-US"/>
          </a:p>
        </p:txBody>
      </p:sp>
    </p:spTree>
    <p:extLst>
      <p:ext uri="{BB962C8B-B14F-4D97-AF65-F5344CB8AC3E}">
        <p14:creationId xmlns:p14="http://schemas.microsoft.com/office/powerpoint/2010/main" val="94918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31D090-F660-4E81-8094-A4CBA9F398F2}" type="datetime1">
              <a:rPr lang="en-US" smtClean="0"/>
              <a:t>10/17/2019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4BAA614-FEA3-441A-BF79-A8A85741B07F}" type="slidenum">
              <a:rPr lang="en-US" smtClean="0"/>
              <a:t>‹#›</a:t>
            </a:fld>
            <a:endParaRPr lang="en-US"/>
          </a:p>
        </p:txBody>
      </p:sp>
    </p:spTree>
    <p:extLst>
      <p:ext uri="{BB962C8B-B14F-4D97-AF65-F5344CB8AC3E}">
        <p14:creationId xmlns:p14="http://schemas.microsoft.com/office/powerpoint/2010/main" val="798491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B8C624-8B2E-40A2-A978-51456F00AA63}" type="datetime1">
              <a:rPr lang="en-US" smtClean="0"/>
              <a:t>10/17/2019</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54BAA614-FEA3-441A-BF79-A8A85741B07F}" type="slidenum">
              <a:rPr lang="en-US" smtClean="0"/>
              <a:t>‹#›</a:t>
            </a:fld>
            <a:endParaRPr lang="en-US"/>
          </a:p>
        </p:txBody>
      </p:sp>
    </p:spTree>
    <p:extLst>
      <p:ext uri="{BB962C8B-B14F-4D97-AF65-F5344CB8AC3E}">
        <p14:creationId xmlns:p14="http://schemas.microsoft.com/office/powerpoint/2010/main" val="3819410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33FB2DCF-E066-4153-810A-E1B706DF387E}" type="datetime1">
              <a:rPr lang="en-US" smtClean="0"/>
              <a:t>10/17/2019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54BAA614-FEA3-441A-BF79-A8A85741B07F}" type="slidenum">
              <a:rPr lang="en-US" smtClean="0"/>
              <a:t>‹#›</a:t>
            </a:fld>
            <a:endParaRPr lang="en-US"/>
          </a:p>
        </p:txBody>
      </p:sp>
    </p:spTree>
    <p:extLst>
      <p:ext uri="{BB962C8B-B14F-4D97-AF65-F5344CB8AC3E}">
        <p14:creationId xmlns:p14="http://schemas.microsoft.com/office/powerpoint/2010/main" val="917847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8A6FD-FFBC-4C1F-8E95-CAFB0C679F0C}" type="datetime1">
              <a:rPr lang="en-US" smtClean="0"/>
              <a:t>10/17/2019</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54BAA614-FEA3-441A-BF79-A8A85741B07F}" type="slidenum">
              <a:rPr lang="en-US" smtClean="0"/>
              <a:t>‹#›</a:t>
            </a:fld>
            <a:endParaRPr lang="en-US"/>
          </a:p>
        </p:txBody>
      </p:sp>
    </p:spTree>
    <p:extLst>
      <p:ext uri="{BB962C8B-B14F-4D97-AF65-F5344CB8AC3E}">
        <p14:creationId xmlns:p14="http://schemas.microsoft.com/office/powerpoint/2010/main" val="1746857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DEDC30-005E-4660-AF28-F804E168AE6C}" type="datetime1">
              <a:rPr lang="en-US" smtClean="0"/>
              <a:t>10/17/2019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4BAA614-FEA3-441A-BF79-A8A85741B07F}" type="slidenum">
              <a:rPr lang="en-US" smtClean="0"/>
              <a:t>‹#›</a:t>
            </a:fld>
            <a:endParaRPr lang="en-US"/>
          </a:p>
        </p:txBody>
      </p:sp>
    </p:spTree>
    <p:extLst>
      <p:ext uri="{BB962C8B-B14F-4D97-AF65-F5344CB8AC3E}">
        <p14:creationId xmlns:p14="http://schemas.microsoft.com/office/powerpoint/2010/main" val="201947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ECD4A1-D5D6-4D43-BE41-A5A999A45D0A}" type="datetime1">
              <a:rPr lang="en-US" smtClean="0"/>
              <a:t>10/17/2019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4BAA614-FEA3-441A-BF79-A8A85741B07F}" type="slidenum">
              <a:rPr lang="en-US" smtClean="0"/>
              <a:t>‹#›</a:t>
            </a:fld>
            <a:endParaRPr lang="en-US"/>
          </a:p>
        </p:txBody>
      </p:sp>
    </p:spTree>
    <p:extLst>
      <p:ext uri="{BB962C8B-B14F-4D97-AF65-F5344CB8AC3E}">
        <p14:creationId xmlns:p14="http://schemas.microsoft.com/office/powerpoint/2010/main" val="193722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235577" y="629600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B0F49D-06C3-49B4-BF77-CD663A803B68}" type="datetime1">
              <a:rPr lang="en-US" smtClean="0"/>
              <a:t>10/17/2019</a:t>
            </a:fld>
            <a:endParaRPr lang="en-US"/>
          </a:p>
        </p:txBody>
      </p:sp>
      <p:sp>
        <p:nvSpPr>
          <p:cNvPr id="6" name="Slide Number Placeholder 5"/>
          <p:cNvSpPr>
            <a:spLocks noGrp="1"/>
          </p:cNvSpPr>
          <p:nvPr>
            <p:ph type="sldNum" sz="quarter" idx="4"/>
          </p:nvPr>
        </p:nvSpPr>
        <p:spPr>
          <a:xfrm>
            <a:off x="9228786" y="626999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01</a:t>
            </a:r>
          </a:p>
        </p:txBody>
      </p:sp>
      <p:sp>
        <p:nvSpPr>
          <p:cNvPr id="2" name="Frame 1"/>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71666 w 12192000"/>
              <a:gd name="connsiteY5" fmla="*/ 71666 h 6858000"/>
              <a:gd name="connsiteX6" fmla="*/ 71666 w 12192000"/>
              <a:gd name="connsiteY6" fmla="*/ 6786334 h 6858000"/>
              <a:gd name="connsiteX7" fmla="*/ 12120334 w 12192000"/>
              <a:gd name="connsiteY7" fmla="*/ 6786334 h 6858000"/>
              <a:gd name="connsiteX8" fmla="*/ 12120334 w 12192000"/>
              <a:gd name="connsiteY8" fmla="*/ 71666 h 6858000"/>
              <a:gd name="connsiteX9" fmla="*/ 71666 w 12192000"/>
              <a:gd name="connsiteY9" fmla="*/ 71666 h 6858000"/>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71666 w 12192000"/>
              <a:gd name="connsiteY5" fmla="*/ 71666 h 6858000"/>
              <a:gd name="connsiteX6" fmla="*/ 71666 w 12192000"/>
              <a:gd name="connsiteY6" fmla="*/ 6786334 h 6858000"/>
              <a:gd name="connsiteX7" fmla="*/ 12120334 w 12192000"/>
              <a:gd name="connsiteY7" fmla="*/ 6786334 h 6858000"/>
              <a:gd name="connsiteX8" fmla="*/ 12120334 w 12192000"/>
              <a:gd name="connsiteY8" fmla="*/ 71666 h 6858000"/>
              <a:gd name="connsiteX9" fmla="*/ 10148552 w 12192000"/>
              <a:gd name="connsiteY9" fmla="*/ 64394 h 6858000"/>
              <a:gd name="connsiteX10" fmla="*/ 71666 w 12192000"/>
              <a:gd name="connsiteY10" fmla="*/ 71666 h 6858000"/>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71666 w 12192000"/>
              <a:gd name="connsiteY5" fmla="*/ 71666 h 6858000"/>
              <a:gd name="connsiteX6" fmla="*/ 71666 w 12192000"/>
              <a:gd name="connsiteY6" fmla="*/ 6786334 h 6858000"/>
              <a:gd name="connsiteX7" fmla="*/ 12120334 w 12192000"/>
              <a:gd name="connsiteY7" fmla="*/ 6786334 h 6858000"/>
              <a:gd name="connsiteX8" fmla="*/ 12106141 w 12192000"/>
              <a:gd name="connsiteY8" fmla="*/ 1738648 h 6858000"/>
              <a:gd name="connsiteX9" fmla="*/ 12120334 w 12192000"/>
              <a:gd name="connsiteY9" fmla="*/ 71666 h 6858000"/>
              <a:gd name="connsiteX10" fmla="*/ 10148552 w 12192000"/>
              <a:gd name="connsiteY10" fmla="*/ 64394 h 6858000"/>
              <a:gd name="connsiteX11" fmla="*/ 71666 w 12192000"/>
              <a:gd name="connsiteY11" fmla="*/ 71666 h 6858000"/>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71666 w 12192000"/>
              <a:gd name="connsiteY5" fmla="*/ 71666 h 6858000"/>
              <a:gd name="connsiteX6" fmla="*/ 71666 w 12192000"/>
              <a:gd name="connsiteY6" fmla="*/ 6786334 h 6858000"/>
              <a:gd name="connsiteX7" fmla="*/ 12120334 w 12192000"/>
              <a:gd name="connsiteY7" fmla="*/ 6786334 h 6858000"/>
              <a:gd name="connsiteX8" fmla="*/ 12106141 w 12192000"/>
              <a:gd name="connsiteY8" fmla="*/ 1738648 h 6858000"/>
              <a:gd name="connsiteX9" fmla="*/ 11450633 w 12192000"/>
              <a:gd name="connsiteY9" fmla="*/ 664094 h 6858000"/>
              <a:gd name="connsiteX10" fmla="*/ 10148552 w 12192000"/>
              <a:gd name="connsiteY10" fmla="*/ 64394 h 6858000"/>
              <a:gd name="connsiteX11" fmla="*/ 71666 w 12192000"/>
              <a:gd name="connsiteY11" fmla="*/ 7166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6858000"/>
                </a:lnTo>
                <a:lnTo>
                  <a:pt x="0" y="6858000"/>
                </a:lnTo>
                <a:lnTo>
                  <a:pt x="0" y="0"/>
                </a:lnTo>
                <a:close/>
                <a:moveTo>
                  <a:pt x="71666" y="71666"/>
                </a:moveTo>
                <a:lnTo>
                  <a:pt x="71666" y="6786334"/>
                </a:lnTo>
                <a:lnTo>
                  <a:pt x="12120334" y="6786334"/>
                </a:lnTo>
                <a:lnTo>
                  <a:pt x="12106141" y="1738648"/>
                </a:lnTo>
                <a:lnTo>
                  <a:pt x="11450633" y="664094"/>
                </a:lnTo>
                <a:lnTo>
                  <a:pt x="10148552" y="64394"/>
                </a:lnTo>
                <a:lnTo>
                  <a:pt x="71666" y="71666"/>
                </a:lnTo>
                <a:close/>
              </a:path>
            </a:pathLst>
          </a:cu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chemeClr val="tx1"/>
              </a:solidFill>
            </a:endParaRP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809018" y="0"/>
            <a:ext cx="594153" cy="321833"/>
          </a:xfrm>
          <a:prstGeom prst="rect">
            <a:avLst/>
          </a:prstGeom>
        </p:spPr>
      </p:pic>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516139" y="70066"/>
            <a:ext cx="551366" cy="619035"/>
          </a:xfrm>
          <a:prstGeom prst="rect">
            <a:avLst/>
          </a:prstGeom>
        </p:spPr>
      </p:pic>
      <p:pic>
        <p:nvPicPr>
          <p:cNvPr id="5" name="Picture 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654636" y="738580"/>
            <a:ext cx="506271" cy="295560"/>
          </a:xfrm>
          <a:prstGeom prst="rect">
            <a:avLst/>
          </a:prstGeom>
        </p:spPr>
      </p:pic>
    </p:spTree>
    <p:extLst>
      <p:ext uri="{BB962C8B-B14F-4D97-AF65-F5344CB8AC3E}">
        <p14:creationId xmlns:p14="http://schemas.microsoft.com/office/powerpoint/2010/main" val="3626224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62333" y="4539570"/>
            <a:ext cx="6988629" cy="1938992"/>
          </a:xfrm>
          <a:prstGeom prst="rect">
            <a:avLst/>
          </a:prstGeom>
          <a:noFill/>
        </p:spPr>
        <p:txBody>
          <a:bodyPr wrap="square" rtlCol="0">
            <a:spAutoFit/>
          </a:bodyPr>
          <a:lstStyle/>
          <a:p>
            <a:pPr algn="ctr"/>
            <a:r>
              <a:rPr lang="en-US" sz="2400" dirty="0" err="1">
                <a:latin typeface="NikoshBAN" panose="02000000000000000000" pitchFamily="2" charset="0"/>
                <a:cs typeface="NikoshBAN" panose="02000000000000000000" pitchFamily="2" charset="0"/>
              </a:rPr>
              <a:t>মোঃ</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সাইফুল্লাহ</a:t>
            </a:r>
            <a:r>
              <a:rPr lang="bn-BD"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প্রভাষক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গণিত</a:t>
            </a:r>
            <a:endParaRPr lang="en-US" sz="2400" dirty="0">
              <a:latin typeface="NikoshBAN" panose="02000000000000000000" pitchFamily="2" charset="0"/>
              <a:cs typeface="NikoshBAN" panose="02000000000000000000" pitchFamily="2" charset="0"/>
            </a:endParaRPr>
          </a:p>
          <a:p>
            <a:pPr algn="ctr"/>
            <a:r>
              <a:rPr lang="en-US" sz="2400" dirty="0" err="1">
                <a:latin typeface="NikoshBAN" panose="02000000000000000000" pitchFamily="2" charset="0"/>
                <a:cs typeface="NikoshBAN" panose="02000000000000000000" pitchFamily="2" charset="0"/>
              </a:rPr>
              <a:t>পাকুন্দিয়া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সরকারি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কলেজ</a:t>
            </a:r>
            <a:endParaRPr lang="en-US" sz="2400" dirty="0">
              <a:latin typeface="NikoshBAN" panose="02000000000000000000" pitchFamily="2" charset="0"/>
              <a:cs typeface="NikoshBAN" panose="02000000000000000000" pitchFamily="2" charset="0"/>
            </a:endParaRPr>
          </a:p>
          <a:p>
            <a:pPr algn="ctr"/>
            <a:r>
              <a:rPr lang="en-US" sz="2400" dirty="0" err="1">
                <a:latin typeface="NikoshBAN" panose="02000000000000000000" pitchFamily="2" charset="0"/>
                <a:cs typeface="NikoshBAN" panose="02000000000000000000" pitchFamily="2" charset="0"/>
              </a:rPr>
              <a:t>পাকুন্দিয়া</a:t>
            </a:r>
            <a:r>
              <a:rPr lang="en-US" sz="2400" dirty="0">
                <a:latin typeface="NikoshBAN" panose="02000000000000000000" pitchFamily="2" charset="0"/>
                <a:cs typeface="NikoshBAN" panose="02000000000000000000" pitchFamily="2" charset="0"/>
              </a:rPr>
              <a:t> , </a:t>
            </a:r>
            <a:r>
              <a:rPr lang="en-US" sz="2400" dirty="0" err="1">
                <a:latin typeface="NikoshBAN" panose="02000000000000000000" pitchFamily="2" charset="0"/>
                <a:cs typeface="NikoshBAN" panose="02000000000000000000" pitchFamily="2" charset="0"/>
              </a:rPr>
              <a:t>কিশোরগঞ্জ</a:t>
            </a:r>
            <a:endParaRPr lang="en-US" sz="2400" dirty="0">
              <a:latin typeface="NikoshBAN" panose="02000000000000000000" pitchFamily="2" charset="0"/>
              <a:cs typeface="NikoshBAN" panose="02000000000000000000" pitchFamily="2" charset="0"/>
            </a:endParaRPr>
          </a:p>
          <a:p>
            <a:pPr algn="ctr"/>
            <a:r>
              <a:rPr lang="en-US" sz="2400" dirty="0">
                <a:latin typeface="Times New Roman" panose="02020603050405020304" pitchFamily="18" charset="0"/>
                <a:cs typeface="Times New Roman" panose="02020603050405020304" pitchFamily="18" charset="0"/>
              </a:rPr>
              <a:t>Cell No.: 01712 746655</a:t>
            </a:r>
          </a:p>
          <a:p>
            <a:pPr algn="ctr"/>
            <a:r>
              <a:rPr lang="en-US" sz="2400" dirty="0">
                <a:latin typeface="Times New Roman" panose="02020603050405020304" pitchFamily="18" charset="0"/>
                <a:cs typeface="Times New Roman" panose="02020603050405020304" pitchFamily="18" charset="0"/>
              </a:rPr>
              <a:t>E-mail: syfullah2000@gmail.com</a:t>
            </a:r>
            <a:r>
              <a:rPr lang="en-US" sz="2400" dirty="0">
                <a:latin typeface="NikoshBAN" panose="02000000000000000000" pitchFamily="2" charset="0"/>
                <a:cs typeface="NikoshBAN" panose="02000000000000000000" pitchFamily="2" charset="0"/>
              </a:rPr>
              <a:t> </a:t>
            </a:r>
          </a:p>
        </p:txBody>
      </p:sp>
      <p:sp>
        <p:nvSpPr>
          <p:cNvPr id="4" name="Date Placeholder 3"/>
          <p:cNvSpPr>
            <a:spLocks noGrp="1"/>
          </p:cNvSpPr>
          <p:nvPr>
            <p:ph type="dt" sz="half" idx="10"/>
          </p:nvPr>
        </p:nvSpPr>
        <p:spPr/>
        <p:txBody>
          <a:bodyPr/>
          <a:lstStyle/>
          <a:p>
            <a:fld id="{7FC4CA51-BFDA-46E3-B086-8167AB52C115}" type="datetime1">
              <a:rPr lang="en-US" smtClean="0"/>
              <a:t>10/17/2019</a:t>
            </a:fld>
            <a:endParaRPr lang="en-US"/>
          </a:p>
        </p:txBody>
      </p:sp>
      <p:sp>
        <p:nvSpPr>
          <p:cNvPr id="5" name="Slide Number Placeholder 4"/>
          <p:cNvSpPr>
            <a:spLocks noGrp="1"/>
          </p:cNvSpPr>
          <p:nvPr>
            <p:ph type="sldNum" sz="quarter" idx="12"/>
          </p:nvPr>
        </p:nvSpPr>
        <p:spPr/>
        <p:txBody>
          <a:bodyPr/>
          <a:lstStyle/>
          <a:p>
            <a:fld id="{54BAA614-FEA3-441A-BF79-A8A85741B07F}" type="slidenum">
              <a:rPr lang="en-US" smtClean="0"/>
              <a:t>1</a:t>
            </a:fld>
            <a:endParaRPr lang="en-US"/>
          </a:p>
        </p:txBody>
      </p:sp>
      <p:sp>
        <p:nvSpPr>
          <p:cNvPr id="8" name="TextBox 7"/>
          <p:cNvSpPr txBox="1"/>
          <p:nvPr/>
        </p:nvSpPr>
        <p:spPr>
          <a:xfrm rot="18825063">
            <a:off x="-554906" y="3073037"/>
            <a:ext cx="4927865" cy="1077218"/>
          </a:xfrm>
          <a:prstGeom prst="rect">
            <a:avLst/>
          </a:prstGeom>
          <a:noFill/>
        </p:spPr>
        <p:txBody>
          <a:bodyPr wrap="square" rtlCol="0">
            <a:spAutoFit/>
          </a:bodyPr>
          <a:lstStyle/>
          <a:p>
            <a:pPr algn="ctr"/>
            <a:r>
              <a:rPr lang="en-US" sz="3200" dirty="0">
                <a:solidFill>
                  <a:srgbClr val="0070C0"/>
                </a:solidFill>
                <a:latin typeface="NikoshBAN" panose="02000000000000000000" pitchFamily="2" charset="0"/>
                <a:cs typeface="NikoshBAN" panose="02000000000000000000" pitchFamily="2" charset="0"/>
              </a:rPr>
              <a:t>“</a:t>
            </a:r>
            <a:r>
              <a:rPr lang="bn-BD" sz="3200" dirty="0">
                <a:solidFill>
                  <a:srgbClr val="0070C0"/>
                </a:solidFill>
                <a:latin typeface="NikoshBAN" panose="02000000000000000000" pitchFamily="2" charset="0"/>
                <a:cs typeface="NikoshBAN" panose="02000000000000000000" pitchFamily="2" charset="0"/>
              </a:rPr>
              <a:t>আলোকিত মানুষ গড়ি</a:t>
            </a:r>
          </a:p>
          <a:p>
            <a:pPr algn="ctr"/>
            <a:r>
              <a:rPr lang="bn-BD" sz="3200" dirty="0">
                <a:solidFill>
                  <a:srgbClr val="0070C0"/>
                </a:solidFill>
                <a:latin typeface="NikoshBAN" panose="02000000000000000000" pitchFamily="2" charset="0"/>
                <a:cs typeface="NikoshBAN" panose="02000000000000000000" pitchFamily="2" charset="0"/>
              </a:rPr>
              <a:t>সোনালী স্বপ্ন দেখি</a:t>
            </a:r>
            <a:r>
              <a:rPr lang="en-US" sz="3200" dirty="0">
                <a:solidFill>
                  <a:srgbClr val="0070C0"/>
                </a:solidFill>
                <a:latin typeface="NikoshBAN" panose="02000000000000000000" pitchFamily="2" charset="0"/>
                <a:cs typeface="NikoshBAN" panose="02000000000000000000" pitchFamily="2" charset="0"/>
              </a:rPr>
              <a:t>”</a:t>
            </a:r>
            <a:r>
              <a:rPr lang="bn-BD" sz="3200" dirty="0">
                <a:solidFill>
                  <a:srgbClr val="0070C0"/>
                </a:solidFill>
                <a:latin typeface="NikoshBAN" panose="02000000000000000000" pitchFamily="2" charset="0"/>
                <a:cs typeface="NikoshBAN" panose="02000000000000000000" pitchFamily="2" charset="0"/>
              </a:rPr>
              <a:t> </a:t>
            </a:r>
            <a:r>
              <a:rPr lang="en-US" sz="3200" dirty="0">
                <a:solidFill>
                  <a:srgbClr val="0070C0"/>
                </a:solidFill>
                <a:latin typeface="NikoshBAN" panose="02000000000000000000" pitchFamily="2" charset="0"/>
                <a:cs typeface="NikoshBAN" panose="02000000000000000000" pitchFamily="2" charset="0"/>
              </a:rPr>
              <a:t>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5513" y="172744"/>
            <a:ext cx="4100975" cy="2306798"/>
          </a:xfrm>
          <a:prstGeom prst="rect">
            <a:avLst/>
          </a:prstGeom>
        </p:spPr>
      </p:pic>
      <p:sp>
        <p:nvSpPr>
          <p:cNvPr id="11" name="TextBox 10"/>
          <p:cNvSpPr txBox="1"/>
          <p:nvPr/>
        </p:nvSpPr>
        <p:spPr>
          <a:xfrm rot="2721123">
            <a:off x="8032400" y="2680690"/>
            <a:ext cx="4927865" cy="1077218"/>
          </a:xfrm>
          <a:prstGeom prst="rect">
            <a:avLst/>
          </a:prstGeom>
          <a:noFill/>
        </p:spPr>
        <p:txBody>
          <a:bodyPr wrap="square" rtlCol="0">
            <a:spAutoFit/>
          </a:bodyPr>
          <a:lstStyle/>
          <a:p>
            <a:pPr algn="ctr"/>
            <a:r>
              <a:rPr lang="en-US" sz="3200" dirty="0">
                <a:solidFill>
                  <a:srgbClr val="0070C0"/>
                </a:solidFill>
                <a:latin typeface="NikoshBAN" panose="02000000000000000000" pitchFamily="2" charset="0"/>
                <a:cs typeface="NikoshBAN" panose="02000000000000000000" pitchFamily="2" charset="0"/>
              </a:rPr>
              <a:t>“</a:t>
            </a:r>
            <a:r>
              <a:rPr lang="bn-BD" sz="3200" dirty="0">
                <a:solidFill>
                  <a:srgbClr val="0070C0"/>
                </a:solidFill>
                <a:latin typeface="NikoshBAN" panose="02000000000000000000" pitchFamily="2" charset="0"/>
                <a:cs typeface="NikoshBAN" panose="02000000000000000000" pitchFamily="2" charset="0"/>
              </a:rPr>
              <a:t>স্বপ্নের স্কুল গড়ি</a:t>
            </a:r>
          </a:p>
          <a:p>
            <a:pPr algn="ctr"/>
            <a:r>
              <a:rPr lang="bn-BD" sz="3200" dirty="0">
                <a:solidFill>
                  <a:srgbClr val="0070C0"/>
                </a:solidFill>
                <a:latin typeface="NikoshBAN" panose="02000000000000000000" pitchFamily="2" charset="0"/>
                <a:cs typeface="NikoshBAN" panose="02000000000000000000" pitchFamily="2" charset="0"/>
              </a:rPr>
              <a:t>নিজেকে দিয়ে শুরু করি</a:t>
            </a:r>
            <a:r>
              <a:rPr lang="en-US" sz="3200" dirty="0">
                <a:solidFill>
                  <a:srgbClr val="0070C0"/>
                </a:solidFill>
                <a:latin typeface="NikoshBAN" panose="02000000000000000000" pitchFamily="2" charset="0"/>
                <a:cs typeface="NikoshBAN" panose="02000000000000000000" pitchFamily="2" charset="0"/>
              </a:rPr>
              <a:t>”</a:t>
            </a:r>
            <a:r>
              <a:rPr lang="bn-BD" sz="3200" dirty="0">
                <a:solidFill>
                  <a:srgbClr val="0070C0"/>
                </a:solidFill>
                <a:latin typeface="NikoshBAN" panose="02000000000000000000" pitchFamily="2" charset="0"/>
                <a:cs typeface="NikoshBAN" panose="02000000000000000000" pitchFamily="2" charset="0"/>
              </a:rPr>
              <a:t>  </a:t>
            </a:r>
            <a:r>
              <a:rPr lang="en-US" sz="3200" dirty="0">
                <a:solidFill>
                  <a:srgbClr val="0070C0"/>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195015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8A6FD-FFBC-4C1F-8E95-CAFB0C679F0C}" type="datetime1">
              <a:rPr lang="en-US" smtClean="0"/>
              <a:t>10/17/2019</a:t>
            </a:fld>
            <a:endParaRPr lang="en-US"/>
          </a:p>
        </p:txBody>
      </p:sp>
      <p:sp>
        <p:nvSpPr>
          <p:cNvPr id="3" name="Slide Number Placeholder 2"/>
          <p:cNvSpPr>
            <a:spLocks noGrp="1"/>
          </p:cNvSpPr>
          <p:nvPr>
            <p:ph type="sldNum" sz="quarter" idx="12"/>
          </p:nvPr>
        </p:nvSpPr>
        <p:spPr/>
        <p:txBody>
          <a:bodyPr/>
          <a:lstStyle/>
          <a:p>
            <a:fld id="{54BAA614-FEA3-441A-BF79-A8A85741B07F}" type="slidenum">
              <a:rPr lang="en-US" smtClean="0"/>
              <a:t>2</a:t>
            </a:fld>
            <a:endParaRPr lang="en-US"/>
          </a:p>
        </p:txBody>
      </p:sp>
      <p:sp>
        <p:nvSpPr>
          <p:cNvPr id="4" name="TextBox 3"/>
          <p:cNvSpPr txBox="1"/>
          <p:nvPr/>
        </p:nvSpPr>
        <p:spPr>
          <a:xfrm>
            <a:off x="643597" y="1071040"/>
            <a:ext cx="10515600" cy="707886"/>
          </a:xfrm>
          <a:prstGeom prst="rect">
            <a:avLst/>
          </a:prstGeom>
          <a:noFill/>
        </p:spPr>
        <p:txBody>
          <a:bodyPr wrap="square" rtlCol="0">
            <a:spAutoFit/>
          </a:bodyPr>
          <a:lstStyle/>
          <a:p>
            <a:pPr algn="ctr"/>
            <a:r>
              <a:rPr lang="en-US" sz="4000" dirty="0" err="1">
                <a:latin typeface="NikoshBAN" panose="02000000000000000000" pitchFamily="2" charset="0"/>
                <a:cs typeface="NikoshBAN" panose="02000000000000000000" pitchFamily="2" charset="0"/>
              </a:rPr>
              <a:t>শিক্ষার্থীর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সমস্যা</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সমাধান</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দক্ষতা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অর্জন</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পরিকল্পনা</a:t>
            </a:r>
            <a:endParaRPr lang="en-US" sz="4000" dirty="0">
              <a:latin typeface="NikoshBAN" panose="02000000000000000000" pitchFamily="2" charset="0"/>
              <a:cs typeface="NikoshBAN" panose="02000000000000000000" pitchFamily="2" charset="0"/>
            </a:endParaRPr>
          </a:p>
        </p:txBody>
      </p:sp>
      <p:sp>
        <p:nvSpPr>
          <p:cNvPr id="5" name="TextBox 4"/>
          <p:cNvSpPr txBox="1"/>
          <p:nvPr/>
        </p:nvSpPr>
        <p:spPr>
          <a:xfrm>
            <a:off x="628525" y="2735963"/>
            <a:ext cx="10515600" cy="707886"/>
          </a:xfrm>
          <a:prstGeom prst="rect">
            <a:avLst/>
          </a:prstGeom>
          <a:noFill/>
        </p:spPr>
        <p:txBody>
          <a:bodyPr wrap="square" rtlCol="0">
            <a:spAutoFit/>
          </a:bodyPr>
          <a:lstStyle/>
          <a:p>
            <a:pPr algn="ctr"/>
            <a:r>
              <a:rPr lang="en-US" sz="4000" dirty="0" err="1">
                <a:latin typeface="NikoshBAN" panose="02000000000000000000" pitchFamily="2" charset="0"/>
                <a:cs typeface="NikoshBAN" panose="02000000000000000000" pitchFamily="2" charset="0"/>
              </a:rPr>
              <a:t>স্বপ্নের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স্কুল</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গড়ি</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নিজেকে</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দিয়ে</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শুরু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করি</a:t>
            </a:r>
            <a:r>
              <a:rPr lang="en-US" sz="4000" dirty="0">
                <a:latin typeface="NikoshBAN" panose="02000000000000000000" pitchFamily="2" charset="0"/>
                <a:cs typeface="NikoshBAN" panose="02000000000000000000" pitchFamily="2" charset="0"/>
              </a:rPr>
              <a:t> </a:t>
            </a:r>
          </a:p>
        </p:txBody>
      </p:sp>
      <p:grpSp>
        <p:nvGrpSpPr>
          <p:cNvPr id="8" name="Group 7"/>
          <p:cNvGrpSpPr/>
          <p:nvPr/>
        </p:nvGrpSpPr>
        <p:grpSpPr>
          <a:xfrm>
            <a:off x="1550348" y="4559062"/>
            <a:ext cx="9091304" cy="1323439"/>
            <a:chOff x="2195006" y="4559062"/>
            <a:chExt cx="9091304" cy="1323439"/>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48504" y="4561444"/>
              <a:ext cx="2337806" cy="1318675"/>
            </a:xfrm>
            <a:prstGeom prst="rect">
              <a:avLst/>
            </a:prstGeom>
            <a:ln w="28575">
              <a:solidFill>
                <a:schemeClr val="tx1"/>
              </a:solidFill>
            </a:ln>
          </p:spPr>
        </p:pic>
        <p:sp>
          <p:nvSpPr>
            <p:cNvPr id="7" name="TextBox 6"/>
            <p:cNvSpPr txBox="1"/>
            <p:nvPr/>
          </p:nvSpPr>
          <p:spPr>
            <a:xfrm>
              <a:off x="2195006" y="4559062"/>
              <a:ext cx="6727371" cy="1323439"/>
            </a:xfrm>
            <a:prstGeom prst="rect">
              <a:avLst/>
            </a:prstGeom>
            <a:solidFill>
              <a:srgbClr val="92D050"/>
            </a:solidFill>
          </p:spPr>
          <p:txBody>
            <a:bodyPr wrap="square" rtlCol="0">
              <a:spAutoFit/>
            </a:bodyPr>
            <a:lstStyle/>
            <a:p>
              <a:pPr algn="ctr"/>
              <a:r>
                <a:rPr lang="bn-BD" sz="4000" dirty="0">
                  <a:latin typeface="NikoshBAN" panose="02000000000000000000" pitchFamily="2" charset="0"/>
                  <a:cs typeface="NikoshBAN" panose="02000000000000000000" pitchFamily="2" charset="0"/>
                </a:rPr>
                <a:t>কলেজের প্রধান সমস্যা হলো শিক্ষার্থীদের ‘গণিত ভীতি’ </a:t>
              </a:r>
              <a:endParaRPr lang="en-US" sz="4000" dirty="0">
                <a:latin typeface="NikoshBAN" panose="02000000000000000000" pitchFamily="2" charset="0"/>
                <a:cs typeface="NikoshBAN" panose="02000000000000000000" pitchFamily="2" charset="0"/>
              </a:endParaRPr>
            </a:p>
          </p:txBody>
        </p:sp>
      </p:grpSp>
      <p:cxnSp>
        <p:nvCxnSpPr>
          <p:cNvPr id="9" name="Straight Connector 8"/>
          <p:cNvCxnSpPr/>
          <p:nvPr/>
        </p:nvCxnSpPr>
        <p:spPr>
          <a:xfrm>
            <a:off x="857125" y="1778926"/>
            <a:ext cx="100584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72197" y="3390576"/>
            <a:ext cx="100584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946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8A6FD-FFBC-4C1F-8E95-CAFB0C679F0C}" type="datetime1">
              <a:rPr lang="en-US" smtClean="0"/>
              <a:t>10/17/2019</a:t>
            </a:fld>
            <a:endParaRPr lang="en-US" dirty="0"/>
          </a:p>
        </p:txBody>
      </p:sp>
      <p:sp>
        <p:nvSpPr>
          <p:cNvPr id="3" name="Slide Number Placeholder 2"/>
          <p:cNvSpPr>
            <a:spLocks noGrp="1"/>
          </p:cNvSpPr>
          <p:nvPr>
            <p:ph type="sldNum" sz="quarter" idx="12"/>
          </p:nvPr>
        </p:nvSpPr>
        <p:spPr/>
        <p:txBody>
          <a:bodyPr/>
          <a:lstStyle/>
          <a:p>
            <a:fld id="{54BAA614-FEA3-441A-BF79-A8A85741B07F}" type="slidenum">
              <a:rPr lang="en-US" smtClean="0"/>
              <a:t>3</a:t>
            </a:fld>
            <a:endParaRPr lang="en-US"/>
          </a:p>
        </p:txBody>
      </p:sp>
      <p:graphicFrame>
        <p:nvGraphicFramePr>
          <p:cNvPr id="5" name="Diagram 4"/>
          <p:cNvGraphicFramePr/>
          <p:nvPr>
            <p:extLst>
              <p:ext uri="{D42A27DB-BD31-4B8C-83A1-F6EECF244321}">
                <p14:modId xmlns:p14="http://schemas.microsoft.com/office/powerpoint/2010/main" val="4140564140"/>
              </p:ext>
            </p:extLst>
          </p:nvPr>
        </p:nvGraphicFramePr>
        <p:xfrm>
          <a:off x="3382499" y="70559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900332" y="1804179"/>
            <a:ext cx="2686929" cy="3221502"/>
          </a:xfrm>
          <a:prstGeom prst="ellipse">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bn-BD" sz="4000" dirty="0">
                <a:solidFill>
                  <a:srgbClr val="00B050"/>
                </a:solidFill>
                <a:latin typeface="NikoshBAN" panose="02000000000000000000" pitchFamily="2" charset="0"/>
                <a:cs typeface="NikoshBAN" panose="02000000000000000000" pitchFamily="2" charset="0"/>
              </a:rPr>
              <a:t>গণিতে</a:t>
            </a:r>
            <a:endParaRPr lang="en-US" sz="4000" dirty="0">
              <a:solidFill>
                <a:srgbClr val="00B050"/>
              </a:solidFill>
              <a:latin typeface="NikoshBAN" panose="02000000000000000000" pitchFamily="2" charset="0"/>
              <a:cs typeface="NikoshBAN" panose="02000000000000000000" pitchFamily="2" charset="0"/>
            </a:endParaRPr>
          </a:p>
          <a:p>
            <a:pPr algn="ctr"/>
            <a:r>
              <a:rPr lang="bn-BD" sz="4000" dirty="0">
                <a:solidFill>
                  <a:srgbClr val="00B050"/>
                </a:solidFill>
                <a:latin typeface="NikoshBAN" panose="02000000000000000000" pitchFamily="2" charset="0"/>
                <a:cs typeface="NikoshBAN" panose="02000000000000000000" pitchFamily="2" charset="0"/>
              </a:rPr>
              <a:t>বিদ্যমান সমস্যাবলী</a:t>
            </a:r>
            <a:endParaRPr lang="en-US" sz="4000"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4073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dgm id="{A8BFD47E-72BF-4271-9C99-61890233DDCB}"/>
                                            </p:graphicEl>
                                          </p:spTgt>
                                        </p:tgtEl>
                                        <p:attrNameLst>
                                          <p:attrName>style.visibility</p:attrName>
                                        </p:attrNameLst>
                                      </p:cBhvr>
                                      <p:to>
                                        <p:strVal val="visible"/>
                                      </p:to>
                                    </p:set>
                                    <p:animEffect transition="in" filter="wipe(down)">
                                      <p:cBhvr>
                                        <p:cTn id="7" dur="500"/>
                                        <p:tgtEl>
                                          <p:spTgt spid="5">
                                            <p:graphicEl>
                                              <a:dgm id="{A8BFD47E-72BF-4271-9C99-61890233DDCB}"/>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graphicEl>
                                              <a:dgm id="{6B6821E6-8B26-4BF6-937C-8940261A7D7A}"/>
                                            </p:graphicEl>
                                          </p:spTgt>
                                        </p:tgtEl>
                                        <p:attrNameLst>
                                          <p:attrName>style.visibility</p:attrName>
                                        </p:attrNameLst>
                                      </p:cBhvr>
                                      <p:to>
                                        <p:strVal val="visible"/>
                                      </p:to>
                                    </p:set>
                                    <p:animEffect transition="in" filter="wipe(down)">
                                      <p:cBhvr>
                                        <p:cTn id="10" dur="500"/>
                                        <p:tgtEl>
                                          <p:spTgt spid="5">
                                            <p:graphicEl>
                                              <a:dgm id="{6B6821E6-8B26-4BF6-937C-8940261A7D7A}"/>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graphicEl>
                                              <a:dgm id="{CC3354C8-24D9-4B2B-BA80-78767785DCF9}"/>
                                            </p:graphicEl>
                                          </p:spTgt>
                                        </p:tgtEl>
                                        <p:attrNameLst>
                                          <p:attrName>style.visibility</p:attrName>
                                        </p:attrNameLst>
                                      </p:cBhvr>
                                      <p:to>
                                        <p:strVal val="visible"/>
                                      </p:to>
                                    </p:set>
                                    <p:animEffect transition="in" filter="wipe(down)">
                                      <p:cBhvr>
                                        <p:cTn id="13" dur="500"/>
                                        <p:tgtEl>
                                          <p:spTgt spid="5">
                                            <p:graphicEl>
                                              <a:dgm id="{CC3354C8-24D9-4B2B-BA80-78767785DCF9}"/>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graphicEl>
                                              <a:dgm id="{1FA169E1-5435-40B7-A76D-7603CB8FBFAC}"/>
                                            </p:graphicEl>
                                          </p:spTgt>
                                        </p:tgtEl>
                                        <p:attrNameLst>
                                          <p:attrName>style.visibility</p:attrName>
                                        </p:attrNameLst>
                                      </p:cBhvr>
                                      <p:to>
                                        <p:strVal val="visible"/>
                                      </p:to>
                                    </p:set>
                                    <p:animEffect transition="in" filter="wipe(down)">
                                      <p:cBhvr>
                                        <p:cTn id="18" dur="500"/>
                                        <p:tgtEl>
                                          <p:spTgt spid="5">
                                            <p:graphicEl>
                                              <a:dgm id="{1FA169E1-5435-40B7-A76D-7603CB8FBFAC}"/>
                                            </p:graphic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graphicEl>
                                              <a:dgm id="{B4A5AD2A-66D9-44DC-A667-7E01908FF7B5}"/>
                                            </p:graphicEl>
                                          </p:spTgt>
                                        </p:tgtEl>
                                        <p:attrNameLst>
                                          <p:attrName>style.visibility</p:attrName>
                                        </p:attrNameLst>
                                      </p:cBhvr>
                                      <p:to>
                                        <p:strVal val="visible"/>
                                      </p:to>
                                    </p:set>
                                    <p:animEffect transition="in" filter="wipe(down)">
                                      <p:cBhvr>
                                        <p:cTn id="21" dur="500"/>
                                        <p:tgtEl>
                                          <p:spTgt spid="5">
                                            <p:graphicEl>
                                              <a:dgm id="{B4A5AD2A-66D9-44DC-A667-7E01908FF7B5}"/>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graphicEl>
                                              <a:dgm id="{5A80860E-741F-433A-9FD7-AF72970A764D}"/>
                                            </p:graphicEl>
                                          </p:spTgt>
                                        </p:tgtEl>
                                        <p:attrNameLst>
                                          <p:attrName>style.visibility</p:attrName>
                                        </p:attrNameLst>
                                      </p:cBhvr>
                                      <p:to>
                                        <p:strVal val="visible"/>
                                      </p:to>
                                    </p:set>
                                    <p:animEffect transition="in" filter="wipe(down)">
                                      <p:cBhvr>
                                        <p:cTn id="26" dur="500"/>
                                        <p:tgtEl>
                                          <p:spTgt spid="5">
                                            <p:graphicEl>
                                              <a:dgm id="{5A80860E-741F-433A-9FD7-AF72970A764D}"/>
                                            </p:graphic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5">
                                            <p:graphicEl>
                                              <a:dgm id="{ADB977BF-2B8F-452D-BD04-C971F594CB58}"/>
                                            </p:graphicEl>
                                          </p:spTgt>
                                        </p:tgtEl>
                                        <p:attrNameLst>
                                          <p:attrName>style.visibility</p:attrName>
                                        </p:attrNameLst>
                                      </p:cBhvr>
                                      <p:to>
                                        <p:strVal val="visible"/>
                                      </p:to>
                                    </p:set>
                                    <p:animEffect transition="in" filter="wipe(down)">
                                      <p:cBhvr>
                                        <p:cTn id="29" dur="500"/>
                                        <p:tgtEl>
                                          <p:spTgt spid="5">
                                            <p:graphicEl>
                                              <a:dgm id="{ADB977BF-2B8F-452D-BD04-C971F594CB58}"/>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5">
                                            <p:graphicEl>
                                              <a:dgm id="{E1695592-0641-45EF-963B-ECF9B56CFA64}"/>
                                            </p:graphicEl>
                                          </p:spTgt>
                                        </p:tgtEl>
                                        <p:attrNameLst>
                                          <p:attrName>style.visibility</p:attrName>
                                        </p:attrNameLst>
                                      </p:cBhvr>
                                      <p:to>
                                        <p:strVal val="visible"/>
                                      </p:to>
                                    </p:set>
                                    <p:animEffect transition="in" filter="wipe(down)">
                                      <p:cBhvr>
                                        <p:cTn id="34" dur="500"/>
                                        <p:tgtEl>
                                          <p:spTgt spid="5">
                                            <p:graphicEl>
                                              <a:dgm id="{E1695592-0641-45EF-963B-ECF9B56CFA64}"/>
                                            </p:graphic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5">
                                            <p:graphicEl>
                                              <a:dgm id="{80A16F80-C237-4072-9604-F12852FECEFC}"/>
                                            </p:graphicEl>
                                          </p:spTgt>
                                        </p:tgtEl>
                                        <p:attrNameLst>
                                          <p:attrName>style.visibility</p:attrName>
                                        </p:attrNameLst>
                                      </p:cBhvr>
                                      <p:to>
                                        <p:strVal val="visible"/>
                                      </p:to>
                                    </p:set>
                                    <p:animEffect transition="in" filter="wipe(down)">
                                      <p:cBhvr>
                                        <p:cTn id="37" dur="500"/>
                                        <p:tgtEl>
                                          <p:spTgt spid="5">
                                            <p:graphicEl>
                                              <a:dgm id="{80A16F80-C237-4072-9604-F12852FECEF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8A6FD-FFBC-4C1F-8E95-CAFB0C679F0C}" type="datetime1">
              <a:rPr lang="en-US" smtClean="0"/>
              <a:t>10/17/2019</a:t>
            </a:fld>
            <a:endParaRPr lang="en-US"/>
          </a:p>
        </p:txBody>
      </p:sp>
      <p:sp>
        <p:nvSpPr>
          <p:cNvPr id="3" name="Slide Number Placeholder 2"/>
          <p:cNvSpPr>
            <a:spLocks noGrp="1"/>
          </p:cNvSpPr>
          <p:nvPr>
            <p:ph type="sldNum" sz="quarter" idx="12"/>
          </p:nvPr>
        </p:nvSpPr>
        <p:spPr/>
        <p:txBody>
          <a:bodyPr/>
          <a:lstStyle/>
          <a:p>
            <a:fld id="{54BAA614-FEA3-441A-BF79-A8A85741B07F}" type="slidenum">
              <a:rPr lang="en-US" smtClean="0"/>
              <a:t>4</a:t>
            </a:fld>
            <a:endParaRPr lang="en-US"/>
          </a:p>
        </p:txBody>
      </p:sp>
      <p:sp>
        <p:nvSpPr>
          <p:cNvPr id="6" name="Rectangle 5"/>
          <p:cNvSpPr/>
          <p:nvPr/>
        </p:nvSpPr>
        <p:spPr>
          <a:xfrm>
            <a:off x="445585" y="2154362"/>
            <a:ext cx="5863774" cy="907347"/>
          </a:xfrm>
          <a:prstGeom prst="rect">
            <a:avLst/>
          </a:prstGeom>
          <a:solidFill>
            <a:schemeClr val="accent6">
              <a:lumMod val="60000"/>
              <a:lumOff val="4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rgbClr val="002060"/>
                </a:solidFill>
                <a:latin typeface="NikoshBAN" panose="02000000000000000000" pitchFamily="2" charset="0"/>
                <a:cs typeface="NikoshBAN" panose="02000000000000000000" pitchFamily="2" charset="0"/>
              </a:rPr>
              <a:t>ই-লার্নিং এর মাধ্যমে সমস্যা সমাধান </a:t>
            </a:r>
            <a:endParaRPr lang="en-US" sz="3200" dirty="0">
              <a:solidFill>
                <a:srgbClr val="002060"/>
              </a:solidFill>
              <a:latin typeface="NikoshBAN" panose="02000000000000000000" pitchFamily="2" charset="0"/>
              <a:cs typeface="NikoshBAN" panose="02000000000000000000" pitchFamily="2" charset="0"/>
            </a:endParaRPr>
          </a:p>
        </p:txBody>
      </p:sp>
      <p:sp>
        <p:nvSpPr>
          <p:cNvPr id="10" name="Rectangle 9"/>
          <p:cNvSpPr/>
          <p:nvPr/>
        </p:nvSpPr>
        <p:spPr>
          <a:xfrm>
            <a:off x="445585" y="1115867"/>
            <a:ext cx="5863774" cy="909847"/>
          </a:xfrm>
          <a:prstGeom prst="rect">
            <a:avLst/>
          </a:prstGeom>
          <a:solidFill>
            <a:schemeClr val="accent6">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rgbClr val="002060"/>
                </a:solidFill>
                <a:latin typeface="NikoshBAN" panose="02000000000000000000" pitchFamily="2" charset="0"/>
                <a:cs typeface="NikoshBAN" panose="02000000000000000000" pitchFamily="2" charset="0"/>
              </a:rPr>
              <a:t>অত্যাধুনিক গণিত ল্যাব স্থাপন করা </a:t>
            </a:r>
            <a:endParaRPr lang="en-US" sz="3200" dirty="0">
              <a:solidFill>
                <a:srgbClr val="002060"/>
              </a:solidFill>
              <a:latin typeface="NikoshBAN" panose="02000000000000000000" pitchFamily="2" charset="0"/>
              <a:cs typeface="NikoshBAN" panose="02000000000000000000" pitchFamily="2" charset="0"/>
            </a:endParaRPr>
          </a:p>
        </p:txBody>
      </p:sp>
      <p:sp>
        <p:nvSpPr>
          <p:cNvPr id="8" name="Rectangle 7"/>
          <p:cNvSpPr/>
          <p:nvPr/>
        </p:nvSpPr>
        <p:spPr>
          <a:xfrm>
            <a:off x="4479787" y="83968"/>
            <a:ext cx="3922869" cy="923330"/>
          </a:xfrm>
          <a:prstGeom prst="rect">
            <a:avLst/>
          </a:prstGeom>
        </p:spPr>
        <p:txBody>
          <a:bodyPr wrap="none">
            <a:spAutoFit/>
          </a:bodyPr>
          <a:lstStyle/>
          <a:p>
            <a:pPr lvl="0"/>
            <a:r>
              <a:rPr lang="bn-BD" sz="5400" dirty="0">
                <a:solidFill>
                  <a:srgbClr val="00B050"/>
                </a:solidFill>
                <a:latin typeface="NikoshBAN" panose="02000000000000000000" pitchFamily="2" charset="0"/>
                <a:cs typeface="NikoshBAN" panose="02000000000000000000" pitchFamily="2" charset="0"/>
              </a:rPr>
              <a:t>আমার পরিকল্পনা </a:t>
            </a:r>
            <a:endParaRPr lang="en-US" sz="5400" dirty="0">
              <a:solidFill>
                <a:srgbClr val="00B050"/>
              </a:solidFill>
              <a:latin typeface="NikoshBAN" panose="02000000000000000000" pitchFamily="2" charset="0"/>
              <a:cs typeface="NikoshBAN" panose="02000000000000000000" pitchFamily="2" charset="0"/>
            </a:endParaRPr>
          </a:p>
        </p:txBody>
      </p:sp>
      <p:cxnSp>
        <p:nvCxnSpPr>
          <p:cNvPr id="12" name="Straight Connector 11"/>
          <p:cNvCxnSpPr/>
          <p:nvPr/>
        </p:nvCxnSpPr>
        <p:spPr>
          <a:xfrm>
            <a:off x="78378" y="878451"/>
            <a:ext cx="11482251"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45586" y="3204371"/>
            <a:ext cx="5863773" cy="919994"/>
          </a:xfrm>
          <a:prstGeom prst="rect">
            <a:avLst/>
          </a:prstGeom>
          <a:solidFill>
            <a:schemeClr val="accent6">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rgbClr val="002060"/>
                </a:solidFill>
                <a:latin typeface="NikoshBAN" panose="02000000000000000000" pitchFamily="2" charset="0"/>
                <a:cs typeface="NikoshBAN" panose="02000000000000000000" pitchFamily="2" charset="0"/>
              </a:rPr>
              <a:t>অন্তঃকলেজ গণিত প্রতিযোগিতার ব্যবস্থা করা   </a:t>
            </a:r>
            <a:endParaRPr lang="en-US" sz="3200" dirty="0">
              <a:solidFill>
                <a:srgbClr val="002060"/>
              </a:solidFill>
              <a:latin typeface="NikoshBAN" panose="02000000000000000000" pitchFamily="2" charset="0"/>
              <a:cs typeface="NikoshBAN" panose="02000000000000000000" pitchFamily="2" charset="0"/>
            </a:endParaRPr>
          </a:p>
        </p:txBody>
      </p:sp>
      <p:sp>
        <p:nvSpPr>
          <p:cNvPr id="5" name="Rectangle 4"/>
          <p:cNvSpPr/>
          <p:nvPr/>
        </p:nvSpPr>
        <p:spPr>
          <a:xfrm>
            <a:off x="445585" y="4284536"/>
            <a:ext cx="5863774" cy="909847"/>
          </a:xfrm>
          <a:prstGeom prst="rect">
            <a:avLst/>
          </a:prstGeom>
          <a:solidFill>
            <a:schemeClr val="accent2">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rgbClr val="002060"/>
                </a:solidFill>
                <a:latin typeface="NikoshBAN" panose="02000000000000000000" pitchFamily="2" charset="0"/>
                <a:cs typeface="NikoshBAN" panose="02000000000000000000" pitchFamily="2" charset="0"/>
              </a:rPr>
              <a:t>গ্রুপ কাজের মাধ্যমে দক্ষতা বাড়ানো </a:t>
            </a:r>
            <a:endParaRPr lang="en-US" sz="3200" dirty="0">
              <a:solidFill>
                <a:srgbClr val="002060"/>
              </a:solidFill>
              <a:latin typeface="NikoshBAN" panose="02000000000000000000" pitchFamily="2" charset="0"/>
              <a:cs typeface="NikoshBAN" panose="02000000000000000000" pitchFamily="2" charset="0"/>
            </a:endParaRPr>
          </a:p>
        </p:txBody>
      </p:sp>
      <p:sp>
        <p:nvSpPr>
          <p:cNvPr id="7" name="Rectangle 6"/>
          <p:cNvSpPr/>
          <p:nvPr/>
        </p:nvSpPr>
        <p:spPr>
          <a:xfrm>
            <a:off x="445585" y="5350005"/>
            <a:ext cx="5863775" cy="919994"/>
          </a:xfrm>
          <a:prstGeom prst="rect">
            <a:avLst/>
          </a:prstGeom>
          <a:solidFill>
            <a:schemeClr val="accent1">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rgbClr val="002060"/>
                </a:solidFill>
                <a:latin typeface="NikoshBAN" panose="02000000000000000000" pitchFamily="2" charset="0"/>
                <a:cs typeface="NikoshBAN" panose="02000000000000000000" pitchFamily="2" charset="0"/>
              </a:rPr>
              <a:t>মাল্টিমিডিয়ার মাধ্যমে ক্লাস পরিচালনা করা  </a:t>
            </a:r>
            <a:endParaRPr lang="en-US" sz="3200" dirty="0">
              <a:solidFill>
                <a:srgbClr val="002060"/>
              </a:solidFill>
              <a:latin typeface="NikoshBAN" panose="02000000000000000000" pitchFamily="2" charset="0"/>
              <a:cs typeface="NikoshBAN" panose="02000000000000000000" pitchFamily="2"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5474" y="1136144"/>
            <a:ext cx="1962903" cy="1108091"/>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4974" y="2773767"/>
            <a:ext cx="2987623" cy="1870252"/>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0194" y="1136144"/>
            <a:ext cx="2004530" cy="1050595"/>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88751" y="5173551"/>
            <a:ext cx="1962903" cy="1066938"/>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0194" y="5173551"/>
            <a:ext cx="1962903" cy="1096448"/>
          </a:xfrm>
          <a:prstGeom prst="rect">
            <a:avLst/>
          </a:prstGeom>
        </p:spPr>
      </p:pic>
    </p:spTree>
    <p:extLst>
      <p:ext uri="{BB962C8B-B14F-4D97-AF65-F5344CB8AC3E}">
        <p14:creationId xmlns:p14="http://schemas.microsoft.com/office/powerpoint/2010/main" val="140370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par>
                                <p:cTn id="24" presetID="22" presetClass="entr" presetSubtype="4"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par>
                                <p:cTn id="32" presetID="22" presetClass="entr" presetSubtype="4"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par>
                                <p:cTn id="40" presetID="22" presetClass="entr" presetSubtype="4"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9" grpId="0" animBg="1"/>
      <p:bldP spid="5"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59413" y="1262666"/>
            <a:ext cx="5438727" cy="990292"/>
            <a:chOff x="850816" y="1088563"/>
            <a:chExt cx="5438727" cy="990292"/>
          </a:xfrm>
        </p:grpSpPr>
        <p:sp>
          <p:nvSpPr>
            <p:cNvPr id="5" name="Freeform 4"/>
            <p:cNvSpPr/>
            <p:nvPr/>
          </p:nvSpPr>
          <p:spPr>
            <a:xfrm>
              <a:off x="2225500" y="1135145"/>
              <a:ext cx="4064043" cy="916099"/>
            </a:xfrm>
            <a:custGeom>
              <a:avLst/>
              <a:gdLst>
                <a:gd name="connsiteX0" fmla="*/ 0 w 4064043"/>
                <a:gd name="connsiteY0" fmla="*/ 0 h 827014"/>
                <a:gd name="connsiteX1" fmla="*/ 4064043 w 4064043"/>
                <a:gd name="connsiteY1" fmla="*/ 0 h 827014"/>
                <a:gd name="connsiteX2" fmla="*/ 4064043 w 4064043"/>
                <a:gd name="connsiteY2" fmla="*/ 827014 h 827014"/>
                <a:gd name="connsiteX3" fmla="*/ 0 w 4064043"/>
                <a:gd name="connsiteY3" fmla="*/ 827014 h 827014"/>
                <a:gd name="connsiteX4" fmla="*/ 0 w 4064043"/>
                <a:gd name="connsiteY4" fmla="*/ 0 h 827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43" h="827014">
                  <a:moveTo>
                    <a:pt x="0" y="0"/>
                  </a:moveTo>
                  <a:lnTo>
                    <a:pt x="4064043" y="0"/>
                  </a:lnTo>
                  <a:lnTo>
                    <a:pt x="4064043" y="827014"/>
                  </a:lnTo>
                  <a:lnTo>
                    <a:pt x="0" y="827014"/>
                  </a:lnTo>
                  <a:lnTo>
                    <a:pt x="0" y="0"/>
                  </a:lnTo>
                  <a:close/>
                </a:path>
              </a:pathLst>
            </a:custGeom>
            <a:ln/>
          </p:spPr>
          <p:style>
            <a:lnRef idx="2">
              <a:schemeClr val="accent4"/>
            </a:lnRef>
            <a:fillRef idx="1">
              <a:schemeClr val="lt1"/>
            </a:fillRef>
            <a:effectRef idx="0">
              <a:schemeClr val="accent4"/>
            </a:effectRef>
            <a:fontRef idx="minor">
              <a:schemeClr val="dk1"/>
            </a:fontRef>
          </p:style>
          <p:txBody>
            <a:bodyPr spcFirstLastPara="0" vert="horz" wrap="square" lIns="560165" tIns="87630" rIns="87630" bIns="87630" numCol="1" spcCol="1270" anchor="ctr" anchorCtr="0">
              <a:noAutofit/>
            </a:bodyPr>
            <a:lstStyle/>
            <a:p>
              <a:pPr lvl="0" algn="l" defTabSz="1022350">
                <a:lnSpc>
                  <a:spcPct val="90000"/>
                </a:lnSpc>
                <a:spcBef>
                  <a:spcPct val="0"/>
                </a:spcBef>
                <a:spcAft>
                  <a:spcPct val="35000"/>
                </a:spcAft>
              </a:pPr>
              <a:r>
                <a:rPr lang="bn-BD" sz="2300" kern="1200" dirty="0">
                  <a:latin typeface="NikoshBAN" panose="02000000000000000000" pitchFamily="2" charset="0"/>
                  <a:cs typeface="NikoshBAN" panose="02000000000000000000" pitchFamily="2" charset="0"/>
                </a:rPr>
                <a:t>দূর্বল শিক্ষার্থী চিহ্নিতকর</a:t>
              </a:r>
              <a:r>
                <a:rPr lang="en-US" sz="2300" kern="1200" dirty="0">
                  <a:latin typeface="NikoshBAN" panose="02000000000000000000" pitchFamily="2" charset="0"/>
                  <a:cs typeface="NikoshBAN" panose="02000000000000000000" pitchFamily="2" charset="0"/>
                </a:rPr>
                <a:t>ণ</a:t>
              </a:r>
              <a:r>
                <a:rPr lang="bn-BD" sz="2300" kern="1200" dirty="0">
                  <a:latin typeface="NikoshBAN" panose="02000000000000000000" pitchFamily="2" charset="0"/>
                  <a:cs typeface="NikoshBAN" panose="02000000000000000000" pitchFamily="2" charset="0"/>
                </a:rPr>
                <a:t> ও পরিচর্যা</a:t>
              </a:r>
              <a:endParaRPr lang="en-US" sz="2300" kern="1200" dirty="0">
                <a:latin typeface="NikoshBAN" panose="02000000000000000000" pitchFamily="2" charset="0"/>
                <a:cs typeface="NikoshBAN" panose="02000000000000000000" pitchFamily="2" charset="0"/>
              </a:endParaRPr>
            </a:p>
          </p:txBody>
        </p:sp>
        <p:sp>
          <p:nvSpPr>
            <p:cNvPr id="6" name="Rectangle 5"/>
            <p:cNvSpPr/>
            <p:nvPr/>
          </p:nvSpPr>
          <p:spPr>
            <a:xfrm>
              <a:off x="850816" y="1088563"/>
              <a:ext cx="1278430" cy="990292"/>
            </a:xfrm>
            <a:prstGeom prst="rect">
              <a:avLst/>
            </a:prstGeom>
            <a:blipFill>
              <a:blip r:embed="rId2"/>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grpSp>
      <p:sp>
        <p:nvSpPr>
          <p:cNvPr id="2" name="Date Placeholder 1"/>
          <p:cNvSpPr>
            <a:spLocks noGrp="1"/>
          </p:cNvSpPr>
          <p:nvPr>
            <p:ph type="dt" sz="half" idx="10"/>
          </p:nvPr>
        </p:nvSpPr>
        <p:spPr/>
        <p:txBody>
          <a:bodyPr/>
          <a:lstStyle/>
          <a:p>
            <a:fld id="{2E78A6FD-FFBC-4C1F-8E95-CAFB0C679F0C}" type="datetime1">
              <a:rPr lang="en-US" smtClean="0"/>
              <a:t>10/17/2019</a:t>
            </a:fld>
            <a:endParaRPr lang="en-US"/>
          </a:p>
        </p:txBody>
      </p:sp>
      <p:sp>
        <p:nvSpPr>
          <p:cNvPr id="3" name="Slide Number Placeholder 2"/>
          <p:cNvSpPr>
            <a:spLocks noGrp="1"/>
          </p:cNvSpPr>
          <p:nvPr>
            <p:ph type="sldNum" sz="quarter" idx="12"/>
          </p:nvPr>
        </p:nvSpPr>
        <p:spPr/>
        <p:txBody>
          <a:bodyPr/>
          <a:lstStyle/>
          <a:p>
            <a:fld id="{54BAA614-FEA3-441A-BF79-A8A85741B07F}" type="slidenum">
              <a:rPr lang="en-US" smtClean="0"/>
              <a:t>5</a:t>
            </a:fld>
            <a:endParaRPr lang="en-US"/>
          </a:p>
        </p:txBody>
      </p:sp>
      <p:grpSp>
        <p:nvGrpSpPr>
          <p:cNvPr id="20" name="Group 19"/>
          <p:cNvGrpSpPr/>
          <p:nvPr/>
        </p:nvGrpSpPr>
        <p:grpSpPr>
          <a:xfrm>
            <a:off x="6171976" y="3000088"/>
            <a:ext cx="5438727" cy="996805"/>
            <a:chOff x="850816" y="1094791"/>
            <a:chExt cx="5438727" cy="996805"/>
          </a:xfrm>
        </p:grpSpPr>
        <p:sp>
          <p:nvSpPr>
            <p:cNvPr id="7" name="Freeform 6"/>
            <p:cNvSpPr/>
            <p:nvPr/>
          </p:nvSpPr>
          <p:spPr>
            <a:xfrm>
              <a:off x="2225500" y="1150232"/>
              <a:ext cx="4064043" cy="901011"/>
            </a:xfrm>
            <a:custGeom>
              <a:avLst/>
              <a:gdLst>
                <a:gd name="connsiteX0" fmla="*/ 0 w 4120942"/>
                <a:gd name="connsiteY0" fmla="*/ 0 h 827014"/>
                <a:gd name="connsiteX1" fmla="*/ 4120942 w 4120942"/>
                <a:gd name="connsiteY1" fmla="*/ 0 h 827014"/>
                <a:gd name="connsiteX2" fmla="*/ 4120942 w 4120942"/>
                <a:gd name="connsiteY2" fmla="*/ 827014 h 827014"/>
                <a:gd name="connsiteX3" fmla="*/ 0 w 4120942"/>
                <a:gd name="connsiteY3" fmla="*/ 827014 h 827014"/>
                <a:gd name="connsiteX4" fmla="*/ 0 w 4120942"/>
                <a:gd name="connsiteY4" fmla="*/ 0 h 827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0942" h="827014">
                  <a:moveTo>
                    <a:pt x="0" y="0"/>
                  </a:moveTo>
                  <a:lnTo>
                    <a:pt x="4120942" y="0"/>
                  </a:lnTo>
                  <a:lnTo>
                    <a:pt x="4120942" y="827014"/>
                  </a:lnTo>
                  <a:lnTo>
                    <a:pt x="0" y="827014"/>
                  </a:lnTo>
                  <a:lnTo>
                    <a:pt x="0" y="0"/>
                  </a:lnTo>
                  <a:close/>
                </a:path>
              </a:pathLst>
            </a:custGeom>
            <a:ln/>
          </p:spPr>
          <p:style>
            <a:lnRef idx="2">
              <a:schemeClr val="accent4"/>
            </a:lnRef>
            <a:fillRef idx="1">
              <a:schemeClr val="lt1"/>
            </a:fillRef>
            <a:effectRef idx="0">
              <a:schemeClr val="accent4"/>
            </a:effectRef>
            <a:fontRef idx="minor">
              <a:schemeClr val="dk1"/>
            </a:fontRef>
          </p:style>
          <p:txBody>
            <a:bodyPr spcFirstLastPara="0" vert="horz" wrap="square" lIns="560165" tIns="87630" rIns="87630" bIns="87630" numCol="1" spcCol="1270" anchor="ctr" anchorCtr="0">
              <a:noAutofit/>
            </a:bodyPr>
            <a:lstStyle/>
            <a:p>
              <a:pPr lvl="0" algn="ctr" defTabSz="1022350">
                <a:lnSpc>
                  <a:spcPct val="90000"/>
                </a:lnSpc>
                <a:spcBef>
                  <a:spcPct val="0"/>
                </a:spcBef>
                <a:spcAft>
                  <a:spcPct val="35000"/>
                </a:spcAft>
              </a:pPr>
              <a:r>
                <a:rPr lang="bn-BD" sz="2300" kern="1200" dirty="0">
                  <a:latin typeface="NikoshBAN" panose="02000000000000000000" pitchFamily="2" charset="0"/>
                  <a:cs typeface="NikoshBAN" panose="02000000000000000000" pitchFamily="2" charset="0"/>
                </a:rPr>
                <a:t>বাস্তব</a:t>
              </a:r>
              <a:r>
                <a:rPr lang="en-US" sz="2300" kern="1200" dirty="0">
                  <a:latin typeface="NikoshBAN" panose="02000000000000000000" pitchFamily="2" charset="0"/>
                  <a:cs typeface="NikoshBAN" panose="02000000000000000000" pitchFamily="2" charset="0"/>
                </a:rPr>
                <a:t> ও </a:t>
              </a:r>
              <a:r>
                <a:rPr lang="bn-BD" sz="2300" dirty="0">
                  <a:latin typeface="NikoshBAN" panose="02000000000000000000" pitchFamily="2" charset="0"/>
                  <a:cs typeface="NikoshBAN" panose="02000000000000000000" pitchFamily="2" charset="0"/>
                </a:rPr>
                <a:t>ডিজিটাল</a:t>
              </a:r>
              <a:r>
                <a:rPr lang="en-US" sz="2300" kern="1200" dirty="0">
                  <a:latin typeface="NikoshBAN" panose="02000000000000000000" pitchFamily="2" charset="0"/>
                  <a:cs typeface="NikoshBAN" panose="02000000000000000000" pitchFamily="2" charset="0"/>
                </a:rPr>
                <a:t> </a:t>
              </a:r>
              <a:r>
                <a:rPr lang="en-US" sz="2300" kern="1200" dirty="0" err="1">
                  <a:latin typeface="NikoshBAN" panose="02000000000000000000" pitchFamily="2" charset="0"/>
                  <a:cs typeface="NikoshBAN" panose="02000000000000000000" pitchFamily="2" charset="0"/>
                </a:rPr>
                <a:t>উপকরণ</a:t>
              </a:r>
              <a:r>
                <a:rPr lang="en-US" sz="2300" kern="1200" dirty="0">
                  <a:latin typeface="NikoshBAN" panose="02000000000000000000" pitchFamily="2" charset="0"/>
                  <a:cs typeface="NikoshBAN" panose="02000000000000000000" pitchFamily="2" charset="0"/>
                </a:rPr>
                <a:t> </a:t>
              </a:r>
              <a:r>
                <a:rPr lang="en-US" sz="2300" kern="1200" dirty="0" err="1">
                  <a:latin typeface="NikoshBAN" panose="02000000000000000000" pitchFamily="2" charset="0"/>
                  <a:cs typeface="NikoshBAN" panose="02000000000000000000" pitchFamily="2" charset="0"/>
                </a:rPr>
                <a:t>ব্যবহার</a:t>
              </a:r>
              <a:r>
                <a:rPr lang="en-US" sz="2300" kern="1200" dirty="0">
                  <a:latin typeface="NikoshBAN" panose="02000000000000000000" pitchFamily="2" charset="0"/>
                  <a:cs typeface="NikoshBAN" panose="02000000000000000000" pitchFamily="2" charset="0"/>
                </a:rPr>
                <a:t> </a:t>
              </a:r>
              <a:r>
                <a:rPr lang="en-US" sz="2300" kern="1200" dirty="0" err="1">
                  <a:latin typeface="NikoshBAN" panose="02000000000000000000" pitchFamily="2" charset="0"/>
                  <a:cs typeface="NikoshBAN" panose="02000000000000000000" pitchFamily="2" charset="0"/>
                </a:rPr>
                <a:t>করে</a:t>
              </a:r>
              <a:r>
                <a:rPr lang="en-US" sz="2300" kern="1200" dirty="0">
                  <a:latin typeface="NikoshBAN" panose="02000000000000000000" pitchFamily="2" charset="0"/>
                  <a:cs typeface="NikoshBAN" panose="02000000000000000000" pitchFamily="2" charset="0"/>
                </a:rPr>
                <a:t> </a:t>
              </a:r>
              <a:r>
                <a:rPr lang="bn-BD" sz="2300" kern="1200" dirty="0">
                  <a:latin typeface="NikoshBAN" panose="02000000000000000000" pitchFamily="2" charset="0"/>
                  <a:cs typeface="NikoshBAN" panose="02000000000000000000" pitchFamily="2" charset="0"/>
                </a:rPr>
                <a:t>পাঠদান  </a:t>
              </a:r>
              <a:endParaRPr lang="en-US" sz="2300" kern="1200" dirty="0">
                <a:latin typeface="NikoshBAN" panose="02000000000000000000" pitchFamily="2" charset="0"/>
                <a:cs typeface="NikoshBAN" panose="02000000000000000000" pitchFamily="2" charset="0"/>
              </a:endParaRPr>
            </a:p>
          </p:txBody>
        </p:sp>
        <p:sp>
          <p:nvSpPr>
            <p:cNvPr id="10" name="Rectangle 9"/>
            <p:cNvSpPr/>
            <p:nvPr/>
          </p:nvSpPr>
          <p:spPr>
            <a:xfrm>
              <a:off x="850816" y="1094791"/>
              <a:ext cx="1278430" cy="996805"/>
            </a:xfrm>
            <a:prstGeom prst="rect">
              <a:avLst/>
            </a:prstGeom>
            <a:blipFill>
              <a:blip r:embed="rId3"/>
              <a:stretch>
                <a:fillRect/>
              </a:stretch>
            </a:blipFill>
          </p:spPr>
          <p:style>
            <a:lnRef idx="2">
              <a:schemeClr val="lt1">
                <a:hueOff val="0"/>
                <a:satOff val="0"/>
                <a:lumOff val="0"/>
                <a:alphaOff val="0"/>
              </a:schemeClr>
            </a:lnRef>
            <a:fillRef idx="1">
              <a:scrgbClr r="0" g="0" b="0"/>
            </a:fillRef>
            <a:effectRef idx="0">
              <a:schemeClr val="accent5">
                <a:tint val="50000"/>
                <a:hueOff val="-1847243"/>
                <a:satOff val="-3249"/>
                <a:lumOff val="-418"/>
                <a:alphaOff val="0"/>
              </a:schemeClr>
            </a:effectRef>
            <a:fontRef idx="minor">
              <a:schemeClr val="lt1">
                <a:hueOff val="0"/>
                <a:satOff val="0"/>
                <a:lumOff val="0"/>
                <a:alphaOff val="0"/>
              </a:schemeClr>
            </a:fontRef>
          </p:style>
        </p:sp>
      </p:grpSp>
      <p:grpSp>
        <p:nvGrpSpPr>
          <p:cNvPr id="21" name="Group 20"/>
          <p:cNvGrpSpPr/>
          <p:nvPr/>
        </p:nvGrpSpPr>
        <p:grpSpPr>
          <a:xfrm>
            <a:off x="6171976" y="1258703"/>
            <a:ext cx="5458544" cy="947266"/>
            <a:chOff x="850816" y="1103978"/>
            <a:chExt cx="5458544" cy="947266"/>
          </a:xfrm>
        </p:grpSpPr>
        <p:sp>
          <p:nvSpPr>
            <p:cNvPr id="11" name="Freeform 10"/>
            <p:cNvSpPr/>
            <p:nvPr/>
          </p:nvSpPr>
          <p:spPr>
            <a:xfrm>
              <a:off x="2225500" y="1115782"/>
              <a:ext cx="4083860" cy="935462"/>
            </a:xfrm>
            <a:custGeom>
              <a:avLst/>
              <a:gdLst>
                <a:gd name="connsiteX0" fmla="*/ 0 w 4047662"/>
                <a:gd name="connsiteY0" fmla="*/ 0 h 827014"/>
                <a:gd name="connsiteX1" fmla="*/ 4047662 w 4047662"/>
                <a:gd name="connsiteY1" fmla="*/ 0 h 827014"/>
                <a:gd name="connsiteX2" fmla="*/ 4047662 w 4047662"/>
                <a:gd name="connsiteY2" fmla="*/ 827014 h 827014"/>
                <a:gd name="connsiteX3" fmla="*/ 0 w 4047662"/>
                <a:gd name="connsiteY3" fmla="*/ 827014 h 827014"/>
                <a:gd name="connsiteX4" fmla="*/ 0 w 4047662"/>
                <a:gd name="connsiteY4" fmla="*/ 0 h 827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7662" h="827014">
                  <a:moveTo>
                    <a:pt x="0" y="0"/>
                  </a:moveTo>
                  <a:lnTo>
                    <a:pt x="4047662" y="0"/>
                  </a:lnTo>
                  <a:lnTo>
                    <a:pt x="4047662" y="827014"/>
                  </a:lnTo>
                  <a:lnTo>
                    <a:pt x="0" y="827014"/>
                  </a:lnTo>
                  <a:lnTo>
                    <a:pt x="0" y="0"/>
                  </a:lnTo>
                  <a:close/>
                </a:path>
              </a:pathLst>
            </a:custGeom>
            <a:ln/>
          </p:spPr>
          <p:style>
            <a:lnRef idx="2">
              <a:schemeClr val="accent4"/>
            </a:lnRef>
            <a:fillRef idx="1">
              <a:schemeClr val="lt1"/>
            </a:fillRef>
            <a:effectRef idx="0">
              <a:schemeClr val="accent4"/>
            </a:effectRef>
            <a:fontRef idx="minor">
              <a:schemeClr val="dk1"/>
            </a:fontRef>
          </p:style>
          <p:txBody>
            <a:bodyPr spcFirstLastPara="0" vert="horz" wrap="square" lIns="560165" tIns="87630" rIns="87630" bIns="87630" numCol="1" spcCol="1270" anchor="ctr" anchorCtr="0">
              <a:noAutofit/>
            </a:bodyPr>
            <a:lstStyle/>
            <a:p>
              <a:pPr lvl="0" algn="l" defTabSz="1022350">
                <a:lnSpc>
                  <a:spcPct val="90000"/>
                </a:lnSpc>
                <a:spcBef>
                  <a:spcPct val="0"/>
                </a:spcBef>
                <a:spcAft>
                  <a:spcPct val="35000"/>
                </a:spcAft>
              </a:pPr>
              <a:r>
                <a:rPr lang="bn-BD" sz="2300" kern="1200" dirty="0">
                  <a:latin typeface="NikoshBAN" panose="02000000000000000000" pitchFamily="2" charset="0"/>
                  <a:cs typeface="NikoshBAN" panose="02000000000000000000" pitchFamily="2" charset="0"/>
                </a:rPr>
                <a:t>মাল্টিমিডিয়ার মাধ্যমে ক্লাস পরিচালনা</a:t>
              </a:r>
              <a:endParaRPr lang="en-US" sz="2300" kern="1200" dirty="0">
                <a:latin typeface="NikoshBAN" panose="02000000000000000000" pitchFamily="2" charset="0"/>
                <a:cs typeface="NikoshBAN" panose="02000000000000000000" pitchFamily="2" charset="0"/>
              </a:endParaRPr>
            </a:p>
          </p:txBody>
        </p:sp>
        <p:sp>
          <p:nvSpPr>
            <p:cNvPr id="12" name="Rectangle 11"/>
            <p:cNvSpPr/>
            <p:nvPr/>
          </p:nvSpPr>
          <p:spPr>
            <a:xfrm>
              <a:off x="850816" y="1103978"/>
              <a:ext cx="1278430" cy="947266"/>
            </a:xfrm>
            <a:prstGeom prst="rect">
              <a:avLst/>
            </a:prstGeom>
            <a:blipFill>
              <a:blip r:embed="rId4"/>
              <a:stretch>
                <a:fillRect/>
              </a:stretch>
            </a:blipFill>
          </p:spPr>
          <p:style>
            <a:lnRef idx="2">
              <a:schemeClr val="lt1">
                <a:hueOff val="0"/>
                <a:satOff val="0"/>
                <a:lumOff val="0"/>
                <a:alphaOff val="0"/>
              </a:schemeClr>
            </a:lnRef>
            <a:fillRef idx="1">
              <a:scrgbClr r="0" g="0" b="0"/>
            </a:fillRef>
            <a:effectRef idx="0">
              <a:schemeClr val="accent5">
                <a:tint val="50000"/>
                <a:hueOff val="-3694485"/>
                <a:satOff val="-6499"/>
                <a:lumOff val="-836"/>
                <a:alphaOff val="0"/>
              </a:schemeClr>
            </a:effectRef>
            <a:fontRef idx="minor">
              <a:schemeClr val="lt1">
                <a:hueOff val="0"/>
                <a:satOff val="0"/>
                <a:lumOff val="0"/>
                <a:alphaOff val="0"/>
              </a:schemeClr>
            </a:fontRef>
          </p:style>
        </p:sp>
      </p:grpSp>
      <p:grpSp>
        <p:nvGrpSpPr>
          <p:cNvPr id="22" name="Group 21"/>
          <p:cNvGrpSpPr/>
          <p:nvPr/>
        </p:nvGrpSpPr>
        <p:grpSpPr>
          <a:xfrm>
            <a:off x="6171977" y="4639545"/>
            <a:ext cx="5438726" cy="992415"/>
            <a:chOff x="850816" y="1086439"/>
            <a:chExt cx="5438726" cy="992415"/>
          </a:xfrm>
        </p:grpSpPr>
        <p:sp>
          <p:nvSpPr>
            <p:cNvPr id="13" name="Freeform 12"/>
            <p:cNvSpPr/>
            <p:nvPr/>
          </p:nvSpPr>
          <p:spPr>
            <a:xfrm>
              <a:off x="2225775" y="1141373"/>
              <a:ext cx="4063767" cy="937481"/>
            </a:xfrm>
            <a:custGeom>
              <a:avLst/>
              <a:gdLst>
                <a:gd name="connsiteX0" fmla="*/ 0 w 3964404"/>
                <a:gd name="connsiteY0" fmla="*/ 0 h 827014"/>
                <a:gd name="connsiteX1" fmla="*/ 3964404 w 3964404"/>
                <a:gd name="connsiteY1" fmla="*/ 0 h 827014"/>
                <a:gd name="connsiteX2" fmla="*/ 3964404 w 3964404"/>
                <a:gd name="connsiteY2" fmla="*/ 827014 h 827014"/>
                <a:gd name="connsiteX3" fmla="*/ 0 w 3964404"/>
                <a:gd name="connsiteY3" fmla="*/ 827014 h 827014"/>
                <a:gd name="connsiteX4" fmla="*/ 0 w 3964404"/>
                <a:gd name="connsiteY4" fmla="*/ 0 h 827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4404" h="827014">
                  <a:moveTo>
                    <a:pt x="0" y="0"/>
                  </a:moveTo>
                  <a:lnTo>
                    <a:pt x="3964404" y="0"/>
                  </a:lnTo>
                  <a:lnTo>
                    <a:pt x="3964404" y="827014"/>
                  </a:lnTo>
                  <a:lnTo>
                    <a:pt x="0" y="827014"/>
                  </a:lnTo>
                  <a:lnTo>
                    <a:pt x="0" y="0"/>
                  </a:lnTo>
                  <a:close/>
                </a:path>
              </a:pathLst>
            </a:custGeom>
            <a:ln/>
          </p:spPr>
          <p:style>
            <a:lnRef idx="2">
              <a:schemeClr val="accent4"/>
            </a:lnRef>
            <a:fillRef idx="1">
              <a:schemeClr val="lt1"/>
            </a:fillRef>
            <a:effectRef idx="0">
              <a:schemeClr val="accent4"/>
            </a:effectRef>
            <a:fontRef idx="minor">
              <a:schemeClr val="dk1"/>
            </a:fontRef>
          </p:style>
          <p:txBody>
            <a:bodyPr spcFirstLastPara="0" vert="horz" wrap="square" lIns="560165" tIns="87630" rIns="87630" bIns="87630" numCol="1" spcCol="1270" anchor="ctr" anchorCtr="0">
              <a:noAutofit/>
            </a:bodyPr>
            <a:lstStyle/>
            <a:p>
              <a:pPr lvl="0" algn="l" defTabSz="1022350">
                <a:lnSpc>
                  <a:spcPct val="90000"/>
                </a:lnSpc>
                <a:spcBef>
                  <a:spcPct val="0"/>
                </a:spcBef>
                <a:spcAft>
                  <a:spcPct val="35000"/>
                </a:spcAft>
              </a:pPr>
              <a:r>
                <a:rPr lang="bn-BD" sz="2300" kern="1200" dirty="0">
                  <a:latin typeface="NikoshBAN" panose="02000000000000000000" pitchFamily="2" charset="0"/>
                  <a:cs typeface="NikoshBAN" panose="02000000000000000000" pitchFamily="2" charset="0"/>
                </a:rPr>
                <a:t>গ্রুপ কাজের মাধ্যমে দক্ষতা বাড়ানো </a:t>
              </a:r>
              <a:endParaRPr lang="en-US" sz="2300" kern="1200" dirty="0">
                <a:latin typeface="NikoshBAN" panose="02000000000000000000" pitchFamily="2" charset="0"/>
                <a:cs typeface="NikoshBAN" panose="02000000000000000000" pitchFamily="2" charset="0"/>
              </a:endParaRPr>
            </a:p>
          </p:txBody>
        </p:sp>
        <p:sp>
          <p:nvSpPr>
            <p:cNvPr id="14" name="Rectangle 13"/>
            <p:cNvSpPr/>
            <p:nvPr/>
          </p:nvSpPr>
          <p:spPr>
            <a:xfrm>
              <a:off x="850816" y="1086439"/>
              <a:ext cx="1278430" cy="964805"/>
            </a:xfrm>
            <a:prstGeom prst="rect">
              <a:avLst/>
            </a:prstGeom>
            <a:blipFill>
              <a:blip r:embed="rId5"/>
              <a:stretch>
                <a:fillRect/>
              </a:stretch>
            </a:blipFill>
          </p:spPr>
          <p:style>
            <a:lnRef idx="2">
              <a:schemeClr val="lt1">
                <a:hueOff val="0"/>
                <a:satOff val="0"/>
                <a:lumOff val="0"/>
                <a:alphaOff val="0"/>
              </a:schemeClr>
            </a:lnRef>
            <a:fillRef idx="1">
              <a:scrgbClr r="0" g="0" b="0"/>
            </a:fillRef>
            <a:effectRef idx="0">
              <a:schemeClr val="accent5">
                <a:tint val="50000"/>
                <a:hueOff val="-5541728"/>
                <a:satOff val="-9748"/>
                <a:lumOff val="-1254"/>
                <a:alphaOff val="0"/>
              </a:schemeClr>
            </a:effectRef>
            <a:fontRef idx="minor">
              <a:schemeClr val="lt1">
                <a:hueOff val="0"/>
                <a:satOff val="0"/>
                <a:lumOff val="0"/>
                <a:alphaOff val="0"/>
              </a:schemeClr>
            </a:fontRef>
          </p:style>
        </p:sp>
      </p:grpSp>
      <p:grpSp>
        <p:nvGrpSpPr>
          <p:cNvPr id="23" name="Group 22"/>
          <p:cNvGrpSpPr/>
          <p:nvPr/>
        </p:nvGrpSpPr>
        <p:grpSpPr>
          <a:xfrm>
            <a:off x="271059" y="4631124"/>
            <a:ext cx="5427081" cy="990292"/>
            <a:chOff x="836782" y="1088564"/>
            <a:chExt cx="5427081" cy="990292"/>
          </a:xfrm>
        </p:grpSpPr>
        <p:sp>
          <p:nvSpPr>
            <p:cNvPr id="15" name="Freeform 14"/>
            <p:cNvSpPr/>
            <p:nvPr/>
          </p:nvSpPr>
          <p:spPr>
            <a:xfrm>
              <a:off x="2225499" y="1135144"/>
              <a:ext cx="4038364" cy="916099"/>
            </a:xfrm>
            <a:custGeom>
              <a:avLst/>
              <a:gdLst>
                <a:gd name="connsiteX0" fmla="*/ 0 w 3846558"/>
                <a:gd name="connsiteY0" fmla="*/ 0 h 827014"/>
                <a:gd name="connsiteX1" fmla="*/ 3846558 w 3846558"/>
                <a:gd name="connsiteY1" fmla="*/ 0 h 827014"/>
                <a:gd name="connsiteX2" fmla="*/ 3846558 w 3846558"/>
                <a:gd name="connsiteY2" fmla="*/ 827014 h 827014"/>
                <a:gd name="connsiteX3" fmla="*/ 0 w 3846558"/>
                <a:gd name="connsiteY3" fmla="*/ 827014 h 827014"/>
                <a:gd name="connsiteX4" fmla="*/ 0 w 3846558"/>
                <a:gd name="connsiteY4" fmla="*/ 0 h 827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558" h="827014">
                  <a:moveTo>
                    <a:pt x="0" y="0"/>
                  </a:moveTo>
                  <a:lnTo>
                    <a:pt x="3846558" y="0"/>
                  </a:lnTo>
                  <a:lnTo>
                    <a:pt x="3846558" y="827014"/>
                  </a:lnTo>
                  <a:lnTo>
                    <a:pt x="0" y="827014"/>
                  </a:lnTo>
                  <a:lnTo>
                    <a:pt x="0" y="0"/>
                  </a:lnTo>
                  <a:close/>
                </a:path>
              </a:pathLst>
            </a:custGeom>
            <a:ln/>
          </p:spPr>
          <p:style>
            <a:lnRef idx="2">
              <a:schemeClr val="accent4"/>
            </a:lnRef>
            <a:fillRef idx="1">
              <a:schemeClr val="lt1"/>
            </a:fillRef>
            <a:effectRef idx="0">
              <a:schemeClr val="accent4"/>
            </a:effectRef>
            <a:fontRef idx="minor">
              <a:schemeClr val="dk1"/>
            </a:fontRef>
          </p:style>
          <p:txBody>
            <a:bodyPr spcFirstLastPara="0" vert="horz" wrap="square" lIns="560165" tIns="87630" rIns="87630" bIns="87630" numCol="1" spcCol="1270" anchor="ctr" anchorCtr="0">
              <a:noAutofit/>
            </a:bodyPr>
            <a:lstStyle/>
            <a:p>
              <a:pPr lvl="0" algn="l" defTabSz="1022350">
                <a:lnSpc>
                  <a:spcPct val="90000"/>
                </a:lnSpc>
                <a:spcBef>
                  <a:spcPct val="0"/>
                </a:spcBef>
                <a:spcAft>
                  <a:spcPct val="35000"/>
                </a:spcAft>
              </a:pPr>
              <a:r>
                <a:rPr lang="bn-BD" sz="2300" kern="1200" dirty="0">
                  <a:latin typeface="NikoshBAN" panose="02000000000000000000" pitchFamily="2" charset="0"/>
                  <a:cs typeface="NikoshBAN" panose="02000000000000000000" pitchFamily="2" charset="0"/>
                </a:rPr>
                <a:t>অনলাইনভিত্তিক </a:t>
              </a:r>
              <a:r>
                <a:rPr lang="en-US" sz="2300" kern="1200" dirty="0" err="1">
                  <a:latin typeface="NikoshBAN" panose="02000000000000000000" pitchFamily="2" charset="0"/>
                  <a:cs typeface="NikoshBAN" panose="02000000000000000000" pitchFamily="2" charset="0"/>
                </a:rPr>
                <a:t>প্লাটফর্মে</a:t>
              </a:r>
              <a:r>
                <a:rPr lang="en-US" sz="2300" kern="1200" dirty="0">
                  <a:latin typeface="NikoshBAN" panose="02000000000000000000" pitchFamily="2" charset="0"/>
                  <a:cs typeface="NikoshBAN" panose="02000000000000000000" pitchFamily="2" charset="0"/>
                </a:rPr>
                <a:t> </a:t>
              </a:r>
              <a:r>
                <a:rPr lang="en-US" sz="2300" kern="1200" dirty="0" err="1">
                  <a:latin typeface="NikoshBAN" panose="02000000000000000000" pitchFamily="2" charset="0"/>
                  <a:cs typeface="NikoshBAN" panose="02000000000000000000" pitchFamily="2" charset="0"/>
                </a:rPr>
                <a:t>অংশগ্রহনের</a:t>
              </a:r>
              <a:r>
                <a:rPr lang="en-US" sz="2300" kern="1200" dirty="0">
                  <a:latin typeface="NikoshBAN" panose="02000000000000000000" pitchFamily="2" charset="0"/>
                  <a:cs typeface="NikoshBAN" panose="02000000000000000000" pitchFamily="2" charset="0"/>
                </a:rPr>
                <a:t> </a:t>
              </a:r>
              <a:r>
                <a:rPr lang="en-US" sz="2300" kern="1200" dirty="0" err="1">
                  <a:latin typeface="NikoshBAN" panose="02000000000000000000" pitchFamily="2" charset="0"/>
                  <a:cs typeface="NikoshBAN" panose="02000000000000000000" pitchFamily="2" charset="0"/>
                </a:rPr>
                <a:t>মাধ্যমে</a:t>
              </a:r>
              <a:r>
                <a:rPr lang="en-US" sz="2300" kern="1200" dirty="0">
                  <a:latin typeface="NikoshBAN" panose="02000000000000000000" pitchFamily="2" charset="0"/>
                  <a:cs typeface="NikoshBAN" panose="02000000000000000000" pitchFamily="2" charset="0"/>
                </a:rPr>
                <a:t> </a:t>
              </a:r>
              <a:r>
                <a:rPr lang="bn-BD" sz="2300" kern="1200" dirty="0">
                  <a:latin typeface="NikoshBAN" panose="02000000000000000000" pitchFamily="2" charset="0"/>
                  <a:cs typeface="NikoshBAN" panose="02000000000000000000" pitchFamily="2" charset="0"/>
                </a:rPr>
                <a:t>পাঠদান </a:t>
              </a:r>
              <a:endParaRPr lang="en-US" sz="2300" kern="1200" dirty="0">
                <a:latin typeface="NikoshBAN" panose="02000000000000000000" pitchFamily="2" charset="0"/>
                <a:cs typeface="NikoshBAN" panose="02000000000000000000" pitchFamily="2" charset="0"/>
              </a:endParaRPr>
            </a:p>
          </p:txBody>
        </p:sp>
        <p:sp>
          <p:nvSpPr>
            <p:cNvPr id="16" name="Rectangle 15"/>
            <p:cNvSpPr/>
            <p:nvPr/>
          </p:nvSpPr>
          <p:spPr>
            <a:xfrm>
              <a:off x="836782" y="1088564"/>
              <a:ext cx="1292463" cy="990292"/>
            </a:xfrm>
            <a:prstGeom prst="rect">
              <a:avLst/>
            </a:prstGeom>
            <a:blipFill>
              <a:blip r:embed="rId6"/>
              <a:stretch>
                <a:fillRect/>
              </a:stretch>
            </a:blipFill>
          </p:spPr>
          <p:style>
            <a:lnRef idx="2">
              <a:schemeClr val="lt1">
                <a:hueOff val="0"/>
                <a:satOff val="0"/>
                <a:lumOff val="0"/>
                <a:alphaOff val="0"/>
              </a:schemeClr>
            </a:lnRef>
            <a:fillRef idx="1">
              <a:scrgbClr r="0" g="0" b="0"/>
            </a:fillRef>
            <a:effectRef idx="0">
              <a:schemeClr val="accent5">
                <a:tint val="50000"/>
                <a:hueOff val="-7388970"/>
                <a:satOff val="-12997"/>
                <a:lumOff val="-1672"/>
                <a:alphaOff val="0"/>
              </a:schemeClr>
            </a:effectRef>
            <a:fontRef idx="minor">
              <a:schemeClr val="lt1">
                <a:hueOff val="0"/>
                <a:satOff val="0"/>
                <a:lumOff val="0"/>
                <a:alphaOff val="0"/>
              </a:schemeClr>
            </a:fontRef>
          </p:style>
        </p:sp>
      </p:grpSp>
      <p:sp>
        <p:nvSpPr>
          <p:cNvPr id="17" name="Rectangle 16"/>
          <p:cNvSpPr/>
          <p:nvPr/>
        </p:nvSpPr>
        <p:spPr>
          <a:xfrm>
            <a:off x="4871401" y="75875"/>
            <a:ext cx="1963271" cy="923330"/>
          </a:xfrm>
          <a:prstGeom prst="rect">
            <a:avLst/>
          </a:prstGeom>
        </p:spPr>
        <p:txBody>
          <a:bodyPr wrap="square">
            <a:spAutoFit/>
          </a:bodyPr>
          <a:lstStyle/>
          <a:p>
            <a:pPr lvl="0"/>
            <a:r>
              <a:rPr lang="bn-BD" sz="5400" dirty="0">
                <a:solidFill>
                  <a:srgbClr val="00B050"/>
                </a:solidFill>
                <a:latin typeface="NikoshBAN" panose="02000000000000000000" pitchFamily="2" charset="0"/>
                <a:cs typeface="NikoshBAN" panose="02000000000000000000" pitchFamily="2" charset="0"/>
              </a:rPr>
              <a:t>সমাধান</a:t>
            </a:r>
            <a:endParaRPr lang="en-US" sz="5400" dirty="0">
              <a:solidFill>
                <a:srgbClr val="00B050"/>
              </a:solidFill>
              <a:latin typeface="NikoshBAN" panose="02000000000000000000" pitchFamily="2" charset="0"/>
              <a:cs typeface="NikoshBAN" panose="02000000000000000000" pitchFamily="2" charset="0"/>
            </a:endParaRPr>
          </a:p>
        </p:txBody>
      </p:sp>
      <p:cxnSp>
        <p:nvCxnSpPr>
          <p:cNvPr id="18" name="Straight Connector 17"/>
          <p:cNvCxnSpPr/>
          <p:nvPr/>
        </p:nvCxnSpPr>
        <p:spPr>
          <a:xfrm>
            <a:off x="78378" y="878451"/>
            <a:ext cx="11482251"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271059" y="2993862"/>
            <a:ext cx="5427081" cy="986911"/>
            <a:chOff x="640854" y="2612431"/>
            <a:chExt cx="5427081" cy="986911"/>
          </a:xfrm>
        </p:grpSpPr>
        <p:sp>
          <p:nvSpPr>
            <p:cNvPr id="25" name="Freeform 24"/>
            <p:cNvSpPr/>
            <p:nvPr/>
          </p:nvSpPr>
          <p:spPr>
            <a:xfrm>
              <a:off x="2029571" y="2659011"/>
              <a:ext cx="4038364" cy="916099"/>
            </a:xfrm>
            <a:custGeom>
              <a:avLst/>
              <a:gdLst>
                <a:gd name="connsiteX0" fmla="*/ 0 w 3846558"/>
                <a:gd name="connsiteY0" fmla="*/ 0 h 827014"/>
                <a:gd name="connsiteX1" fmla="*/ 3846558 w 3846558"/>
                <a:gd name="connsiteY1" fmla="*/ 0 h 827014"/>
                <a:gd name="connsiteX2" fmla="*/ 3846558 w 3846558"/>
                <a:gd name="connsiteY2" fmla="*/ 827014 h 827014"/>
                <a:gd name="connsiteX3" fmla="*/ 0 w 3846558"/>
                <a:gd name="connsiteY3" fmla="*/ 827014 h 827014"/>
                <a:gd name="connsiteX4" fmla="*/ 0 w 3846558"/>
                <a:gd name="connsiteY4" fmla="*/ 0 h 827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558" h="827014">
                  <a:moveTo>
                    <a:pt x="0" y="0"/>
                  </a:moveTo>
                  <a:lnTo>
                    <a:pt x="3846558" y="0"/>
                  </a:lnTo>
                  <a:lnTo>
                    <a:pt x="3846558" y="827014"/>
                  </a:lnTo>
                  <a:lnTo>
                    <a:pt x="0" y="827014"/>
                  </a:lnTo>
                  <a:lnTo>
                    <a:pt x="0" y="0"/>
                  </a:lnTo>
                  <a:close/>
                </a:path>
              </a:pathLst>
            </a:custGeom>
            <a:ln/>
          </p:spPr>
          <p:style>
            <a:lnRef idx="2">
              <a:schemeClr val="accent4"/>
            </a:lnRef>
            <a:fillRef idx="1">
              <a:schemeClr val="lt1"/>
            </a:fillRef>
            <a:effectRef idx="0">
              <a:schemeClr val="accent4"/>
            </a:effectRef>
            <a:fontRef idx="minor">
              <a:schemeClr val="dk1"/>
            </a:fontRef>
          </p:style>
          <p:txBody>
            <a:bodyPr spcFirstLastPara="0" vert="horz" wrap="square" lIns="560165" tIns="87630" rIns="87630" bIns="87630" numCol="1" spcCol="1270" anchor="ctr" anchorCtr="0">
              <a:noAutofit/>
            </a:bodyPr>
            <a:lstStyle/>
            <a:p>
              <a:pPr lvl="0" defTabSz="1022350">
                <a:lnSpc>
                  <a:spcPct val="90000"/>
                </a:lnSpc>
                <a:spcBef>
                  <a:spcPct val="0"/>
                </a:spcBef>
                <a:spcAft>
                  <a:spcPct val="35000"/>
                </a:spcAft>
              </a:pPr>
              <a:r>
                <a:rPr lang="bn-BD" sz="2400" dirty="0">
                  <a:solidFill>
                    <a:srgbClr val="002060"/>
                  </a:solidFill>
                  <a:latin typeface="NikoshBAN" panose="02000000000000000000" pitchFamily="2" charset="0"/>
                  <a:cs typeface="NikoshBAN" panose="02000000000000000000" pitchFamily="2" charset="0"/>
                </a:rPr>
                <a:t>অত্যাধুনিক গণিত ল্যাবে ব্যবহারিক ক্লাসের মাধ্যমে </a:t>
              </a:r>
              <a:endParaRPr lang="en-US" sz="2300" kern="1200" dirty="0">
                <a:latin typeface="NikoshBAN" panose="02000000000000000000" pitchFamily="2" charset="0"/>
                <a:cs typeface="NikoshBAN" panose="02000000000000000000" pitchFamily="2" charset="0"/>
              </a:endParaRPr>
            </a:p>
          </p:txBody>
        </p:sp>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0854" y="2612431"/>
              <a:ext cx="1290747" cy="986911"/>
            </a:xfrm>
            <a:prstGeom prst="rect">
              <a:avLst/>
            </a:prstGeom>
          </p:spPr>
        </p:pic>
      </p:grpSp>
    </p:spTree>
    <p:extLst>
      <p:ext uri="{BB962C8B-B14F-4D97-AF65-F5344CB8AC3E}">
        <p14:creationId xmlns:p14="http://schemas.microsoft.com/office/powerpoint/2010/main" val="389481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8A6FD-FFBC-4C1F-8E95-CAFB0C679F0C}" type="datetime1">
              <a:rPr lang="en-US" smtClean="0"/>
              <a:t>10/17/2019</a:t>
            </a:fld>
            <a:endParaRPr lang="en-US" dirty="0"/>
          </a:p>
        </p:txBody>
      </p:sp>
      <p:sp>
        <p:nvSpPr>
          <p:cNvPr id="3" name="Slide Number Placeholder 2"/>
          <p:cNvSpPr>
            <a:spLocks noGrp="1"/>
          </p:cNvSpPr>
          <p:nvPr>
            <p:ph type="sldNum" sz="quarter" idx="12"/>
          </p:nvPr>
        </p:nvSpPr>
        <p:spPr/>
        <p:txBody>
          <a:bodyPr/>
          <a:lstStyle/>
          <a:p>
            <a:fld id="{54BAA614-FEA3-441A-BF79-A8A85741B07F}" type="slidenum">
              <a:rPr lang="en-US" smtClean="0"/>
              <a:t>6</a:t>
            </a:fld>
            <a:endParaRPr lang="en-US"/>
          </a:p>
        </p:txBody>
      </p:sp>
      <p:sp>
        <p:nvSpPr>
          <p:cNvPr id="4" name="TextBox 3"/>
          <p:cNvSpPr txBox="1"/>
          <p:nvPr/>
        </p:nvSpPr>
        <p:spPr>
          <a:xfrm>
            <a:off x="235577" y="5219233"/>
            <a:ext cx="11736409" cy="1077218"/>
          </a:xfrm>
          <a:prstGeom prst="rect">
            <a:avLst/>
          </a:prstGeom>
          <a:noFill/>
        </p:spPr>
        <p:txBody>
          <a:bodyPr wrap="square" rtlCol="0">
            <a:spAutoFit/>
          </a:bodyPr>
          <a:lstStyle/>
          <a:p>
            <a:pPr algn="ctr"/>
            <a:r>
              <a:rPr lang="bn-BD" sz="3200" dirty="0">
                <a:latin typeface="NikoshBAN" panose="02000000000000000000" pitchFamily="2" charset="0"/>
                <a:cs typeface="NikoshBAN" panose="02000000000000000000" pitchFamily="2" charset="0"/>
              </a:rPr>
              <a:t>গুগল ক্লাসরুম</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প্লাটফর্ম</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ব্যবহার</a:t>
            </a:r>
            <a:r>
              <a:rPr lang="en-US" sz="3200" dirty="0">
                <a:latin typeface="NikoshBAN" panose="02000000000000000000" pitchFamily="2" charset="0"/>
                <a:cs typeface="NikoshBAN" panose="02000000000000000000" pitchFamily="2" charset="0"/>
              </a:rPr>
              <a:t> ও</a:t>
            </a:r>
            <a:r>
              <a:rPr lang="bn-BD" sz="3200" dirty="0">
                <a:latin typeface="NikoshBAN" panose="02000000000000000000" pitchFamily="2" charset="0"/>
                <a:cs typeface="NikoshBAN" panose="02000000000000000000" pitchFamily="2" charset="0"/>
              </a:rPr>
              <a:t> Kahoot</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গেইম</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খেলার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মাধ্যমে</a:t>
            </a:r>
            <a:r>
              <a:rPr lang="bn-BD"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শিক্ষার্থীদের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আনন্দ</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দিয়ে</a:t>
            </a:r>
            <a:r>
              <a:rPr lang="en-US" sz="3200" dirty="0">
                <a:latin typeface="NikoshBAN" panose="02000000000000000000" pitchFamily="2" charset="0"/>
                <a:cs typeface="NikoshBAN" panose="02000000000000000000" pitchFamily="2" charset="0"/>
              </a:rPr>
              <a:t> ও </a:t>
            </a:r>
            <a:r>
              <a:rPr lang="en-US" sz="3200" dirty="0" err="1">
                <a:latin typeface="NikoshBAN" panose="02000000000000000000" pitchFamily="2" charset="0"/>
                <a:cs typeface="NikoshBAN" panose="02000000000000000000" pitchFamily="2" charset="0"/>
              </a:rPr>
              <a:t>আগ্রহ</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সৃষ্টি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পাঠদান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a:t>
            </a:r>
            <a:r>
              <a:rPr lang="en-US" sz="3200" dirty="0">
                <a:latin typeface="NikoshBAN" panose="02000000000000000000" pitchFamily="2" charset="0"/>
                <a:cs typeface="NikoshBAN" panose="02000000000000000000" pitchFamily="2" charset="0"/>
              </a:rPr>
              <a:t>।  </a:t>
            </a:r>
          </a:p>
        </p:txBody>
      </p:sp>
      <p:grpSp>
        <p:nvGrpSpPr>
          <p:cNvPr id="9" name="Group 8"/>
          <p:cNvGrpSpPr/>
          <p:nvPr/>
        </p:nvGrpSpPr>
        <p:grpSpPr>
          <a:xfrm>
            <a:off x="430726" y="1300479"/>
            <a:ext cx="4517792" cy="3475454"/>
            <a:chOff x="474728" y="1892148"/>
            <a:chExt cx="5096102" cy="3885408"/>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728" y="1892148"/>
              <a:ext cx="5096102" cy="3115951"/>
            </a:xfrm>
            <a:prstGeom prst="rect">
              <a:avLst/>
            </a:prstGeom>
            <a:ln>
              <a:noFill/>
            </a:ln>
            <a:effectLst>
              <a:softEdge rad="112500"/>
            </a:effectLst>
          </p:spPr>
        </p:pic>
        <p:sp>
          <p:nvSpPr>
            <p:cNvPr id="7" name="TextBox 6"/>
            <p:cNvSpPr txBox="1"/>
            <p:nvPr/>
          </p:nvSpPr>
          <p:spPr>
            <a:xfrm>
              <a:off x="474728" y="5192781"/>
              <a:ext cx="5096102" cy="584775"/>
            </a:xfrm>
            <a:prstGeom prst="rect">
              <a:avLst/>
            </a:prstGeom>
            <a:noFill/>
          </p:spPr>
          <p:txBody>
            <a:bodyPr wrap="square" rtlCol="0">
              <a:spAutoFit/>
            </a:bodyPr>
            <a:lstStyle/>
            <a:p>
              <a:pPr algn="ctr"/>
              <a:r>
                <a:rPr lang="bn-BD" sz="3200" dirty="0">
                  <a:latin typeface="NikoshBAN" panose="02000000000000000000" pitchFamily="2" charset="0"/>
                  <a:cs typeface="NikoshBAN" panose="02000000000000000000" pitchFamily="2" charset="0"/>
                </a:rPr>
                <a:t>গুগল ক্লাসরুম </a:t>
              </a:r>
              <a:endParaRPr lang="en-US" sz="3200" dirty="0">
                <a:latin typeface="NikoshBAN" panose="02000000000000000000" pitchFamily="2" charset="0"/>
                <a:cs typeface="NikoshBAN" panose="02000000000000000000" pitchFamily="2" charset="0"/>
              </a:endParaRPr>
            </a:p>
          </p:txBody>
        </p:sp>
      </p:grpSp>
      <p:grpSp>
        <p:nvGrpSpPr>
          <p:cNvPr id="10" name="Group 9"/>
          <p:cNvGrpSpPr/>
          <p:nvPr/>
        </p:nvGrpSpPr>
        <p:grpSpPr>
          <a:xfrm>
            <a:off x="6339736" y="1300479"/>
            <a:ext cx="4260650" cy="3475454"/>
            <a:chOff x="6752491" y="1892147"/>
            <a:chExt cx="4744175" cy="3912312"/>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2491" y="1892147"/>
              <a:ext cx="4744175" cy="3115951"/>
            </a:xfrm>
            <a:prstGeom prst="rect">
              <a:avLst/>
            </a:prstGeom>
            <a:ln>
              <a:noFill/>
            </a:ln>
            <a:effectLst>
              <a:softEdge rad="112500"/>
            </a:effectLst>
          </p:spPr>
        </p:pic>
        <p:sp>
          <p:nvSpPr>
            <p:cNvPr id="8" name="TextBox 7"/>
            <p:cNvSpPr txBox="1"/>
            <p:nvPr/>
          </p:nvSpPr>
          <p:spPr>
            <a:xfrm>
              <a:off x="6752491" y="5219684"/>
              <a:ext cx="4744175" cy="584775"/>
            </a:xfrm>
            <a:prstGeom prst="rect">
              <a:avLst/>
            </a:prstGeom>
            <a:noFill/>
          </p:spPr>
          <p:txBody>
            <a:bodyPr wrap="square" rtlCol="0">
              <a:spAutoFit/>
            </a:bodyPr>
            <a:lstStyle/>
            <a:p>
              <a:pPr algn="ctr"/>
              <a:r>
                <a:rPr lang="bn-BD" sz="3200" dirty="0">
                  <a:latin typeface="NikoshBAN" panose="02000000000000000000" pitchFamily="2" charset="0"/>
                  <a:cs typeface="NikoshBAN" panose="02000000000000000000" pitchFamily="2" charset="0"/>
                </a:rPr>
                <a:t>Kahoot</a:t>
              </a:r>
              <a:endParaRPr lang="en-US" sz="3200" dirty="0">
                <a:latin typeface="NikoshBAN" panose="02000000000000000000" pitchFamily="2" charset="0"/>
                <a:cs typeface="NikoshBAN" panose="02000000000000000000" pitchFamily="2" charset="0"/>
              </a:endParaRPr>
            </a:p>
          </p:txBody>
        </p:sp>
      </p:grpSp>
      <p:sp>
        <p:nvSpPr>
          <p:cNvPr id="11" name="Rectangle 10"/>
          <p:cNvSpPr/>
          <p:nvPr/>
        </p:nvSpPr>
        <p:spPr>
          <a:xfrm>
            <a:off x="78378" y="75875"/>
            <a:ext cx="12113621" cy="923330"/>
          </a:xfrm>
          <a:prstGeom prst="rect">
            <a:avLst/>
          </a:prstGeom>
        </p:spPr>
        <p:txBody>
          <a:bodyPr wrap="square">
            <a:spAutoFit/>
          </a:bodyPr>
          <a:lstStyle/>
          <a:p>
            <a:pPr algn="ctr"/>
            <a:r>
              <a:rPr lang="bn-BD" sz="5400" dirty="0">
                <a:solidFill>
                  <a:srgbClr val="00B050"/>
                </a:solidFill>
                <a:latin typeface="NikoshBAN" panose="02000000000000000000" pitchFamily="2" charset="0"/>
                <a:cs typeface="NikoshBAN" panose="02000000000000000000" pitchFamily="2" charset="0"/>
              </a:rPr>
              <a:t>অনলাইনের</a:t>
            </a:r>
            <a:r>
              <a:rPr lang="en-US" sz="5400" dirty="0">
                <a:solidFill>
                  <a:srgbClr val="00B050"/>
                </a:solidFill>
                <a:latin typeface="NikoshBAN" panose="02000000000000000000" pitchFamily="2" charset="0"/>
                <a:cs typeface="NikoshBAN" panose="02000000000000000000" pitchFamily="2" charset="0"/>
              </a:rPr>
              <a:t> </a:t>
            </a:r>
            <a:r>
              <a:rPr lang="en-US" sz="5400" dirty="0" err="1">
                <a:solidFill>
                  <a:srgbClr val="00B050"/>
                </a:solidFill>
                <a:latin typeface="NikoshBAN" panose="02000000000000000000" pitchFamily="2" charset="0"/>
                <a:cs typeface="NikoshBAN" panose="02000000000000000000" pitchFamily="2" charset="0"/>
              </a:rPr>
              <a:t>মাধ্যমে</a:t>
            </a:r>
            <a:r>
              <a:rPr lang="bn-BD" sz="5400" dirty="0">
                <a:solidFill>
                  <a:srgbClr val="00B050"/>
                </a:solidFill>
                <a:latin typeface="NikoshBAN" panose="02000000000000000000" pitchFamily="2" charset="0"/>
                <a:cs typeface="NikoshBAN" panose="02000000000000000000" pitchFamily="2" charset="0"/>
              </a:rPr>
              <a:t> আনন্দদায়ক</a:t>
            </a:r>
            <a:r>
              <a:rPr lang="en-US" sz="5400" dirty="0">
                <a:solidFill>
                  <a:srgbClr val="00B050"/>
                </a:solidFill>
                <a:latin typeface="NikoshBAN" panose="02000000000000000000" pitchFamily="2" charset="0"/>
                <a:cs typeface="NikoshBAN" panose="02000000000000000000" pitchFamily="2" charset="0"/>
              </a:rPr>
              <a:t> </a:t>
            </a:r>
            <a:r>
              <a:rPr lang="bn-BD" sz="5400" dirty="0">
                <a:solidFill>
                  <a:srgbClr val="00B050"/>
                </a:solidFill>
                <a:latin typeface="NikoshBAN" panose="02000000000000000000" pitchFamily="2" charset="0"/>
                <a:cs typeface="NikoshBAN" panose="02000000000000000000" pitchFamily="2" charset="0"/>
              </a:rPr>
              <a:t>পাঠদান </a:t>
            </a:r>
            <a:endParaRPr lang="en-US" sz="5400" dirty="0">
              <a:solidFill>
                <a:srgbClr val="00B050"/>
              </a:solidFill>
              <a:latin typeface="NikoshBAN" panose="02000000000000000000" pitchFamily="2" charset="0"/>
              <a:cs typeface="NikoshBAN" panose="02000000000000000000" pitchFamily="2" charset="0"/>
            </a:endParaRPr>
          </a:p>
        </p:txBody>
      </p:sp>
      <p:cxnSp>
        <p:nvCxnSpPr>
          <p:cNvPr id="12" name="Straight Connector 11"/>
          <p:cNvCxnSpPr/>
          <p:nvPr/>
        </p:nvCxnSpPr>
        <p:spPr>
          <a:xfrm>
            <a:off x="78378" y="878451"/>
            <a:ext cx="1148225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4801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21930" y="1425612"/>
            <a:ext cx="3391937" cy="2652382"/>
            <a:chOff x="404389" y="2751803"/>
            <a:chExt cx="3391937" cy="2652382"/>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389" y="2751803"/>
              <a:ext cx="3391937" cy="1922533"/>
            </a:xfrm>
            <a:prstGeom prst="rect">
              <a:avLst/>
            </a:prstGeom>
            <a:ln>
              <a:noFill/>
            </a:ln>
            <a:effectLst>
              <a:softEdge rad="112500"/>
            </a:effectLst>
          </p:spPr>
        </p:pic>
        <p:sp>
          <p:nvSpPr>
            <p:cNvPr id="9" name="TextBox 8"/>
            <p:cNvSpPr txBox="1"/>
            <p:nvPr/>
          </p:nvSpPr>
          <p:spPr>
            <a:xfrm>
              <a:off x="581744" y="4819410"/>
              <a:ext cx="3214582" cy="584775"/>
            </a:xfrm>
            <a:prstGeom prst="rect">
              <a:avLst/>
            </a:prstGeom>
            <a:noFill/>
          </p:spPr>
          <p:txBody>
            <a:bodyPr wrap="square" rtlCol="0">
              <a:spAutoFit/>
            </a:bodyPr>
            <a:lstStyle/>
            <a:p>
              <a:pPr algn="ctr"/>
              <a:r>
                <a:rPr lang="bn-BD" sz="3200" dirty="0">
                  <a:latin typeface="NikoshBAN" panose="02000000000000000000" pitchFamily="2" charset="0"/>
                  <a:cs typeface="NikoshBAN" panose="02000000000000000000" pitchFamily="2" charset="0"/>
                </a:rPr>
                <a:t>অন্যরকম পাঠশালা </a:t>
              </a:r>
              <a:endParaRPr lang="en-US" sz="3200" dirty="0">
                <a:latin typeface="NikoshBAN" panose="02000000000000000000" pitchFamily="2" charset="0"/>
                <a:cs typeface="NikoshBAN" panose="02000000000000000000" pitchFamily="2" charset="0"/>
              </a:endParaRPr>
            </a:p>
          </p:txBody>
        </p:sp>
      </p:grpSp>
      <p:grpSp>
        <p:nvGrpSpPr>
          <p:cNvPr id="11" name="Group 10"/>
          <p:cNvGrpSpPr/>
          <p:nvPr/>
        </p:nvGrpSpPr>
        <p:grpSpPr>
          <a:xfrm>
            <a:off x="4430387" y="1454729"/>
            <a:ext cx="3356776" cy="2623265"/>
            <a:chOff x="404389" y="2751803"/>
            <a:chExt cx="3356776" cy="2623265"/>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389" y="2751803"/>
              <a:ext cx="3356776" cy="1922533"/>
            </a:xfrm>
            <a:prstGeom prst="rect">
              <a:avLst/>
            </a:prstGeom>
            <a:ln>
              <a:noFill/>
            </a:ln>
            <a:effectLst>
              <a:softEdge rad="112500"/>
            </a:effectLst>
          </p:spPr>
        </p:pic>
        <p:sp>
          <p:nvSpPr>
            <p:cNvPr id="8" name="TextBox 7"/>
            <p:cNvSpPr txBox="1"/>
            <p:nvPr/>
          </p:nvSpPr>
          <p:spPr>
            <a:xfrm>
              <a:off x="404389" y="4790293"/>
              <a:ext cx="3356776" cy="584775"/>
            </a:xfrm>
            <a:prstGeom prst="rect">
              <a:avLst/>
            </a:prstGeom>
            <a:noFill/>
          </p:spPr>
          <p:txBody>
            <a:bodyPr wrap="square" rtlCol="0">
              <a:spAutoFit/>
            </a:bodyPr>
            <a:lstStyle/>
            <a:p>
              <a:pPr algn="ctr"/>
              <a:r>
                <a:rPr lang="bn-BD" sz="3200" dirty="0">
                  <a:latin typeface="NikoshBAN" panose="02000000000000000000" pitchFamily="2" charset="0"/>
                  <a:cs typeface="NikoshBAN" panose="02000000000000000000" pitchFamily="2" charset="0"/>
                </a:rPr>
                <a:t>খান একাডেমি</a:t>
              </a:r>
              <a:endParaRPr lang="en-US" sz="3200" dirty="0">
                <a:latin typeface="NikoshBAN" panose="02000000000000000000" pitchFamily="2" charset="0"/>
                <a:cs typeface="NikoshBAN" panose="02000000000000000000" pitchFamily="2" charset="0"/>
              </a:endParaRPr>
            </a:p>
          </p:txBody>
        </p:sp>
      </p:grpSp>
      <p:sp>
        <p:nvSpPr>
          <p:cNvPr id="2" name="Date Placeholder 1"/>
          <p:cNvSpPr>
            <a:spLocks noGrp="1"/>
          </p:cNvSpPr>
          <p:nvPr>
            <p:ph type="dt" sz="half" idx="10"/>
          </p:nvPr>
        </p:nvSpPr>
        <p:spPr/>
        <p:txBody>
          <a:bodyPr/>
          <a:lstStyle/>
          <a:p>
            <a:fld id="{2E78A6FD-FFBC-4C1F-8E95-CAFB0C679F0C}" type="datetime1">
              <a:rPr lang="en-US" smtClean="0"/>
              <a:t>10/17/2019</a:t>
            </a:fld>
            <a:endParaRPr lang="en-US"/>
          </a:p>
        </p:txBody>
      </p:sp>
      <p:sp>
        <p:nvSpPr>
          <p:cNvPr id="3" name="Slide Number Placeholder 2"/>
          <p:cNvSpPr>
            <a:spLocks noGrp="1"/>
          </p:cNvSpPr>
          <p:nvPr>
            <p:ph type="sldNum" sz="quarter" idx="12"/>
          </p:nvPr>
        </p:nvSpPr>
        <p:spPr/>
        <p:txBody>
          <a:bodyPr/>
          <a:lstStyle/>
          <a:p>
            <a:fld id="{54BAA614-FEA3-441A-BF79-A8A85741B07F}" type="slidenum">
              <a:rPr lang="en-US" smtClean="0"/>
              <a:t>7</a:t>
            </a:fld>
            <a:endParaRPr lang="en-US" dirty="0"/>
          </a:p>
        </p:txBody>
      </p:sp>
      <p:sp>
        <p:nvSpPr>
          <p:cNvPr id="4" name="TextBox 3"/>
          <p:cNvSpPr txBox="1"/>
          <p:nvPr/>
        </p:nvSpPr>
        <p:spPr>
          <a:xfrm>
            <a:off x="581744" y="4274293"/>
            <a:ext cx="11283901" cy="1815882"/>
          </a:xfrm>
          <a:prstGeom prst="rect">
            <a:avLst/>
          </a:prstGeom>
          <a:noFill/>
        </p:spPr>
        <p:txBody>
          <a:bodyPr wrap="square" rtlCol="0">
            <a:spAutoFit/>
          </a:bodyPr>
          <a:lstStyle/>
          <a:p>
            <a:pPr algn="just"/>
            <a:r>
              <a:rPr lang="bn-BD" sz="2800" dirty="0">
                <a:latin typeface="NikoshBAN" panose="02000000000000000000" pitchFamily="2" charset="0"/>
                <a:cs typeface="NikoshBAN" panose="02000000000000000000" pitchFamily="2" charset="0"/>
              </a:rPr>
              <a:t>আমার শিক্ষার্থীরা এখন ই-লার্নিং প্লাটফর্ম থেকে খুব সহজেই তাদের সমস্যার সমাধান করতে পারছে, গ্রুপ স্টাডির মাধ্যমে আনন্দের সাথে গণিতের সমস্যার সমাধান করতে পারছে। আমার উদ্যোগে অভিভাবক সমাবেশ করে অভিভাবকগণের মধ্যে সচেতনতা সৃষ্টি করেছি এখন অভিভাবকগণ অনেক সচেতন। আমার শিক্ষার্থীদের মধ্যে এখন আর গণিত ভীতি অনেকাংশে কম।    </a:t>
            </a:r>
            <a:endParaRPr lang="en-US" sz="2800" dirty="0">
              <a:latin typeface="NikoshBAN" panose="02000000000000000000" pitchFamily="2" charset="0"/>
              <a:cs typeface="NikoshBAN" panose="02000000000000000000" pitchFamily="2" charset="0"/>
            </a:endParaRPr>
          </a:p>
        </p:txBody>
      </p:sp>
      <p:grpSp>
        <p:nvGrpSpPr>
          <p:cNvPr id="13" name="Group 12"/>
          <p:cNvGrpSpPr/>
          <p:nvPr/>
        </p:nvGrpSpPr>
        <p:grpSpPr>
          <a:xfrm>
            <a:off x="8203683" y="1454729"/>
            <a:ext cx="3356776" cy="2579930"/>
            <a:chOff x="404389" y="2824254"/>
            <a:chExt cx="3356776" cy="257993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389" y="2824254"/>
              <a:ext cx="3356776" cy="1742426"/>
            </a:xfrm>
            <a:prstGeom prst="rect">
              <a:avLst/>
            </a:prstGeom>
            <a:ln>
              <a:noFill/>
            </a:ln>
            <a:effectLst>
              <a:softEdge rad="112500"/>
            </a:effectLst>
          </p:spPr>
        </p:pic>
        <p:sp>
          <p:nvSpPr>
            <p:cNvPr id="10" name="TextBox 9"/>
            <p:cNvSpPr txBox="1"/>
            <p:nvPr/>
          </p:nvSpPr>
          <p:spPr>
            <a:xfrm>
              <a:off x="546583" y="4819409"/>
              <a:ext cx="3214582" cy="584775"/>
            </a:xfrm>
            <a:prstGeom prst="rect">
              <a:avLst/>
            </a:prstGeom>
            <a:noFill/>
          </p:spPr>
          <p:txBody>
            <a:bodyPr wrap="square" rtlCol="0">
              <a:spAutoFit/>
            </a:bodyPr>
            <a:lstStyle/>
            <a:p>
              <a:pPr algn="ctr"/>
              <a:r>
                <a:rPr lang="bn-BD" sz="3200" dirty="0">
                  <a:latin typeface="Times New Roman" panose="02020603050405020304" pitchFamily="18" charset="0"/>
                  <a:cs typeface="Times New Roman" panose="02020603050405020304" pitchFamily="18" charset="0"/>
                </a:rPr>
                <a:t>10 </a:t>
              </a:r>
              <a:r>
                <a:rPr lang="en-US" sz="3200" dirty="0" err="1">
                  <a:latin typeface="NikoshBAN" panose="02000000000000000000" pitchFamily="2" charset="0"/>
                  <a:cs typeface="NikoshBAN" panose="02000000000000000000" pitchFamily="2" charset="0"/>
                </a:rPr>
                <a:t>মিনিট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স্কুল</a:t>
              </a:r>
              <a:r>
                <a:rPr lang="en-US" sz="3200" dirty="0">
                  <a:latin typeface="NikoshBAN" panose="02000000000000000000" pitchFamily="2" charset="0"/>
                  <a:cs typeface="NikoshBAN" panose="02000000000000000000" pitchFamily="2" charset="0"/>
                </a:rPr>
                <a:t> </a:t>
              </a:r>
            </a:p>
          </p:txBody>
        </p:sp>
      </p:grpSp>
      <p:sp>
        <p:nvSpPr>
          <p:cNvPr id="14" name="Rectangle 13"/>
          <p:cNvSpPr/>
          <p:nvPr/>
        </p:nvSpPr>
        <p:spPr>
          <a:xfrm>
            <a:off x="78378" y="75875"/>
            <a:ext cx="12113621" cy="923330"/>
          </a:xfrm>
          <a:prstGeom prst="rect">
            <a:avLst/>
          </a:prstGeom>
        </p:spPr>
        <p:txBody>
          <a:bodyPr wrap="square">
            <a:spAutoFit/>
          </a:bodyPr>
          <a:lstStyle/>
          <a:p>
            <a:r>
              <a:rPr lang="bn-BD" sz="5400" dirty="0">
                <a:solidFill>
                  <a:srgbClr val="00B050"/>
                </a:solidFill>
                <a:latin typeface="NikoshBAN" panose="02000000000000000000" pitchFamily="2" charset="0"/>
                <a:cs typeface="NikoshBAN" panose="02000000000000000000" pitchFamily="2" charset="0"/>
              </a:rPr>
              <a:t>অনলাইন </a:t>
            </a:r>
            <a:r>
              <a:rPr lang="en-US" sz="5400" dirty="0" err="1">
                <a:solidFill>
                  <a:srgbClr val="00B050"/>
                </a:solidFill>
                <a:latin typeface="NikoshBAN" panose="02000000000000000000" pitchFamily="2" charset="0"/>
                <a:cs typeface="NikoshBAN" panose="02000000000000000000" pitchFamily="2" charset="0"/>
              </a:rPr>
              <a:t>প্লাটফর্মে</a:t>
            </a:r>
            <a:r>
              <a:rPr lang="en-US" sz="5400" dirty="0">
                <a:solidFill>
                  <a:srgbClr val="00B050"/>
                </a:solidFill>
                <a:latin typeface="NikoshBAN" panose="02000000000000000000" pitchFamily="2" charset="0"/>
                <a:cs typeface="NikoshBAN" panose="02000000000000000000" pitchFamily="2" charset="0"/>
              </a:rPr>
              <a:t> </a:t>
            </a:r>
            <a:r>
              <a:rPr lang="en-US" sz="5400" dirty="0" err="1">
                <a:solidFill>
                  <a:srgbClr val="00B050"/>
                </a:solidFill>
                <a:latin typeface="NikoshBAN" panose="02000000000000000000" pitchFamily="2" charset="0"/>
                <a:cs typeface="NikoshBAN" panose="02000000000000000000" pitchFamily="2" charset="0"/>
              </a:rPr>
              <a:t>অংশগ্রহনের</a:t>
            </a:r>
            <a:r>
              <a:rPr lang="en-US" sz="5400" dirty="0">
                <a:solidFill>
                  <a:srgbClr val="00B050"/>
                </a:solidFill>
                <a:latin typeface="NikoshBAN" panose="02000000000000000000" pitchFamily="2" charset="0"/>
                <a:cs typeface="NikoshBAN" panose="02000000000000000000" pitchFamily="2" charset="0"/>
              </a:rPr>
              <a:t> </a:t>
            </a:r>
            <a:r>
              <a:rPr lang="en-US" sz="5400" dirty="0" err="1">
                <a:solidFill>
                  <a:srgbClr val="00B050"/>
                </a:solidFill>
                <a:latin typeface="NikoshBAN" panose="02000000000000000000" pitchFamily="2" charset="0"/>
                <a:cs typeface="NikoshBAN" panose="02000000000000000000" pitchFamily="2" charset="0"/>
              </a:rPr>
              <a:t>মাধ্যমে</a:t>
            </a:r>
            <a:r>
              <a:rPr lang="en-US" sz="5400" dirty="0">
                <a:solidFill>
                  <a:srgbClr val="00B050"/>
                </a:solidFill>
                <a:latin typeface="NikoshBAN" panose="02000000000000000000" pitchFamily="2" charset="0"/>
                <a:cs typeface="NikoshBAN" panose="02000000000000000000" pitchFamily="2" charset="0"/>
              </a:rPr>
              <a:t> </a:t>
            </a:r>
            <a:r>
              <a:rPr lang="bn-BD" sz="5400" dirty="0">
                <a:solidFill>
                  <a:srgbClr val="00B050"/>
                </a:solidFill>
                <a:latin typeface="NikoshBAN" panose="02000000000000000000" pitchFamily="2" charset="0"/>
                <a:cs typeface="NikoshBAN" panose="02000000000000000000" pitchFamily="2" charset="0"/>
              </a:rPr>
              <a:t>পাঠদান </a:t>
            </a:r>
            <a:endParaRPr lang="en-US" sz="5400" dirty="0">
              <a:solidFill>
                <a:srgbClr val="00B050"/>
              </a:solidFill>
              <a:latin typeface="NikoshBAN" panose="02000000000000000000" pitchFamily="2" charset="0"/>
              <a:cs typeface="NikoshBAN" panose="02000000000000000000" pitchFamily="2" charset="0"/>
            </a:endParaRPr>
          </a:p>
        </p:txBody>
      </p:sp>
      <p:cxnSp>
        <p:nvCxnSpPr>
          <p:cNvPr id="15" name="Straight Connector 14"/>
          <p:cNvCxnSpPr/>
          <p:nvPr/>
        </p:nvCxnSpPr>
        <p:spPr>
          <a:xfrm>
            <a:off x="78378" y="878451"/>
            <a:ext cx="1148225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0116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8A6FD-FFBC-4C1F-8E95-CAFB0C679F0C}" type="datetime1">
              <a:rPr lang="en-US" smtClean="0"/>
              <a:t>10/17/2019</a:t>
            </a:fld>
            <a:endParaRPr lang="en-US"/>
          </a:p>
        </p:txBody>
      </p:sp>
      <p:sp>
        <p:nvSpPr>
          <p:cNvPr id="3" name="Slide Number Placeholder 2"/>
          <p:cNvSpPr>
            <a:spLocks noGrp="1"/>
          </p:cNvSpPr>
          <p:nvPr>
            <p:ph type="sldNum" sz="quarter" idx="12"/>
          </p:nvPr>
        </p:nvSpPr>
        <p:spPr/>
        <p:txBody>
          <a:bodyPr/>
          <a:lstStyle/>
          <a:p>
            <a:fld id="{54BAA614-FEA3-441A-BF79-A8A85741B07F}" type="slidenum">
              <a:rPr lang="en-US" smtClean="0"/>
              <a:t>8</a:t>
            </a:fld>
            <a:endParaRPr lang="en-US"/>
          </a:p>
        </p:txBody>
      </p:sp>
      <p:sp>
        <p:nvSpPr>
          <p:cNvPr id="9" name="TextBox 8"/>
          <p:cNvSpPr txBox="1"/>
          <p:nvPr/>
        </p:nvSpPr>
        <p:spPr>
          <a:xfrm>
            <a:off x="3966482" y="2113796"/>
            <a:ext cx="3862528" cy="1938992"/>
          </a:xfrm>
          <a:prstGeom prst="rect">
            <a:avLst/>
          </a:prstGeom>
          <a:noFill/>
        </p:spPr>
        <p:txBody>
          <a:bodyPr wrap="square" rtlCol="0">
            <a:spAutoFit/>
            <a:scene3d>
              <a:camera prst="orthographicFront"/>
              <a:lightRig rig="threePt" dir="t"/>
            </a:scene3d>
            <a:sp3d extrusionH="57150">
              <a:bevelT w="38100" h="38100" prst="relaxedInset"/>
            </a:sp3d>
          </a:bodyPr>
          <a:lstStyle/>
          <a:p>
            <a:pPr algn="ctr"/>
            <a:r>
              <a:rPr lang="bn-BD" sz="12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anose="02000000000000000000" pitchFamily="2" charset="0"/>
                <a:cs typeface="NikoshBAN" panose="02000000000000000000" pitchFamily="2" charset="0"/>
              </a:rPr>
              <a:t>ধন্যবাদ </a:t>
            </a:r>
            <a:endParaRPr lang="en-US" sz="12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3621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647</TotalTime>
  <Words>268</Words>
  <Application>Microsoft Office PowerPoint</Application>
  <PresentationFormat>Widescreen</PresentationFormat>
  <Paragraphs>57</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NikoshBAN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83</cp:revision>
  <dcterms:created xsi:type="dcterms:W3CDTF">2018-11-10T06:44:18Z</dcterms:created>
  <dcterms:modified xsi:type="dcterms:W3CDTF">2019-10-17T14:50:13Z</dcterms:modified>
</cp:coreProperties>
</file>