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9" r:id="rId4"/>
    <p:sldId id="260" r:id="rId5"/>
    <p:sldId id="261" r:id="rId6"/>
    <p:sldId id="274" r:id="rId7"/>
    <p:sldId id="276" r:id="rId8"/>
    <p:sldId id="264" r:id="rId9"/>
    <p:sldId id="265" r:id="rId10"/>
    <p:sldId id="268" r:id="rId11"/>
    <p:sldId id="270" r:id="rId12"/>
    <p:sldId id="26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A4"/>
    <a:srgbClr val="750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6603-ECAA-4083-B492-1A15BCD80DE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8DF9-5ED6-437C-9E9D-CE5680127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111" y="5157487"/>
            <a:ext cx="57857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 কোর্টটি অংকন করে দেখাও। </a:t>
            </a:r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89" y="1565460"/>
            <a:ext cx="5415984" cy="32133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5360" y="857250"/>
            <a:ext cx="29172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 কাজঃ</a:t>
            </a:r>
            <a:endParaRPr lang="en-US" sz="33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" y="0"/>
            <a:ext cx="11872912" cy="671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7103" y="1057141"/>
            <a:ext cx="2134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5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5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9009" y="3803998"/>
            <a:ext cx="88040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ব্যাডমিন্টন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খেলার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র‍্যাকেট এঁকে এর প্রকারভেদ</a:t>
            </a:r>
            <a:endParaRPr lang="bn-I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গুলো বিস্তারিত লিখে 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আনবে।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3787" y="902522"/>
            <a:ext cx="1811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উত্তরবলি</a:t>
            </a:r>
            <a:endParaRPr lang="en-US" sz="48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454" y="1837526"/>
            <a:ext cx="1037335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র‍্যাকেটের হাতলের দৈর্ঘ্য কত সে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র‍্যাকেটের মাথা কত সে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ব্যাডমিন্টনে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কয়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বিষয়ে প্রতিযোগিতা অনুষ্ঠিত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সেগুলোর নাম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endParaRPr lang="bn-IN" sz="4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4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 খেলার কলাকৌশল গুলো কি কি?</a:t>
            </a:r>
            <a:endParaRPr lang="bn-IN" sz="48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3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5" y="225018"/>
            <a:ext cx="11054970" cy="663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3707" y="857252"/>
            <a:ext cx="10499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625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r>
              <a:rPr lang="bn-IN" sz="8625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r>
              <a:rPr lang="bn-IN" sz="8625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8625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625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14814" y="457200"/>
            <a:ext cx="2800350" cy="6215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5075" y="1098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bn-IN" sz="44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0149" y="3429000"/>
            <a:ext cx="6819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আইরিন পারভীন</a:t>
            </a:r>
          </a:p>
          <a:p>
            <a:r>
              <a:rPr lang="bn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 ( শারীরিক শিক্ষা)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 মোবারক এম.ওয়াই.উচ্চ বিদ্যালয়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মোমিন রোড, চট্টগ্রাম।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06" y="3429000"/>
            <a:ext cx="2471737" cy="3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4672" r="16842"/>
          <a:stretch/>
        </p:blipFill>
        <p:spPr>
          <a:xfrm rot="5400000">
            <a:off x="5882688" y="1415969"/>
            <a:ext cx="6112044" cy="4066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0" y="1614487"/>
            <a:ext cx="5786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 স্বাস্থ্য বিজ্ঞান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42925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62" y="378599"/>
            <a:ext cx="2019300" cy="226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" y="2012137"/>
            <a:ext cx="3221831" cy="2932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17" y="4246822"/>
            <a:ext cx="4900596" cy="2371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17" y="378599"/>
            <a:ext cx="5343508" cy="2560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38" y="3200399"/>
            <a:ext cx="266696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9803" y="1680359"/>
            <a:ext cx="4834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খেলা</a:t>
            </a:r>
          </a:p>
          <a:p>
            <a:pPr algn="ctr"/>
            <a:r>
              <a:rPr lang="bn-IN" sz="48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</a:t>
            </a:r>
          </a:p>
          <a:p>
            <a:pPr algn="ctr"/>
            <a:r>
              <a:rPr lang="bn-IN" sz="4800" b="1" dirty="0">
                <a:solidFill>
                  <a:srgbClr val="730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০৩ (ব্যাডমিন্টন)</a:t>
            </a:r>
            <a:endParaRPr lang="en-US" sz="4800" b="1" dirty="0">
              <a:solidFill>
                <a:srgbClr val="7307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68" y="152947"/>
            <a:ext cx="6887744" cy="65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09344" y="1024128"/>
            <a:ext cx="9875520" cy="49835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536" y="2132718"/>
            <a:ext cx="7424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bn-BD" sz="5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bn-IN" sz="5400" dirty="0">
                <a:solidFill>
                  <a:srgbClr val="AF11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ব্যাডমিন্টন খেলার নিয়মাবলি</a:t>
            </a:r>
            <a:r>
              <a:rPr lang="en-US" sz="5400" dirty="0">
                <a:solidFill>
                  <a:srgbClr val="AF11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AF11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পারবে।</a:t>
            </a:r>
            <a:endParaRPr lang="en-US" sz="5400" dirty="0">
              <a:solidFill>
                <a:srgbClr val="AF11A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" y="57107"/>
            <a:ext cx="922737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ব্যাডমিন্টনে ৫টি বিষয়ে প্রতিযোগিতা অনুষ্ঠিত 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" y="976860"/>
            <a:ext cx="4138740" cy="28325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271598" y="976859"/>
            <a:ext cx="3886503" cy="2737889"/>
            <a:chOff x="3266665" y="3833153"/>
            <a:chExt cx="5356052" cy="17621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665" y="3833153"/>
              <a:ext cx="2600325" cy="17621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17" y="3833153"/>
              <a:ext cx="2781300" cy="176212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0"/>
          <a:stretch/>
        </p:blipFill>
        <p:spPr>
          <a:xfrm>
            <a:off x="4171950" y="976858"/>
            <a:ext cx="4099649" cy="587846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5016" y="2247653"/>
            <a:ext cx="214674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 একক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056923" y="2576974"/>
            <a:ext cx="216597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মহিলাএকক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4823" y="6053050"/>
            <a:ext cx="19146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মিশ্র দ্বৈত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98" y="3670438"/>
            <a:ext cx="3886503" cy="31731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20210" y="6079004"/>
            <a:ext cx="198323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200" dirty="0">
                <a:solidFill>
                  <a:srgbClr val="AF11A4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AF11A4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srgbClr val="AF11A4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মহিলা দ্বৈত</a:t>
            </a:r>
            <a:endParaRPr lang="en-US" sz="3200" dirty="0">
              <a:solidFill>
                <a:srgbClr val="AF11A4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" y="3682162"/>
            <a:ext cx="4129549" cy="317316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99759" y="6053050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 দ্বৈত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17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15" grpId="0"/>
      <p:bldP spid="2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257" y="898406"/>
            <a:ext cx="60016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u="sng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শাটলঃ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 ওজন প্রায় 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৭৪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৫০ গ্রাম</a:t>
            </a:r>
            <a:r>
              <a:rPr lang="hi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 কর্কের মধ্যে ১৪ থেকে ১৬টি হাঁসের পালক ঢুকানো থাকে</a:t>
            </a:r>
            <a:r>
              <a:rPr lang="hi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7" r="43217"/>
          <a:stretch/>
        </p:blipFill>
        <p:spPr>
          <a:xfrm>
            <a:off x="71570" y="0"/>
            <a:ext cx="6005004" cy="3529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2870" y="4386822"/>
            <a:ext cx="5067143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গ্রিপকে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দুভাগে ভাগ করা হয়েছে</a:t>
            </a:r>
            <a:r>
              <a:rPr lang="hi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ফোরহ্যান্ড গ্রিপ</a:t>
            </a:r>
            <a:r>
              <a:rPr lang="hi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ব্যাকহ্যান্ড গ্রিপ</a:t>
            </a:r>
            <a:r>
              <a:rPr lang="hi-IN" sz="3200" dirty="0">
                <a:solidFill>
                  <a:srgbClr val="C0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2870" y="3639876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গ্রিপ বা র‍্যাকেট ধরা </a:t>
            </a:r>
            <a:endParaRPr lang="en-US" sz="3200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" y="3529014"/>
            <a:ext cx="6005004" cy="35970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9232" y="2242855"/>
            <a:ext cx="122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শাটল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495" y="6161668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u="sng" dirty="0">
                <a:solidFill>
                  <a:schemeClr val="bg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গ্রিপ বা র‍্যাকেট ধরা </a:t>
            </a:r>
            <a:endParaRPr lang="en-US" sz="3200" u="sng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2062"/>
            <a:ext cx="5809397" cy="494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 খেলার কলাকৌশল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ব্যাডমিন্টন খেলার কলাকৌশলকে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ভাগে ভাগ করা যায়</a:t>
            </a:r>
            <a:r>
              <a:rPr lang="hi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গ্রিপ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ফুটওয়ার্ক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সার্ভিস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স্ট্রোক ও স্ম্যাশিং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21" y="214311"/>
            <a:ext cx="5520591" cy="6343651"/>
          </a:xfrm>
          <a:prstGeom prst="rect">
            <a:avLst/>
          </a:prstGeom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9456761" y="5074410"/>
            <a:ext cx="298544" cy="29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19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227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5000 Series</dc:creator>
  <cp:lastModifiedBy>5000 Series</cp:lastModifiedBy>
  <cp:revision>42</cp:revision>
  <dcterms:created xsi:type="dcterms:W3CDTF">2019-04-12T03:02:45Z</dcterms:created>
  <dcterms:modified xsi:type="dcterms:W3CDTF">2019-10-17T03:44:04Z</dcterms:modified>
</cp:coreProperties>
</file>