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7" r:id="rId5"/>
    <p:sldId id="259" r:id="rId6"/>
    <p:sldId id="261" r:id="rId7"/>
    <p:sldId id="260" r:id="rId8"/>
    <p:sldId id="262" r:id="rId9"/>
    <p:sldId id="263" r:id="rId10"/>
    <p:sldId id="265" r:id="rId11"/>
    <p:sldId id="290" r:id="rId12"/>
    <p:sldId id="291" r:id="rId13"/>
    <p:sldId id="266" r:id="rId14"/>
    <p:sldId id="289" r:id="rId15"/>
    <p:sldId id="264" r:id="rId16"/>
    <p:sldId id="269" r:id="rId17"/>
    <p:sldId id="270" r:id="rId18"/>
    <p:sldId id="268" r:id="rId19"/>
    <p:sldId id="284" r:id="rId20"/>
    <p:sldId id="292" r:id="rId21"/>
    <p:sldId id="287" r:id="rId22"/>
    <p:sldId id="28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1" autoAdjust="0"/>
    <p:restoredTop sz="94364" autoAdjust="0"/>
  </p:normalViewPr>
  <p:slideViewPr>
    <p:cSldViewPr>
      <p:cViewPr varScale="1">
        <p:scale>
          <a:sx n="66" d="100"/>
          <a:sy n="66" d="100"/>
        </p:scale>
        <p:origin x="24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2AB51-254E-43BD-8B6F-E2433803B87B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F5A4-A816-42C7-91C2-1BADBDEE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1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F5A4-A816-42C7-91C2-1BADBDEEB5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5400" y="2438400"/>
            <a:ext cx="9220200" cy="426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bn-IN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72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en-US" sz="4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39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en-US" sz="239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39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39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23900" b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676400"/>
            <a:ext cx="4706471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290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0100" y="457200"/>
            <a:ext cx="2971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নেই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133600"/>
            <a:ext cx="3200400" cy="54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অরুণোদয়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4985" y="1349829"/>
            <a:ext cx="816429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21535" y="1349829"/>
            <a:ext cx="816429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1900" y="2133600"/>
            <a:ext cx="3695700" cy="54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সূর্যের উদয়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993571"/>
            <a:ext cx="3200400" cy="511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নিষ্প্রভ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1900" y="2993571"/>
            <a:ext cx="3695700" cy="511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প্রবাহহীন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দীপ্তিহীন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3824514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চন্দ্রাস্ত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81900" y="3824514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চাঁদের অস্ত যাওয়া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662714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1900" y="4662714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 ভাবে সংরক্ষিত মৃতদেহ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5493657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ক্যাবারে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1899" y="5493657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নাচঘরে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610100" y="2374900"/>
            <a:ext cx="2628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0100" y="3243942"/>
            <a:ext cx="26289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10100" y="4076699"/>
            <a:ext cx="26289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1850" y="4876800"/>
            <a:ext cx="2628900" cy="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1850" y="5753100"/>
            <a:ext cx="2628900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88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0100" y="457200"/>
            <a:ext cx="2971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নেই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133600"/>
            <a:ext cx="3200400" cy="54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কীর্তিস্তম্ভ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4985" y="1349829"/>
            <a:ext cx="816429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21535" y="1349829"/>
            <a:ext cx="816429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81900" y="2133600"/>
            <a:ext cx="3695700" cy="540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স্মরণে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সৌধ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993571"/>
            <a:ext cx="3200400" cy="511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ক্যারাভান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1900" y="2993571"/>
            <a:ext cx="3695700" cy="511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কাফেলা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3000" y="3824514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 রমণীয়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81900" y="3824514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 সুন্দর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0" y="4662714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জাত-বেজাত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81900" y="4662714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নানা জাতি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5493657"/>
            <a:ext cx="32004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ভূতুরে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1899" y="5493657"/>
            <a:ext cx="3695700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রহস্যময়।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610100" y="2374900"/>
            <a:ext cx="262890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10100" y="3243942"/>
            <a:ext cx="26289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10100" y="4076699"/>
            <a:ext cx="26289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41850" y="4876800"/>
            <a:ext cx="2628900" cy="0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1850" y="5753100"/>
            <a:ext cx="2628900" cy="0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56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0100" y="457200"/>
            <a:ext cx="2971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দলীয় কাজ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53400" y="1066800"/>
            <a:ext cx="2256064" cy="4844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53262" y="4267200"/>
            <a:ext cx="144961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খ-দল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3262" y="2353127"/>
            <a:ext cx="144961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ক-দল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0912" y="1708148"/>
            <a:ext cx="4838702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শব্দর্থ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পর্যালোচনা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76323" y="3149600"/>
            <a:ext cx="1943101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নিষ্প্রভ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91600" y="4940298"/>
            <a:ext cx="1905000" cy="518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ভুতুরে 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3149600"/>
            <a:ext cx="183832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চন্দ্রাস্ত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124200"/>
            <a:ext cx="183832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77075" y="3124200"/>
            <a:ext cx="183832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ক্যাবারে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058275" y="3124200"/>
            <a:ext cx="1838325" cy="518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জাত-বেজাত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9648" y="4947557"/>
            <a:ext cx="1905000" cy="518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অরুণোদয়  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57525" y="4945742"/>
            <a:ext cx="1790700" cy="518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ক্যারাভান 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91102" y="4945742"/>
            <a:ext cx="1838323" cy="518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কীর্তিস্তম্ভ 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10400" y="4967514"/>
            <a:ext cx="1838323" cy="518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 রমণীয় </a:t>
            </a:r>
            <a:endParaRPr lang="en-US" sz="28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3" grpId="0" animBg="1"/>
      <p:bldP spid="14" grpId="0" animBg="1"/>
      <p:bldP spid="15" grpId="0" animBg="1"/>
      <p:bldP spid="17" grpId="0" animBg="1"/>
      <p:bldP spid="23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0" y="533400"/>
            <a:ext cx="3200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দেখা যাচ্ছে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447800"/>
            <a:ext cx="3657600" cy="3436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53243"/>
            <a:ext cx="3286126" cy="343444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1100" y="5655129"/>
            <a:ext cx="982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সুর্যাস্তের সাথে সাথে ঘন নীলাকাশে সূর্যের লাল আর নীল মিলে বেগুনি রং ধারণ করছে।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1459139"/>
            <a:ext cx="3779612" cy="34249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3000" y="4953000"/>
            <a:ext cx="1905000" cy="502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নদ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4907643"/>
            <a:ext cx="1905000" cy="502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মরুভূমি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63000" y="4953000"/>
            <a:ext cx="1905000" cy="502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20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457200"/>
            <a:ext cx="7162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48768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সুদানী লোক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48768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পিরামিড 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54430" y="48768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সুয়েজ বন্দর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40567"/>
            <a:ext cx="3846140" cy="31618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660" y="1640567"/>
            <a:ext cx="3388940" cy="31618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40566"/>
            <a:ext cx="3581400" cy="316184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81100" y="5655129"/>
            <a:ext cx="982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সুদানবাসী এরা প্রায় ছফুট লম্বা, এদের রং ব্রোঞ্জের মতো।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9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457200"/>
            <a:ext cx="7162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1614" y="4802413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পিরামিড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9150" y="4704442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পুরনো কীর্তিস্তম্ভ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47314" y="46482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মরুভুমি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4" y="1730824"/>
            <a:ext cx="3608616" cy="29173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444" y="1730825"/>
            <a:ext cx="3652156" cy="2917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1730826"/>
            <a:ext cx="3619500" cy="29173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81100" y="5655129"/>
            <a:ext cx="9829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সুয়েজ বন্দর ছেড়েই মরুভুমি আর মরুভুমি পেরিয়ে কায়রো শহর। 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96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400" y="1570264"/>
            <a:ext cx="4826000" cy="33827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83400" y="4960709"/>
            <a:ext cx="381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5638800"/>
            <a:ext cx="11353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 গড়া নীল আর মানুষের গড়া পিরামিডের পরেই মিশরের মসজিদ গুলো বিখ্যাত।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570264"/>
            <a:ext cx="5105401" cy="33827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19200" y="4952999"/>
            <a:ext cx="381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নদ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05300" y="457200"/>
            <a:ext cx="36195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মিশরের কায়রো শহর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81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50" y="4343400"/>
            <a:ext cx="104775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মরুভুমি ঘেরা ঐতিহাসিক কায়রো শহর, এই শহরে আলোতে ভরে যায় রাতের বেলায়। রেস্তোঁরাগুলো থেকে ভেসে আসে খাবার-দাবারের সুগন্ধ। নীলনদ আর পিরামিডের পরেই মিশরের অতুলনীয় আকর্ষণ হচ্ছে বিখ্যাত অপূর্ব সৌন্দর্যের মসজিদগুলো।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005114"/>
            <a:ext cx="3714750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15546"/>
            <a:ext cx="3352800" cy="291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023256"/>
            <a:ext cx="3505200" cy="28774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3962400"/>
            <a:ext cx="381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গির্জা 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3886200"/>
            <a:ext cx="381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কায়রো হোটেল  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24800" y="3875313"/>
            <a:ext cx="38100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কায়রো মসজিদ    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05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0800"/>
            <a:ext cx="4038600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1320800"/>
            <a:ext cx="3352800" cy="347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41614" y="48768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কায়রো শহরের আলো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48514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মটোর যান 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9907" y="48006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ক্যারাভন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320800"/>
            <a:ext cx="3695700" cy="3479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3029" y="5540829"/>
            <a:ext cx="11430000" cy="930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 তলীতে ঢুকেই আলো দেখা যাচ্ছে। এবং মটর যানের ঝাঁকুনিতে  ঝাঁকুনিতে আমরা কায়রো পৌঁছে গিয়েছি 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2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6350" y="457200"/>
            <a:ext cx="20193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47700" y="1429657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প্রশ্ন: পিরামিড তিনটি মিশরের কোন শহরে অবস্থিত?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15400" y="1429657"/>
            <a:ext cx="2667000" cy="59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bg1"/>
                </a:solidFill>
              </a:rPr>
              <a:t> 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গিজে</a:t>
            </a:r>
            <a:r>
              <a:rPr lang="bn-I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362200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মিশরের পিরামিড তৈরিতে কত টুকরো পাথরের প্রয়োজন হয়েছিল ?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15400" y="2362200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 লক্ষ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32947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প্রশ্ন: মিশরীয়রা মৃতদেহকে কী বানিয়ে রাখতো ?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5400" y="3276600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bg1"/>
                </a:solidFill>
              </a:rPr>
              <a:t> 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মমি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" y="42853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সুয়েজ বন্দর কোথায় অবস্থিত ?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15400" y="4285343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মিশরে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" y="52759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পিরামিড তিনটি মিশরের কোন শহরে অবস্থিত ?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15400" y="5275942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গিজে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381000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3457" y="1139371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2400" y="1143000"/>
            <a:ext cx="3048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>
            <a:off x="5448300" y="1139372"/>
            <a:ext cx="1295400" cy="5018314"/>
          </a:xfrm>
          <a:prstGeom prst="flowChartExtra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2736" y="3414485"/>
            <a:ext cx="4167414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গোলাম কাহহার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আইসিটি )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বাইছারা উচ্চ বিদ্যালয়।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কচুয়া, চাঁদপুর।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মোবাইল-০১৮১২৯৪৯৪৯২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ই-মেইল: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golamkahhar16@gmail.com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84143" y="3414485"/>
            <a:ext cx="4167414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শ্রণি: ষষ্ঠ </a:t>
            </a:r>
          </a:p>
          <a:p>
            <a:pPr algn="ctr"/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(গদ্যাংশ)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সময়: ৫০ মিনিট</a:t>
            </a:r>
            <a:endParaRPr lang="bn-IN" sz="2000" dirty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তারিখ: ১০/১০/২০১৯ খ্রি.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14" y="1979385"/>
            <a:ext cx="1357085" cy="13570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636" y="1728560"/>
            <a:ext cx="1371600" cy="160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12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6350" y="457200"/>
            <a:ext cx="20193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47700" y="1429657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প্রশ্ন: কাদের দাঁত দেখতে ঝিনুকের মতো 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15400" y="1429657"/>
            <a:ext cx="2667000" cy="5914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bg1"/>
                </a:solidFill>
              </a:rPr>
              <a:t> 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নিগ্রোদের</a:t>
            </a:r>
            <a:r>
              <a:rPr lang="bn-IN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700" y="2362200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কায়রো কী ধরনের শহর ?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15400" y="2362200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নিশাচর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32947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প্রশ্ন: লেখক উটের চোখকে কিসের চোখ মনে করেছিল ?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15400" y="3276600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bg1"/>
                </a:solidFill>
              </a:rPr>
              <a:t>  </a:t>
            </a: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ভূতের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" y="42853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জাহাজ কখন সুয়্বেজ বন্দরে পৌঁছল ?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15400" y="4285343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সন্ধ্যায় 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" y="5275943"/>
            <a:ext cx="81534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প্রশ্ন: বেদুইনরা কোথায় থাকে  ?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915400" y="5275942"/>
            <a:ext cx="2667000" cy="5914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dirty="0" smtClean="0">
                <a:solidFill>
                  <a:schemeClr val="tx1"/>
                </a:solidFill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মরুভুমিতে  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6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685800"/>
            <a:ext cx="2743200" cy="678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0" y="1371600"/>
            <a:ext cx="4343400" cy="3253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762000" y="4953000"/>
            <a:ext cx="10668000" cy="94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গল্পের আলোকে মিশর নীল নদ আর পিরামিডের দেশ এই নিয়ে একটি প্রতিবেদন</a:t>
            </a:r>
          </a:p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তৈরী করে আনবে। 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88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7700" y="2971800"/>
            <a:ext cx="108966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bn-IN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287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1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8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24400" y="440871"/>
            <a:ext cx="27432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কিসের?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567542"/>
            <a:ext cx="5029200" cy="34616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3600" y="5182505"/>
            <a:ext cx="2133600" cy="542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4300" y="5122636"/>
            <a:ext cx="2133600" cy="542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মরুভূমি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67541"/>
            <a:ext cx="5410200" cy="346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5122635"/>
            <a:ext cx="2133600" cy="542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কায়রো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72400" y="5122635"/>
            <a:ext cx="2133600" cy="5424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উট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5257800" cy="3542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096" y="1400629"/>
            <a:ext cx="4896304" cy="351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0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19600" y="321127"/>
            <a:ext cx="33528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133600"/>
            <a:ext cx="10896600" cy="17598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নীলনদ আর পিরামিডের দেশ </a:t>
            </a:r>
            <a:endParaRPr lang="en-US" sz="8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020455"/>
            <a:ext cx="5791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-সৈয়দ মুজতবা আলী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4572000"/>
            <a:ext cx="5791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1904-1974 </a:t>
            </a:r>
            <a:r>
              <a:rPr lang="bn-IN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55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5686" y="1556192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…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6686" y="2739168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dirty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১। </a:t>
            </a:r>
            <a:r>
              <a:rPr lang="en-US" altLang="en-US" sz="3200" dirty="0" err="1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লেখক</a:t>
            </a:r>
            <a:r>
              <a:rPr lang="en-US" altLang="en-US" sz="3200" dirty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dirty="0" err="1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পরিচিতি</a:t>
            </a:r>
            <a:r>
              <a:rPr lang="en-US" altLang="en-US" sz="3200" dirty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bn-BD" altLang="en-US" sz="3200" dirty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সম্পর্কে বলতে </a:t>
            </a:r>
            <a:r>
              <a:rPr lang="en-US" alt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US" sz="3200" dirty="0" smtClean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;</a:t>
            </a:r>
            <a:r>
              <a:rPr lang="bn-BD" altLang="en-US" sz="3200" dirty="0" smtClean="0">
                <a:solidFill>
                  <a:srgbClr val="0070C0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endParaRPr lang="en-US" altLang="en-US" sz="3200" dirty="0">
              <a:solidFill>
                <a:srgbClr val="0070C0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345382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২</a:t>
            </a:r>
            <a:r>
              <a:rPr lang="en-US" altLang="en-US" sz="3200" dirty="0" smtClean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। </a:t>
            </a:r>
            <a:r>
              <a:rPr lang="en-US" altLang="en-US" sz="3200" dirty="0" err="1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নতুন</a:t>
            </a:r>
            <a:r>
              <a:rPr lang="en-US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শব্দ</a:t>
            </a:r>
            <a:r>
              <a:rPr lang="bn-BD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গুলোর</a:t>
            </a:r>
            <a:r>
              <a:rPr lang="en-US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অর্থ</a:t>
            </a:r>
            <a:r>
              <a:rPr lang="en-US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dirty="0" err="1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বলতে</a:t>
            </a:r>
            <a:r>
              <a:rPr lang="en-US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altLang="en-US" sz="3200" dirty="0" err="1" smtClean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পারবে</a:t>
            </a:r>
            <a:r>
              <a:rPr lang="en-US" altLang="en-US" sz="3200" dirty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;</a:t>
            </a:r>
            <a:r>
              <a:rPr lang="bn-BD" altLang="en-US" sz="3200" dirty="0" smtClean="0">
                <a:solidFill>
                  <a:srgbClr val="3333FF"/>
                </a:solidFill>
                <a:latin typeface="NikoshBAN" pitchFamily="2" charset="0"/>
                <a:cs typeface="NikoshBAN" panose="02000000000000000000" pitchFamily="2" charset="0"/>
              </a:rPr>
              <a:t> </a:t>
            </a:r>
            <a:endParaRPr lang="en-US" altLang="en-US" sz="3200" dirty="0">
              <a:solidFill>
                <a:srgbClr val="3333FF"/>
              </a:solidFill>
              <a:latin typeface="NikoshBAN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0486" y="4168482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গল্পটি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8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921697" y="909636"/>
            <a:ext cx="3452402" cy="1114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 ১৯০৪ সালে,</a:t>
            </a:r>
          </a:p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আসামের করিমগঞ্জে  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696" y="2651577"/>
            <a:ext cx="3452403" cy="1264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মুজতবা আলী বাংলা সাহিত্যের অন্যতম শ্রষ্ঠ রম্যরচনা ও অনন্য গদ্যশৈলীর স্রষ্টা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306" y="4231650"/>
            <a:ext cx="3187906" cy="1912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 জীবন- রবিন্দ্রনাথের স্নেহসান্নিধ্যে পাঁচ বছর লেখাপড়ার পর তিনি শান্তিনিকেতন থেকে স্নাতক, এছাড়া তিনি আলীগড় কলেজ, বার্লিন বিশ্ববিদ্যালয় ও কয়রোর আল-আজহার বিশ্ববিদ্যালয়েও অধ্যয়ন করেন। 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017" y="2651578"/>
            <a:ext cx="3193824" cy="1264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গ্রন্থ- ‘শবনম’, ‘দেশে বিদেশে’, ‘পঞ্চতন্ত্র’, ‘চাচা কাহিনী’, ‘জলে ডাঙ্গায়’।  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045" y="909637"/>
            <a:ext cx="3161167" cy="1114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accent6">
                    <a:lumMod val="50000"/>
                  </a:schemeClr>
                </a:solidFill>
              </a:rPr>
              <a:t>মৃত্যু- ১৯৭৪ সালে 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21696" y="4231650"/>
            <a:ext cx="3452403" cy="1912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মুজতবা আলী বাংলা সাহিত্যের অন্যতম শ্রষ্ঠ রম্যরচনা ও অনন্য গদ্যশৈলীর স্রষ্টা   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01"/>
          <a:stretch/>
        </p:blipFill>
        <p:spPr>
          <a:xfrm>
            <a:off x="3892854" y="1376135"/>
            <a:ext cx="4032471" cy="40912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4219554" y="538131"/>
            <a:ext cx="3352800" cy="74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9554" y="5499752"/>
            <a:ext cx="3352800" cy="743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 মুজতবা আলী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6300" y="609600"/>
            <a:ext cx="2819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62800" y="1572985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৩ মিনিট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2940050"/>
            <a:ext cx="7315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সৈয়দ মুজতবা আলী কত সালে কোথায় জন্ম গ্রহন করেন?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4093029"/>
            <a:ext cx="7315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বাংলা সাহিত্যে রম্যরচনার স্রষ্টা কে?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221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12192000" cy="6843486"/>
          </a:xfrm>
          <a:prstGeom prst="frame">
            <a:avLst>
              <a:gd name="adj1" fmla="val 619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6300" y="566059"/>
            <a:ext cx="2819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505858"/>
            <a:ext cx="7315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প্রশ্নঃ সৈয়দ মুজতবা আলী কত সালে কোথায় জন্ম গ্রহন করেন?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565401"/>
            <a:ext cx="7315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সৈয়দ মুজতবা আলী ১৯০৪ সালে আসামে জন্ম গ্রহন করেন।   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53342" y="3581400"/>
            <a:ext cx="7347857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প্রশ্নঃ বাংলা সাহিত্যে রম্যরচনার স্রষ্টা কে?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3343" y="4579258"/>
            <a:ext cx="7347856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</a:t>
            </a:r>
            <a:r>
              <a:rPr lang="bn-IN" sz="2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সাহিত্যে রম্যরচনার </a:t>
            </a:r>
            <a:r>
              <a:rPr lang="bn-IN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স্রষ্টা ছিলেন সৈয়দ মুজতবা আলী    </a:t>
            </a:r>
            <a:r>
              <a:rPr lang="en-US" sz="2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5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606</Words>
  <Application>Microsoft Office PowerPoint</Application>
  <PresentationFormat>Widescreen</PresentationFormat>
  <Paragraphs>146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NET Computers</dc:creator>
  <cp:lastModifiedBy>PC NET Computers</cp:lastModifiedBy>
  <cp:revision>96</cp:revision>
  <dcterms:created xsi:type="dcterms:W3CDTF">2006-08-16T00:00:00Z</dcterms:created>
  <dcterms:modified xsi:type="dcterms:W3CDTF">2019-10-17T01:50:48Z</dcterms:modified>
</cp:coreProperties>
</file>