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71" r:id="rId3"/>
    <p:sldId id="259" r:id="rId4"/>
    <p:sldId id="258" r:id="rId5"/>
    <p:sldId id="260" r:id="rId6"/>
    <p:sldId id="262" r:id="rId7"/>
    <p:sldId id="281" r:id="rId8"/>
    <p:sldId id="277" r:id="rId9"/>
    <p:sldId id="268" r:id="rId10"/>
    <p:sldId id="266" r:id="rId11"/>
    <p:sldId id="282" r:id="rId12"/>
    <p:sldId id="276" r:id="rId13"/>
    <p:sldId id="275" r:id="rId14"/>
    <p:sldId id="269" r:id="rId15"/>
    <p:sldId id="274" r:id="rId16"/>
    <p:sldId id="267" r:id="rId17"/>
    <p:sldId id="273" r:id="rId18"/>
    <p:sldId id="270" r:id="rId19"/>
    <p:sldId id="280" r:id="rId20"/>
    <p:sldId id="264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65F3D-C226-48F6-9B04-BA36613D42B2}" type="doc">
      <dgm:prSet loTypeId="urn:microsoft.com/office/officeart/2005/8/layout/venn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9B17379-3592-43B9-BA0D-8CB16141D8B2}">
      <dgm:prSet phldrT="[Text]" custT="1"/>
      <dgm:spPr/>
      <dgm:t>
        <a:bodyPr/>
        <a:lstStyle/>
        <a:p>
          <a:r>
            <a:rPr lang="bn-BD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১০০কিঃমিঃ</a:t>
          </a:r>
        </a:p>
        <a:p>
          <a:endParaRPr lang="en-US" sz="24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FDA45E7C-4B1F-4491-BE64-4EB368B4398E}" type="parTrans" cxnId="{07B85BF2-1B9D-45A0-8E7C-531B7A0FF711}">
      <dgm:prSet/>
      <dgm:spPr/>
      <dgm:t>
        <a:bodyPr/>
        <a:lstStyle/>
        <a:p>
          <a:endParaRPr lang="en-US"/>
        </a:p>
      </dgm:t>
    </dgm:pt>
    <dgm:pt modelId="{B3FFA2C3-BD98-4D9B-930E-4206DB796F17}" type="sibTrans" cxnId="{07B85BF2-1B9D-45A0-8E7C-531B7A0FF711}">
      <dgm:prSet/>
      <dgm:spPr/>
      <dgm:t>
        <a:bodyPr/>
        <a:lstStyle/>
        <a:p>
          <a:endParaRPr lang="en-US"/>
        </a:p>
      </dgm:t>
    </dgm:pt>
    <dgm:pt modelId="{D132EA30-6455-4A23-8FE0-9DDF4B12B2E7}">
      <dgm:prSet phldrT="[Text]" custT="1"/>
      <dgm:spPr/>
      <dgm:t>
        <a:bodyPr/>
        <a:lstStyle/>
        <a:p>
          <a:r>
            <a:rPr lang="bn-BD" sz="1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২৮৮৫ কিঃমিঃ</a:t>
          </a:r>
        </a:p>
        <a:p>
          <a:endParaRPr lang="en-US" sz="1600" dirty="0">
            <a:solidFill>
              <a:srgbClr val="7030A0"/>
            </a:solidFill>
          </a:endParaRPr>
        </a:p>
      </dgm:t>
    </dgm:pt>
    <dgm:pt modelId="{6126100F-208C-4356-895C-DF0C554171C9}" type="parTrans" cxnId="{0C64D113-4BEF-471B-901F-3356A25A0DDA}">
      <dgm:prSet/>
      <dgm:spPr/>
      <dgm:t>
        <a:bodyPr/>
        <a:lstStyle/>
        <a:p>
          <a:endParaRPr lang="en-US"/>
        </a:p>
      </dgm:t>
    </dgm:pt>
    <dgm:pt modelId="{3C88DA9C-36B4-4E79-AEAD-2EDB8538757E}" type="sibTrans" cxnId="{0C64D113-4BEF-471B-901F-3356A25A0DDA}">
      <dgm:prSet/>
      <dgm:spPr/>
      <dgm:t>
        <a:bodyPr/>
        <a:lstStyle/>
        <a:p>
          <a:endParaRPr lang="en-US"/>
        </a:p>
      </dgm:t>
    </dgm:pt>
    <dgm:pt modelId="{DD52E381-C61B-4540-8FFD-7885D8A4F28F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২২৭০কিঃমিঃ</a:t>
          </a:r>
        </a:p>
        <a:p>
          <a:endParaRPr lang="en-US" sz="2000" dirty="0">
            <a:solidFill>
              <a:schemeClr val="accent6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FCB5C329-8968-4037-A3B3-BE57E7827029}" type="parTrans" cxnId="{4972F49D-90C1-42C8-831E-B75AD24332DB}">
      <dgm:prSet/>
      <dgm:spPr/>
      <dgm:t>
        <a:bodyPr/>
        <a:lstStyle/>
        <a:p>
          <a:endParaRPr lang="en-US"/>
        </a:p>
      </dgm:t>
    </dgm:pt>
    <dgm:pt modelId="{634109AC-53B5-4C64-B9AB-833FC0D6BD34}" type="sibTrans" cxnId="{4972F49D-90C1-42C8-831E-B75AD24332DB}">
      <dgm:prSet/>
      <dgm:spPr/>
      <dgm:t>
        <a:bodyPr/>
        <a:lstStyle/>
        <a:p>
          <a:endParaRPr lang="en-US"/>
        </a:p>
      </dgm:t>
    </dgm:pt>
    <dgm:pt modelId="{D1270E9D-E192-42CF-B501-CBFD084A2841}">
      <dgm:prSet phldrT="[Text]" custT="1"/>
      <dgm:spPr/>
      <dgm:t>
        <a:bodyPr/>
        <a:lstStyle/>
        <a:p>
          <a:r>
            <a:rPr lang="bn-BD" sz="20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১২১৬ কিঃমিঃ</a:t>
          </a:r>
        </a:p>
        <a:p>
          <a:endParaRPr lang="en-US" sz="1600" b="1" i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1EAE4EB3-6615-4980-AD2C-3AFD0152C389}" type="parTrans" cxnId="{1A2A6168-DE69-4158-897D-4123FBB8B5F2}">
      <dgm:prSet/>
      <dgm:spPr/>
      <dgm:t>
        <a:bodyPr/>
        <a:lstStyle/>
        <a:p>
          <a:endParaRPr lang="en-US"/>
        </a:p>
      </dgm:t>
    </dgm:pt>
    <dgm:pt modelId="{9E832EF8-51D5-4090-A523-AD8B8EE1229B}" type="sibTrans" cxnId="{1A2A6168-DE69-4158-897D-4123FBB8B5F2}">
      <dgm:prSet/>
      <dgm:spPr/>
      <dgm:t>
        <a:bodyPr/>
        <a:lstStyle/>
        <a:p>
          <a:endParaRPr lang="en-US"/>
        </a:p>
      </dgm:t>
    </dgm:pt>
    <dgm:pt modelId="{05FE4583-A367-49C1-8C92-4C2EF5546A62}" type="pres">
      <dgm:prSet presAssocID="{C0065F3D-C226-48F6-9B04-BA36613D42B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A4EEC5-0434-4633-8776-D6CDDF6F8DFD}" type="pres">
      <dgm:prSet presAssocID="{C0065F3D-C226-48F6-9B04-BA36613D42B2}" presName="comp1" presStyleCnt="0"/>
      <dgm:spPr/>
    </dgm:pt>
    <dgm:pt modelId="{5D1A2EFF-B765-4C7B-B0C0-83CD9A73B074}" type="pres">
      <dgm:prSet presAssocID="{C0065F3D-C226-48F6-9B04-BA36613D42B2}" presName="circle1" presStyleLbl="node1" presStyleIdx="0" presStyleCnt="4"/>
      <dgm:spPr/>
      <dgm:t>
        <a:bodyPr/>
        <a:lstStyle/>
        <a:p>
          <a:endParaRPr lang="en-US"/>
        </a:p>
      </dgm:t>
    </dgm:pt>
    <dgm:pt modelId="{771863B0-CE2A-4D73-A00F-D2C9E3FE6F1E}" type="pres">
      <dgm:prSet presAssocID="{C0065F3D-C226-48F6-9B04-BA36613D42B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A6CF4-419F-4E93-A59E-B0C9DAA1F3C5}" type="pres">
      <dgm:prSet presAssocID="{C0065F3D-C226-48F6-9B04-BA36613D42B2}" presName="comp2" presStyleCnt="0"/>
      <dgm:spPr/>
    </dgm:pt>
    <dgm:pt modelId="{E8EEED42-990E-49EE-A072-D6CECA5640C6}" type="pres">
      <dgm:prSet presAssocID="{C0065F3D-C226-48F6-9B04-BA36613D42B2}" presName="circle2" presStyleLbl="node1" presStyleIdx="1" presStyleCnt="4"/>
      <dgm:spPr/>
      <dgm:t>
        <a:bodyPr/>
        <a:lstStyle/>
        <a:p>
          <a:endParaRPr lang="en-US"/>
        </a:p>
      </dgm:t>
    </dgm:pt>
    <dgm:pt modelId="{B2680332-EF05-4DC8-80DA-61C9849D5434}" type="pres">
      <dgm:prSet presAssocID="{C0065F3D-C226-48F6-9B04-BA36613D42B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341F4-DAE5-4F09-B86E-50806E83F47D}" type="pres">
      <dgm:prSet presAssocID="{C0065F3D-C226-48F6-9B04-BA36613D42B2}" presName="comp3" presStyleCnt="0"/>
      <dgm:spPr/>
    </dgm:pt>
    <dgm:pt modelId="{127BD954-2734-4D0F-BB57-C7387882AA61}" type="pres">
      <dgm:prSet presAssocID="{C0065F3D-C226-48F6-9B04-BA36613D42B2}" presName="circle3" presStyleLbl="node1" presStyleIdx="2" presStyleCnt="4"/>
      <dgm:spPr/>
      <dgm:t>
        <a:bodyPr/>
        <a:lstStyle/>
        <a:p>
          <a:endParaRPr lang="en-US"/>
        </a:p>
      </dgm:t>
    </dgm:pt>
    <dgm:pt modelId="{5649FCCC-9448-42B0-85C0-369F8226EF53}" type="pres">
      <dgm:prSet presAssocID="{C0065F3D-C226-48F6-9B04-BA36613D42B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EDD40-E708-47F8-8CCC-F1C29D8287E8}" type="pres">
      <dgm:prSet presAssocID="{C0065F3D-C226-48F6-9B04-BA36613D42B2}" presName="comp4" presStyleCnt="0"/>
      <dgm:spPr/>
    </dgm:pt>
    <dgm:pt modelId="{8ED19722-A6D3-4AA7-BA91-5226A7426589}" type="pres">
      <dgm:prSet presAssocID="{C0065F3D-C226-48F6-9B04-BA36613D42B2}" presName="circle4" presStyleLbl="node1" presStyleIdx="3" presStyleCnt="4" custLinFactNeighborX="-1563" custLinFactNeighborY="3125"/>
      <dgm:spPr/>
      <dgm:t>
        <a:bodyPr/>
        <a:lstStyle/>
        <a:p>
          <a:endParaRPr lang="en-US"/>
        </a:p>
      </dgm:t>
    </dgm:pt>
    <dgm:pt modelId="{B431B8AB-2743-4B14-BD53-A94CCF134DF0}" type="pres">
      <dgm:prSet presAssocID="{C0065F3D-C226-48F6-9B04-BA36613D42B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B85BF2-1B9D-45A0-8E7C-531B7A0FF711}" srcId="{C0065F3D-C226-48F6-9B04-BA36613D42B2}" destId="{69B17379-3592-43B9-BA0D-8CB16141D8B2}" srcOrd="0" destOrd="0" parTransId="{FDA45E7C-4B1F-4491-BE64-4EB368B4398E}" sibTransId="{B3FFA2C3-BD98-4D9B-930E-4206DB796F17}"/>
    <dgm:cxn modelId="{1A2A6168-DE69-4158-897D-4123FBB8B5F2}" srcId="{C0065F3D-C226-48F6-9B04-BA36613D42B2}" destId="{D1270E9D-E192-42CF-B501-CBFD084A2841}" srcOrd="3" destOrd="0" parTransId="{1EAE4EB3-6615-4980-AD2C-3AFD0152C389}" sibTransId="{9E832EF8-51D5-4090-A523-AD8B8EE1229B}"/>
    <dgm:cxn modelId="{1D377E0F-7B0C-4F10-BDF6-0847D5310B04}" type="presOf" srcId="{DD52E381-C61B-4540-8FFD-7885D8A4F28F}" destId="{5649FCCC-9448-42B0-85C0-369F8226EF53}" srcOrd="1" destOrd="0" presId="urn:microsoft.com/office/officeart/2005/8/layout/venn2"/>
    <dgm:cxn modelId="{09234D8E-E09F-49F1-9AFB-BEF31DE089EE}" type="presOf" srcId="{69B17379-3592-43B9-BA0D-8CB16141D8B2}" destId="{771863B0-CE2A-4D73-A00F-D2C9E3FE6F1E}" srcOrd="1" destOrd="0" presId="urn:microsoft.com/office/officeart/2005/8/layout/venn2"/>
    <dgm:cxn modelId="{B9A90488-2C1A-4052-9E63-383BB5B47629}" type="presOf" srcId="{69B17379-3592-43B9-BA0D-8CB16141D8B2}" destId="{5D1A2EFF-B765-4C7B-B0C0-83CD9A73B074}" srcOrd="0" destOrd="0" presId="urn:microsoft.com/office/officeart/2005/8/layout/venn2"/>
    <dgm:cxn modelId="{CB44ED09-812F-4776-BF0D-0B51ABD43E16}" type="presOf" srcId="{D1270E9D-E192-42CF-B501-CBFD084A2841}" destId="{8ED19722-A6D3-4AA7-BA91-5226A7426589}" srcOrd="0" destOrd="0" presId="urn:microsoft.com/office/officeart/2005/8/layout/venn2"/>
    <dgm:cxn modelId="{0C64D113-4BEF-471B-901F-3356A25A0DDA}" srcId="{C0065F3D-C226-48F6-9B04-BA36613D42B2}" destId="{D132EA30-6455-4A23-8FE0-9DDF4B12B2E7}" srcOrd="1" destOrd="0" parTransId="{6126100F-208C-4356-895C-DF0C554171C9}" sibTransId="{3C88DA9C-36B4-4E79-AEAD-2EDB8538757E}"/>
    <dgm:cxn modelId="{4972F49D-90C1-42C8-831E-B75AD24332DB}" srcId="{C0065F3D-C226-48F6-9B04-BA36613D42B2}" destId="{DD52E381-C61B-4540-8FFD-7885D8A4F28F}" srcOrd="2" destOrd="0" parTransId="{FCB5C329-8968-4037-A3B3-BE57E7827029}" sibTransId="{634109AC-53B5-4C64-B9AB-833FC0D6BD34}"/>
    <dgm:cxn modelId="{B3C8487C-FB4E-46AB-B2D4-44F7417AD582}" type="presOf" srcId="{D132EA30-6455-4A23-8FE0-9DDF4B12B2E7}" destId="{E8EEED42-990E-49EE-A072-D6CECA5640C6}" srcOrd="0" destOrd="0" presId="urn:microsoft.com/office/officeart/2005/8/layout/venn2"/>
    <dgm:cxn modelId="{6D1D62E3-2B1C-4139-94BA-5F2AF6693890}" type="presOf" srcId="{D132EA30-6455-4A23-8FE0-9DDF4B12B2E7}" destId="{B2680332-EF05-4DC8-80DA-61C9849D5434}" srcOrd="1" destOrd="0" presId="urn:microsoft.com/office/officeart/2005/8/layout/venn2"/>
    <dgm:cxn modelId="{68445033-59CF-4548-9687-5928CCD4133B}" type="presOf" srcId="{C0065F3D-C226-48F6-9B04-BA36613D42B2}" destId="{05FE4583-A367-49C1-8C92-4C2EF5546A62}" srcOrd="0" destOrd="0" presId="urn:microsoft.com/office/officeart/2005/8/layout/venn2"/>
    <dgm:cxn modelId="{C7484916-AA9A-4C2C-9608-46F3890A5AD7}" type="presOf" srcId="{DD52E381-C61B-4540-8FFD-7885D8A4F28F}" destId="{127BD954-2734-4D0F-BB57-C7387882AA61}" srcOrd="0" destOrd="0" presId="urn:microsoft.com/office/officeart/2005/8/layout/venn2"/>
    <dgm:cxn modelId="{ADAF90EC-8E95-43F0-8012-A8948796FE9E}" type="presOf" srcId="{D1270E9D-E192-42CF-B501-CBFD084A2841}" destId="{B431B8AB-2743-4B14-BD53-A94CCF134DF0}" srcOrd="1" destOrd="0" presId="urn:microsoft.com/office/officeart/2005/8/layout/venn2"/>
    <dgm:cxn modelId="{7AA72036-B605-4E1B-9ABB-CA8848E80A3C}" type="presParOf" srcId="{05FE4583-A367-49C1-8C92-4C2EF5546A62}" destId="{B1A4EEC5-0434-4633-8776-D6CDDF6F8DFD}" srcOrd="0" destOrd="0" presId="urn:microsoft.com/office/officeart/2005/8/layout/venn2"/>
    <dgm:cxn modelId="{74890802-92C3-4327-A31F-F1F774D79AEC}" type="presParOf" srcId="{B1A4EEC5-0434-4633-8776-D6CDDF6F8DFD}" destId="{5D1A2EFF-B765-4C7B-B0C0-83CD9A73B074}" srcOrd="0" destOrd="0" presId="urn:microsoft.com/office/officeart/2005/8/layout/venn2"/>
    <dgm:cxn modelId="{41937D22-5256-462B-90C7-C8EDFC3BBF29}" type="presParOf" srcId="{B1A4EEC5-0434-4633-8776-D6CDDF6F8DFD}" destId="{771863B0-CE2A-4D73-A00F-D2C9E3FE6F1E}" srcOrd="1" destOrd="0" presId="urn:microsoft.com/office/officeart/2005/8/layout/venn2"/>
    <dgm:cxn modelId="{543466F0-D98F-47FC-935B-08089AE88F04}" type="presParOf" srcId="{05FE4583-A367-49C1-8C92-4C2EF5546A62}" destId="{309A6CF4-419F-4E93-A59E-B0C9DAA1F3C5}" srcOrd="1" destOrd="0" presId="urn:microsoft.com/office/officeart/2005/8/layout/venn2"/>
    <dgm:cxn modelId="{B6425C76-F5FC-41B3-8DB4-2D631A1C8EB7}" type="presParOf" srcId="{309A6CF4-419F-4E93-A59E-B0C9DAA1F3C5}" destId="{E8EEED42-990E-49EE-A072-D6CECA5640C6}" srcOrd="0" destOrd="0" presId="urn:microsoft.com/office/officeart/2005/8/layout/venn2"/>
    <dgm:cxn modelId="{BF1979EA-1CF8-4C7E-8E0E-61D602B244C0}" type="presParOf" srcId="{309A6CF4-419F-4E93-A59E-B0C9DAA1F3C5}" destId="{B2680332-EF05-4DC8-80DA-61C9849D5434}" srcOrd="1" destOrd="0" presId="urn:microsoft.com/office/officeart/2005/8/layout/venn2"/>
    <dgm:cxn modelId="{EAAC3AA4-C352-4DF3-A037-29698AB3E24B}" type="presParOf" srcId="{05FE4583-A367-49C1-8C92-4C2EF5546A62}" destId="{99E341F4-DAE5-4F09-B86E-50806E83F47D}" srcOrd="2" destOrd="0" presId="urn:microsoft.com/office/officeart/2005/8/layout/venn2"/>
    <dgm:cxn modelId="{1A93203D-5518-46C3-A7A5-5D6A876397BE}" type="presParOf" srcId="{99E341F4-DAE5-4F09-B86E-50806E83F47D}" destId="{127BD954-2734-4D0F-BB57-C7387882AA61}" srcOrd="0" destOrd="0" presId="urn:microsoft.com/office/officeart/2005/8/layout/venn2"/>
    <dgm:cxn modelId="{1AAA76D9-5A3B-4E13-A408-87E48F48528C}" type="presParOf" srcId="{99E341F4-DAE5-4F09-B86E-50806E83F47D}" destId="{5649FCCC-9448-42B0-85C0-369F8226EF53}" srcOrd="1" destOrd="0" presId="urn:microsoft.com/office/officeart/2005/8/layout/venn2"/>
    <dgm:cxn modelId="{BAD9EBB1-0BF0-4899-87B0-21EB646B72F2}" type="presParOf" srcId="{05FE4583-A367-49C1-8C92-4C2EF5546A62}" destId="{C08EDD40-E708-47F8-8CCC-F1C29D8287E8}" srcOrd="3" destOrd="0" presId="urn:microsoft.com/office/officeart/2005/8/layout/venn2"/>
    <dgm:cxn modelId="{D05514EB-71D8-4273-A597-41C450AA3896}" type="presParOf" srcId="{C08EDD40-E708-47F8-8CCC-F1C29D8287E8}" destId="{8ED19722-A6D3-4AA7-BA91-5226A7426589}" srcOrd="0" destOrd="0" presId="urn:microsoft.com/office/officeart/2005/8/layout/venn2"/>
    <dgm:cxn modelId="{702FF1EC-FDD4-4234-BF88-C9A471CA8A10}" type="presParOf" srcId="{C08EDD40-E708-47F8-8CCC-F1C29D8287E8}" destId="{B431B8AB-2743-4B14-BD53-A94CCF134DF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0FE6C9-C830-4182-8D3F-501620339C02}" type="doc">
      <dgm:prSet loTypeId="urn:microsoft.com/office/officeart/2005/8/layout/pyramid1" loCatId="pyramid" qsTypeId="urn:microsoft.com/office/officeart/2005/8/quickstyle/simple1" qsCatId="simple" csTypeId="urn:microsoft.com/office/officeart/2005/8/colors/colorful1#2" csCatId="colorful" phldr="1"/>
      <dgm:spPr/>
    </dgm:pt>
    <dgm:pt modelId="{43B52059-7D5B-423D-B553-CFB25F0BEA74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bn-BD" sz="3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সিলিকন</a:t>
          </a:r>
        </a:p>
        <a:p>
          <a:r>
            <a:rPr lang="bn-BD" sz="3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+</a:t>
          </a:r>
        </a:p>
        <a:p>
          <a:r>
            <a:rPr lang="bn-BD" sz="3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অ্যলুমিনিয়াম</a:t>
          </a:r>
          <a:endParaRPr lang="en-US" sz="3200" b="1" dirty="0">
            <a:solidFill>
              <a:schemeClr val="accent6">
                <a:lumMod val="20000"/>
                <a:lumOff val="8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B8FB0511-B6CC-4936-8C66-4EC2AE8FE69D}" type="parTrans" cxnId="{61D78858-571F-4F2B-B093-30E3ADC40D00}">
      <dgm:prSet/>
      <dgm:spPr/>
      <dgm:t>
        <a:bodyPr/>
        <a:lstStyle/>
        <a:p>
          <a:endParaRPr lang="en-US"/>
        </a:p>
      </dgm:t>
    </dgm:pt>
    <dgm:pt modelId="{D5B2C890-98A2-47EB-B7AB-46637B3DC3B8}" type="sibTrans" cxnId="{61D78858-571F-4F2B-B093-30E3ADC40D00}">
      <dgm:prSet/>
      <dgm:spPr/>
      <dgm:t>
        <a:bodyPr/>
        <a:lstStyle/>
        <a:p>
          <a:endParaRPr lang="en-US"/>
        </a:p>
      </dgm:t>
    </dgm:pt>
    <dgm:pt modelId="{DBE38DEF-11B3-4E90-A373-03F1BF059491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সিলিকা</a:t>
          </a:r>
        </a:p>
        <a:p>
          <a:r>
            <a:rPr lang="bn-BD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+</a:t>
          </a:r>
        </a:p>
        <a:p>
          <a:r>
            <a:rPr lang="bn-BD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ম্যাগনেসিয়াম</a:t>
          </a:r>
          <a:endParaRPr lang="en-US" sz="40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4AD86894-EAF6-4634-AB7E-350E92C779AB}" type="parTrans" cxnId="{151AD9C5-4571-489B-952C-38CF662845A6}">
      <dgm:prSet/>
      <dgm:spPr/>
      <dgm:t>
        <a:bodyPr/>
        <a:lstStyle/>
        <a:p>
          <a:endParaRPr lang="en-US"/>
        </a:p>
      </dgm:t>
    </dgm:pt>
    <dgm:pt modelId="{3B99392A-5EB0-441F-AF3C-3364D83FBAAB}" type="sibTrans" cxnId="{151AD9C5-4571-489B-952C-38CF662845A6}">
      <dgm:prSet/>
      <dgm:spPr/>
      <dgm:t>
        <a:bodyPr/>
        <a:lstStyle/>
        <a:p>
          <a:endParaRPr lang="en-US"/>
        </a:p>
      </dgm:t>
    </dgm:pt>
    <dgm:pt modelId="{202D1E1D-02F7-45CC-A405-88D94285C5F4}" type="pres">
      <dgm:prSet presAssocID="{540FE6C9-C830-4182-8D3F-501620339C02}" presName="Name0" presStyleCnt="0">
        <dgm:presLayoutVars>
          <dgm:dir/>
          <dgm:animLvl val="lvl"/>
          <dgm:resizeHandles val="exact"/>
        </dgm:presLayoutVars>
      </dgm:prSet>
      <dgm:spPr/>
    </dgm:pt>
    <dgm:pt modelId="{7484FA20-6CBB-4345-ACCF-C7CD24FF4CC2}" type="pres">
      <dgm:prSet presAssocID="{43B52059-7D5B-423D-B553-CFB25F0BEA74}" presName="Name8" presStyleCnt="0"/>
      <dgm:spPr/>
    </dgm:pt>
    <dgm:pt modelId="{7928F9BC-7E0B-439E-A1AA-AB575AEF9AFF}" type="pres">
      <dgm:prSet presAssocID="{43B52059-7D5B-423D-B553-CFB25F0BEA74}" presName="level" presStyleLbl="node1" presStyleIdx="0" presStyleCnt="2" custScaleX="99794" custScaleY="139368" custLinFactNeighborX="1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C19A0-B055-4DF1-A010-5E619DE688E0}" type="pres">
      <dgm:prSet presAssocID="{43B52059-7D5B-423D-B553-CFB25F0BEA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28BE8-C40D-4A04-89DC-C891D31FFC9A}" type="pres">
      <dgm:prSet presAssocID="{DBE38DEF-11B3-4E90-A373-03F1BF059491}" presName="Name8" presStyleCnt="0"/>
      <dgm:spPr/>
    </dgm:pt>
    <dgm:pt modelId="{888B24BC-5557-481B-A8E7-54C55A8BBA67}" type="pres">
      <dgm:prSet presAssocID="{DBE38DEF-11B3-4E90-A373-03F1BF059491}" presName="level" presStyleLbl="node1" presStyleIdx="1" presStyleCnt="2" custScaleX="978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91F99-1382-49AB-9D9C-09514C5B5412}" type="pres">
      <dgm:prSet presAssocID="{DBE38DEF-11B3-4E90-A373-03F1BF0594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05DF52-20C7-484F-92D4-D5FCF82DBC9A}" type="presOf" srcId="{DBE38DEF-11B3-4E90-A373-03F1BF059491}" destId="{50391F99-1382-49AB-9D9C-09514C5B5412}" srcOrd="1" destOrd="0" presId="urn:microsoft.com/office/officeart/2005/8/layout/pyramid1"/>
    <dgm:cxn modelId="{A98ED9DA-C66F-40E6-B943-7A7A18CB8B73}" type="presOf" srcId="{DBE38DEF-11B3-4E90-A373-03F1BF059491}" destId="{888B24BC-5557-481B-A8E7-54C55A8BBA67}" srcOrd="0" destOrd="0" presId="urn:microsoft.com/office/officeart/2005/8/layout/pyramid1"/>
    <dgm:cxn modelId="{A587F4CE-02AC-44D0-A7DF-0C591D7B3C05}" type="presOf" srcId="{43B52059-7D5B-423D-B553-CFB25F0BEA74}" destId="{C6FC19A0-B055-4DF1-A010-5E619DE688E0}" srcOrd="1" destOrd="0" presId="urn:microsoft.com/office/officeart/2005/8/layout/pyramid1"/>
    <dgm:cxn modelId="{50228173-9CB9-48CA-9849-CBD529489BA1}" type="presOf" srcId="{43B52059-7D5B-423D-B553-CFB25F0BEA74}" destId="{7928F9BC-7E0B-439E-A1AA-AB575AEF9AFF}" srcOrd="0" destOrd="0" presId="urn:microsoft.com/office/officeart/2005/8/layout/pyramid1"/>
    <dgm:cxn modelId="{151AD9C5-4571-489B-952C-38CF662845A6}" srcId="{540FE6C9-C830-4182-8D3F-501620339C02}" destId="{DBE38DEF-11B3-4E90-A373-03F1BF059491}" srcOrd="1" destOrd="0" parTransId="{4AD86894-EAF6-4634-AB7E-350E92C779AB}" sibTransId="{3B99392A-5EB0-441F-AF3C-3364D83FBAAB}"/>
    <dgm:cxn modelId="{1C44EB43-5B48-4AF7-978B-BF7E6E9BA602}" type="presOf" srcId="{540FE6C9-C830-4182-8D3F-501620339C02}" destId="{202D1E1D-02F7-45CC-A405-88D94285C5F4}" srcOrd="0" destOrd="0" presId="urn:microsoft.com/office/officeart/2005/8/layout/pyramid1"/>
    <dgm:cxn modelId="{61D78858-571F-4F2B-B093-30E3ADC40D00}" srcId="{540FE6C9-C830-4182-8D3F-501620339C02}" destId="{43B52059-7D5B-423D-B553-CFB25F0BEA74}" srcOrd="0" destOrd="0" parTransId="{B8FB0511-B6CC-4936-8C66-4EC2AE8FE69D}" sibTransId="{D5B2C890-98A2-47EB-B7AB-46637B3DC3B8}"/>
    <dgm:cxn modelId="{503A097F-40A4-4A3E-BF45-F0F98AE7C459}" type="presParOf" srcId="{202D1E1D-02F7-45CC-A405-88D94285C5F4}" destId="{7484FA20-6CBB-4345-ACCF-C7CD24FF4CC2}" srcOrd="0" destOrd="0" presId="urn:microsoft.com/office/officeart/2005/8/layout/pyramid1"/>
    <dgm:cxn modelId="{4794E535-990E-4D88-BCCB-03A4233D5E25}" type="presParOf" srcId="{7484FA20-6CBB-4345-ACCF-C7CD24FF4CC2}" destId="{7928F9BC-7E0B-439E-A1AA-AB575AEF9AFF}" srcOrd="0" destOrd="0" presId="urn:microsoft.com/office/officeart/2005/8/layout/pyramid1"/>
    <dgm:cxn modelId="{5CB4DACB-4A44-4144-A04D-9048DFD8A07E}" type="presParOf" srcId="{7484FA20-6CBB-4345-ACCF-C7CD24FF4CC2}" destId="{C6FC19A0-B055-4DF1-A010-5E619DE688E0}" srcOrd="1" destOrd="0" presId="urn:microsoft.com/office/officeart/2005/8/layout/pyramid1"/>
    <dgm:cxn modelId="{A3FDD18E-D908-484B-8965-CBA1FF0F04E4}" type="presParOf" srcId="{202D1E1D-02F7-45CC-A405-88D94285C5F4}" destId="{24428BE8-C40D-4A04-89DC-C891D31FFC9A}" srcOrd="1" destOrd="0" presId="urn:microsoft.com/office/officeart/2005/8/layout/pyramid1"/>
    <dgm:cxn modelId="{392EF220-4B93-4257-859D-3BFF67F30897}" type="presParOf" srcId="{24428BE8-C40D-4A04-89DC-C891D31FFC9A}" destId="{888B24BC-5557-481B-A8E7-54C55A8BBA67}" srcOrd="0" destOrd="0" presId="urn:microsoft.com/office/officeart/2005/8/layout/pyramid1"/>
    <dgm:cxn modelId="{D4275AC3-1B1E-465B-ADDF-552FADC68E74}" type="presParOf" srcId="{24428BE8-C40D-4A04-89DC-C891D31FFC9A}" destId="{50391F99-1382-49AB-9D9C-09514C5B541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A2EFF-B765-4C7B-B0C0-83CD9A73B074}">
      <dsp:nvSpPr>
        <dsp:cNvPr id="0" name=""/>
        <dsp:cNvSpPr/>
      </dsp:nvSpPr>
      <dsp:spPr>
        <a:xfrm>
          <a:off x="1219200" y="0"/>
          <a:ext cx="5410200" cy="54102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১০০কিঃমিঃ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167954" y="270509"/>
        <a:ext cx="1512691" cy="811530"/>
      </dsp:txXfrm>
    </dsp:sp>
    <dsp:sp modelId="{E8EEED42-990E-49EE-A072-D6CECA5640C6}">
      <dsp:nvSpPr>
        <dsp:cNvPr id="0" name=""/>
        <dsp:cNvSpPr/>
      </dsp:nvSpPr>
      <dsp:spPr>
        <a:xfrm>
          <a:off x="1760220" y="1082039"/>
          <a:ext cx="4328160" cy="43281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২৮৮৫ কিঃমিঃ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rgbClr val="7030A0"/>
            </a:solidFill>
          </a:endParaRPr>
        </a:p>
      </dsp:txBody>
      <dsp:txXfrm>
        <a:off x="3167954" y="1341729"/>
        <a:ext cx="1512691" cy="779068"/>
      </dsp:txXfrm>
    </dsp:sp>
    <dsp:sp modelId="{127BD954-2734-4D0F-BB57-C7387882AA61}">
      <dsp:nvSpPr>
        <dsp:cNvPr id="0" name=""/>
        <dsp:cNvSpPr/>
      </dsp:nvSpPr>
      <dsp:spPr>
        <a:xfrm>
          <a:off x="2301240" y="2164079"/>
          <a:ext cx="3246120" cy="32461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২২৭০কিঃমিঃ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accent6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167954" y="2407538"/>
        <a:ext cx="1512691" cy="730377"/>
      </dsp:txXfrm>
    </dsp:sp>
    <dsp:sp modelId="{8ED19722-A6D3-4AA7-BA91-5226A7426589}">
      <dsp:nvSpPr>
        <dsp:cNvPr id="0" name=""/>
        <dsp:cNvSpPr/>
      </dsp:nvSpPr>
      <dsp:spPr>
        <a:xfrm>
          <a:off x="2808435" y="3246119"/>
          <a:ext cx="2164080" cy="21640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i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১২১৬ কিঃমিঃ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i="1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125357" y="3787140"/>
        <a:ext cx="1530235" cy="1082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8F9BC-7E0B-439E-A1AA-AB575AEF9AFF}">
      <dsp:nvSpPr>
        <dsp:cNvPr id="0" name=""/>
        <dsp:cNvSpPr/>
      </dsp:nvSpPr>
      <dsp:spPr>
        <a:xfrm>
          <a:off x="1523992" y="0"/>
          <a:ext cx="4206103" cy="3593659"/>
        </a:xfrm>
        <a:prstGeom prst="trapezoid">
          <a:avLst>
            <a:gd name="adj" fmla="val 58642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সিলিকন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+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অ্যলুমিনিয়াম</a:t>
          </a:r>
          <a:endParaRPr lang="en-US" sz="3200" b="1" kern="1200" dirty="0">
            <a:solidFill>
              <a:schemeClr val="accent6">
                <a:lumMod val="20000"/>
                <a:lumOff val="8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523992" y="0"/>
        <a:ext cx="4206103" cy="3593659"/>
      </dsp:txXfrm>
    </dsp:sp>
    <dsp:sp modelId="{888B24BC-5557-481B-A8E7-54C55A8BBA67}">
      <dsp:nvSpPr>
        <dsp:cNvPr id="0" name=""/>
        <dsp:cNvSpPr/>
      </dsp:nvSpPr>
      <dsp:spPr>
        <a:xfrm>
          <a:off x="76190" y="3593659"/>
          <a:ext cx="7086619" cy="2578540"/>
        </a:xfrm>
        <a:prstGeom prst="trapezoid">
          <a:avLst>
            <a:gd name="adj" fmla="val 58642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সিলিকা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+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ম্যাগনেসিয়াম</a:t>
          </a:r>
          <a:endParaRPr lang="en-US" sz="40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1316348" y="3593659"/>
        <a:ext cx="4606302" cy="2578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CD21-1DDF-4D11-9384-83BF08D22DB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61F09-1719-4E9C-8C8D-56D317622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7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61F09-1719-4E9C-8C8D-56D317622DC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উল্লেখিত প্রশ্ন ও  বহুনির্বাচনী প্রশ্নের ব্যবস্থা করা যেতে 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8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3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0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0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6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0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8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3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7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02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99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514600"/>
            <a:ext cx="57912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2"/>
    </mc:Choice>
    <mc:Fallback xmlns="">
      <p:transition spd="slow" advTm="12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3324937"/>
            <a:ext cx="76962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ভূত্বকের শিলাস্তর গুলোকে  দুই ভাগে ভাগ করা যায়।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যথাঃ ১।সিয়াল বা হালকা শিলাস্তর।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	২।সিমা বা ভারী শিলাস্তর।</a:t>
            </a:r>
          </a:p>
        </p:txBody>
      </p:sp>
      <p:pic>
        <p:nvPicPr>
          <p:cNvPr id="12" name="Picture 11" descr="images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7034"/>
            <a:ext cx="5486400" cy="3013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3000" y="495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হালকা  শিলা স্তর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0" y="207825"/>
            <a:ext cx="5308600" cy="5791200"/>
          </a:xfrm>
          <a:prstGeom prst="rect">
            <a:avLst/>
          </a:prstGeom>
        </p:spPr>
      </p:pic>
      <p:pic>
        <p:nvPicPr>
          <p:cNvPr id="5" name="Picture 4" descr="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3448594" cy="27432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7543800" y="457200"/>
            <a:ext cx="1600200" cy="9628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1780" y="685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অশ্মমন্ডল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010400" y="1828800"/>
            <a:ext cx="21336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2133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গুরুমন্ডল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248400" y="3505200"/>
            <a:ext cx="24384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7390" y="394854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কেন্দ্রমন্ডল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lithospher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5" y="3470565"/>
            <a:ext cx="4579620" cy="2819395"/>
          </a:xfrm>
          <a:prstGeom prst="rect">
            <a:avLst/>
          </a:prstGeom>
        </p:spPr>
      </p:pic>
      <p:sp>
        <p:nvSpPr>
          <p:cNvPr id="17" name="Flowchart: Decision 16"/>
          <p:cNvSpPr/>
          <p:nvPr/>
        </p:nvSpPr>
        <p:spPr>
          <a:xfrm>
            <a:off x="1828800" y="5257800"/>
            <a:ext cx="2057400" cy="54033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8345" y="530629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অশ্মমন্ডল</a:t>
            </a:r>
            <a:endParaRPr lang="bn-BD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15" y="2971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 animBg="1"/>
      <p:bldP spid="13" grpId="0"/>
      <p:bldP spid="17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38200" y="609600"/>
          <a:ext cx="7848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Arrow 2"/>
          <p:cNvSpPr/>
          <p:nvPr/>
        </p:nvSpPr>
        <p:spPr>
          <a:xfrm>
            <a:off x="5867400" y="1066800"/>
            <a:ext cx="1371600" cy="3048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6248400" y="2286000"/>
            <a:ext cx="1524000" cy="3048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019800" y="3429000"/>
            <a:ext cx="1828800" cy="3048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715000" y="4800600"/>
            <a:ext cx="1828800" cy="3810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172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পৃথিবীর গঠন কাঠামোর আড়াআড়ি চিত্র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1066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অশ্মমন্ডল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2057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গুরুমন্ডল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2400" y="3276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বহিঃকেন্দ্র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4800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অন্তঃকেন্দ্র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sin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অশ্মমন্ডল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সিলিকন ও ম্যাগনেসিয়াম দ্বারা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গঠিত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953000" y="1066800"/>
            <a:ext cx="762000" cy="1828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CER\Desktop\sk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" y="3132"/>
            <a:ext cx="9060542" cy="70866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4721790" y="14614"/>
            <a:ext cx="4038600" cy="19050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090" y="40386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ভূত্বকের শিলাস্তর গুলোকে কয় ভাগে ভাগ করা যায় তা চিএ থেকে উল্লেখ কর।</a:t>
            </a:r>
          </a:p>
        </p:txBody>
      </p:sp>
      <p:pic>
        <p:nvPicPr>
          <p:cNvPr id="5" name="Picture 4" descr="images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40909"/>
            <a:ext cx="4516600" cy="19812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5458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sin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530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সমুদ্রের তলদেশ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সিলিকা ও  ম্যাগসিয়াম দিয়ে তৈরী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284" y="1204587"/>
            <a:ext cx="4191000" cy="1905000"/>
          </a:xfrm>
          <a:prstGeom prst="rect">
            <a:avLst/>
          </a:prstGeom>
        </p:spPr>
      </p:pic>
      <p:pic>
        <p:nvPicPr>
          <p:cNvPr id="4" name="Picture 3" descr="images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118470"/>
            <a:ext cx="3886199" cy="1905000"/>
          </a:xfrm>
          <a:prstGeom prst="rect">
            <a:avLst/>
          </a:prstGeom>
        </p:spPr>
      </p:pic>
      <p:sp>
        <p:nvSpPr>
          <p:cNvPr id="11" name="Folded Corner 10"/>
          <p:cNvSpPr/>
          <p:nvPr/>
        </p:nvSpPr>
        <p:spPr>
          <a:xfrm>
            <a:off x="228595" y="3276600"/>
            <a:ext cx="4038605" cy="3428999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4085" y="3436827"/>
            <a:ext cx="388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১।সিয়াল বা হালকা শিলাস্তরটি সিলিকা ও অ্যালুমিনিয়াম দিয়ে তৈরী।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২।এটা হল ভূত্বকের উপরের অংশ। ৩।মহাদেশীয়  ভূত্বকটি এই শিলাস্তর দ্বারা গঠিত । 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4648200" y="3276600"/>
            <a:ext cx="4267200" cy="3352800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04774" y="341063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১।সিমা বা ভারী শিলাস্তরটি সিলিকা ও মাগনেসিয়াম দিয়ে তৈরী।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২।এটা হল ভূত্বকের নিচের অংশ।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৩।সমুদ্রতলদেশ এই  শিলাস্তর দ্বারা গঠিত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0"/>
          <a:ext cx="7239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Arrow 2"/>
          <p:cNvSpPr/>
          <p:nvPr/>
        </p:nvSpPr>
        <p:spPr>
          <a:xfrm>
            <a:off x="5562600" y="1447800"/>
            <a:ext cx="22860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সিয়াল</a:t>
            </a:r>
          </a:p>
        </p:txBody>
      </p:sp>
      <p:sp>
        <p:nvSpPr>
          <p:cNvPr id="5" name="Left Arrow 4"/>
          <p:cNvSpPr/>
          <p:nvPr/>
        </p:nvSpPr>
        <p:spPr>
          <a:xfrm>
            <a:off x="6629400" y="3581400"/>
            <a:ext cx="23622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0" y="38100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সিমা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981200" y="457200"/>
            <a:ext cx="3886200" cy="1905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3124200"/>
            <a:ext cx="8610600" cy="2514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চিত্রসহকারে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ভূত্বকের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শিলাস্তর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236893"/>
            <a:ext cx="80010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১০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+mj-lt"/>
                <a:cs typeface="NikoshBAN" pitchFamily="2" charset="0"/>
              </a:rPr>
              <a:t>১৫ </a:t>
            </a:r>
            <a:r>
              <a:rPr lang="en-US" sz="2800" dirty="0" err="1" smtClean="0">
                <a:latin typeface="+mj-lt"/>
                <a:cs typeface="NikoshBAN" pitchFamily="2" charset="0"/>
              </a:rPr>
              <a:t>কিঃমিঃ</a:t>
            </a:r>
            <a:r>
              <a:rPr lang="en-US" sz="2800" dirty="0" smtClean="0">
                <a:latin typeface="+mj-lt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atin typeface="+mj-lt"/>
                <a:cs typeface="NikoshBAN" pitchFamily="2" charset="0"/>
              </a:rPr>
              <a:t>২০ </a:t>
            </a:r>
            <a:r>
              <a:rPr lang="en-US" sz="2800" dirty="0" err="1" smtClean="0">
                <a:latin typeface="+mj-lt"/>
                <a:cs typeface="NikoshBAN" pitchFamily="2" charset="0"/>
              </a:rPr>
              <a:t>কিঃমিঃ</a:t>
            </a:r>
            <a:r>
              <a:rPr lang="en-US" sz="2800" dirty="0" smtClean="0">
                <a:latin typeface="+mj-lt"/>
                <a:cs typeface="NikoshBAN" pitchFamily="2" charset="0"/>
              </a:rPr>
              <a:t> </a:t>
            </a:r>
            <a:r>
              <a:rPr lang="bn-BD" sz="2800" dirty="0" smtClean="0">
                <a:latin typeface="+mj-lt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latin typeface="+mj-lt"/>
                <a:cs typeface="NikoshBAN" pitchFamily="2" charset="0"/>
              </a:rPr>
              <a:t>২৫ </a:t>
            </a:r>
            <a:r>
              <a:rPr lang="en-US" sz="2800" dirty="0" err="1" smtClean="0">
                <a:latin typeface="+mj-lt"/>
                <a:cs typeface="NikoshBAN" pitchFamily="2" charset="0"/>
              </a:rPr>
              <a:t>কিঃমিঃ</a:t>
            </a:r>
            <a:r>
              <a:rPr lang="en-US" sz="2800" dirty="0" smtClean="0">
                <a:latin typeface="+mj-lt"/>
                <a:cs typeface="NikoshBAN" pitchFamily="2" charset="0"/>
              </a:rPr>
              <a:t> </a:t>
            </a:r>
            <a:endParaRPr lang="en-US" sz="2800" dirty="0">
              <a:latin typeface="+mj-lt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52400"/>
            <a:ext cx="28956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372380"/>
            <a:ext cx="8001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ভূত্বকের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পুরুত্ব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75441" y="3657600"/>
            <a:ext cx="567559" cy="472966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534180"/>
            <a:ext cx="80010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ভূত্বক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 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963180"/>
            <a:ext cx="8001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3098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7" grpId="0" animBg="1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Terminator 11"/>
          <p:cNvSpPr/>
          <p:nvPr/>
        </p:nvSpPr>
        <p:spPr>
          <a:xfrm>
            <a:off x="1524000" y="381000"/>
            <a:ext cx="6124575" cy="914400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dirty="0" smtClean="0">
                <a:ln w="5080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6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endParaRPr lang="en-US" sz="6600" b="1" dirty="0">
              <a:ln w="50800"/>
              <a:solidFill>
                <a:schemeClr val="bg1">
                  <a:shade val="50000"/>
                </a:schemeClr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133600"/>
            <a:ext cx="4495800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অশেকুর</a:t>
            </a: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40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নবাবগঞ্জ,দিনাজপুর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0172103040।</a:t>
            </a:r>
          </a:p>
          <a:p>
            <a:r>
              <a:rPr lang="en-US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Email-ashikbiram@gmail.com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2133600"/>
            <a:ext cx="41148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সময়-৪৫মিনিট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9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3"/>
    </mc:Choice>
    <mc:Fallback xmlns="">
      <p:transition spd="slow" advTm="14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228600"/>
            <a:ext cx="6172200" cy="1447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অশ্মমন্ডলের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ভাগেই পৃথিবীর বাহ্যিক দিক গুলো দেখা যায়-তোমার মতামত ব্যক্ত কর।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828800"/>
            <a:ext cx="685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00B05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b="1" dirty="0" smtClean="0">
                <a:solidFill>
                  <a:srgbClr val="7030A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3000" y="495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হালকা  শিলা স্তর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228600"/>
            <a:ext cx="5308600" cy="6172200"/>
          </a:xfrm>
          <a:prstGeom prst="rect">
            <a:avLst/>
          </a:prstGeom>
        </p:spPr>
      </p:pic>
      <p:pic>
        <p:nvPicPr>
          <p:cNvPr id="5" name="Picture 4" descr="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3448594" cy="2743200"/>
          </a:xfrm>
          <a:prstGeom prst="rect">
            <a:avLst/>
          </a:prstGeom>
        </p:spPr>
      </p:pic>
      <p:pic>
        <p:nvPicPr>
          <p:cNvPr id="14" name="Picture 13" descr="lithospher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5" y="3470565"/>
            <a:ext cx="3462449" cy="28193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15" y="2971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3657600"/>
            <a:ext cx="6971778" cy="18162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অশ্মমন্ডল</a:t>
            </a:r>
            <a:r>
              <a:rPr lang="en-US" sz="66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(Lithosphere)</a:t>
            </a:r>
            <a:endParaRPr lang="en-US" sz="66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52400" y="304800"/>
            <a:ext cx="8839200" cy="23622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143000" y="228600"/>
            <a:ext cx="6400800" cy="9144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যা শিখবে-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00200"/>
            <a:ext cx="6324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অশ্মমন্ডল  ও ভূত্বক কাকে বলে তা বলতে পারবে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9304" y="3286557"/>
            <a:ext cx="6324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ভূত্বকের শিলাস্তর গুলোর শ্রেণী বিভাগ করতে পারবে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029200"/>
            <a:ext cx="645090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সিয়াল বা হালকা ও সিমা বা ভারী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শিলাস্তর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3400" y="868740"/>
            <a:ext cx="7810500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ভূপৃষ্ঠের উপরিভাগ থেকে পৃথিবীর অভ্যন্তরে প্রায় ১০০ কিলোমিটার গভীর পর্যন্ত হালকা উপাদানে গঠিত স্তরকে অশ্মমন্ডল বলে।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3581400"/>
            <a:ext cx="75057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অশ্মমন্ডলের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বাইরের আবরণকে ভূত্বক  বলে।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604127"/>
              </p:ext>
            </p:extLst>
          </p:nvPr>
        </p:nvGraphicFramePr>
        <p:xfrm>
          <a:off x="2057400" y="3733800"/>
          <a:ext cx="426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Packager Shell Object" showAsIcon="1" r:id="rId3" imgW="4381500" imgH="850900" progId="Package">
                  <p:embed/>
                </p:oleObj>
              </mc:Choice>
              <mc:Fallback>
                <p:oleObj name="Packager Shell Object" showAsIcon="1" r:id="rId3" imgW="4381500" imgH="850900" progId="Package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33800"/>
                        <a:ext cx="4267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7620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ভূ-অভ্যন্তরের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ভুত্বকের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পুরুত্ত্ব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598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sin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6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429000"/>
            <a:ext cx="677781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অশ্মমন্ডল ও ভূত্বক কাকে বলে?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838200"/>
            <a:ext cx="4176143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কক</a:t>
            </a:r>
            <a:r>
              <a:rPr lang="en-US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BD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াজ</a:t>
            </a:r>
            <a:r>
              <a:rPr lang="en-US" sz="8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9960623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6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350</Words>
  <Application>Microsoft Office PowerPoint</Application>
  <PresentationFormat>On-screen Show (4:3)</PresentationFormat>
  <Paragraphs>79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shuvo</cp:lastModifiedBy>
  <cp:revision>482</cp:revision>
  <dcterms:created xsi:type="dcterms:W3CDTF">2006-08-16T00:00:00Z</dcterms:created>
  <dcterms:modified xsi:type="dcterms:W3CDTF">2019-09-26T12:19:47Z</dcterms:modified>
</cp:coreProperties>
</file>