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95" r:id="rId2"/>
    <p:sldId id="296" r:id="rId3"/>
    <p:sldId id="292" r:id="rId4"/>
    <p:sldId id="294" r:id="rId5"/>
    <p:sldId id="293" r:id="rId6"/>
    <p:sldId id="297" r:id="rId7"/>
    <p:sldId id="298" r:id="rId8"/>
    <p:sldId id="290" r:id="rId9"/>
    <p:sldId id="276" r:id="rId10"/>
    <p:sldId id="299" r:id="rId11"/>
    <p:sldId id="300" r:id="rId12"/>
    <p:sldId id="277" r:id="rId13"/>
    <p:sldId id="269" r:id="rId14"/>
    <p:sldId id="281" r:id="rId15"/>
    <p:sldId id="291" r:id="rId16"/>
    <p:sldId id="282" r:id="rId17"/>
    <p:sldId id="30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87092E2-EE38-49CD-8B3B-AA0A6807FABE}">
          <p14:sldIdLst>
            <p14:sldId id="295"/>
            <p14:sldId id="296"/>
            <p14:sldId id="292"/>
            <p14:sldId id="294"/>
            <p14:sldId id="293"/>
            <p14:sldId id="297"/>
            <p14:sldId id="298"/>
            <p14:sldId id="290"/>
            <p14:sldId id="276"/>
            <p14:sldId id="299"/>
            <p14:sldId id="300"/>
            <p14:sldId id="277"/>
            <p14:sldId id="269"/>
            <p14:sldId id="281"/>
            <p14:sldId id="291"/>
            <p14:sldId id="282"/>
            <p14:sldId id="30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FD1"/>
    <a:srgbClr val="EDFE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75" autoAdjust="0"/>
    <p:restoredTop sz="94660"/>
  </p:normalViewPr>
  <p:slideViewPr>
    <p:cSldViewPr>
      <p:cViewPr>
        <p:scale>
          <a:sx n="78" d="100"/>
          <a:sy n="78" d="100"/>
        </p:scale>
        <p:origin x="-7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4C3D1-247A-48A7-BB3A-322B7F522DA7}" type="datetimeFigureOut">
              <a:rPr lang="en-US" smtClean="0"/>
              <a:t>10/17/2019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55A41-026D-40D1-8DF0-1CA0D6466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82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55A41-026D-40D1-8DF0-1CA0D6466CF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0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55A41-026D-40D1-8DF0-1CA0D6466CF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5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50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2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76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23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17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5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6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3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16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1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5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asudurrahman57@gmail.com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3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455"/>
            <a:ext cx="8305800" cy="1143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Spring-Palas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305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6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"/>
            <a:ext cx="8229600" cy="77724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19200"/>
            <a:ext cx="8153400" cy="4339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9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724400"/>
            <a:ext cx="7315200" cy="16927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u="sng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নেফ্রনঃ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রেচন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অঙ্গ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নেফ্রন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প্রতিটি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বৃক্কে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১০ -১২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নেফ্রন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নেফ্রন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মুত্র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তৈরি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0"/>
            <a:ext cx="71628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52600" y="457200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দেখছি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42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289295">
            <a:off x="789731" y="886703"/>
            <a:ext cx="3726877" cy="540327"/>
          </a:xfrm>
          <a:custGeom>
            <a:avLst/>
            <a:gdLst>
              <a:gd name="connsiteX0" fmla="*/ 27709 w 3726877"/>
              <a:gd name="connsiteY0" fmla="*/ 138545 h 681305"/>
              <a:gd name="connsiteX1" fmla="*/ 27709 w 3726877"/>
              <a:gd name="connsiteY1" fmla="*/ 138545 h 681305"/>
              <a:gd name="connsiteX2" fmla="*/ 263237 w 3726877"/>
              <a:gd name="connsiteY2" fmla="*/ 152400 h 681305"/>
              <a:gd name="connsiteX3" fmla="*/ 360219 w 3726877"/>
              <a:gd name="connsiteY3" fmla="*/ 138545 h 681305"/>
              <a:gd name="connsiteX4" fmla="*/ 734291 w 3726877"/>
              <a:gd name="connsiteY4" fmla="*/ 152400 h 681305"/>
              <a:gd name="connsiteX5" fmla="*/ 955964 w 3726877"/>
              <a:gd name="connsiteY5" fmla="*/ 193963 h 681305"/>
              <a:gd name="connsiteX6" fmla="*/ 1039091 w 3726877"/>
              <a:gd name="connsiteY6" fmla="*/ 221672 h 681305"/>
              <a:gd name="connsiteX7" fmla="*/ 1066800 w 3726877"/>
              <a:gd name="connsiteY7" fmla="*/ 249382 h 681305"/>
              <a:gd name="connsiteX8" fmla="*/ 1149928 w 3726877"/>
              <a:gd name="connsiteY8" fmla="*/ 263236 h 681305"/>
              <a:gd name="connsiteX9" fmla="*/ 1163782 w 3726877"/>
              <a:gd name="connsiteY9" fmla="*/ 304800 h 681305"/>
              <a:gd name="connsiteX10" fmla="*/ 1177637 w 3726877"/>
              <a:gd name="connsiteY10" fmla="*/ 374072 h 681305"/>
              <a:gd name="connsiteX11" fmla="*/ 1205346 w 3726877"/>
              <a:gd name="connsiteY11" fmla="*/ 401782 h 681305"/>
              <a:gd name="connsiteX12" fmla="*/ 1246909 w 3726877"/>
              <a:gd name="connsiteY12" fmla="*/ 498763 h 681305"/>
              <a:gd name="connsiteX13" fmla="*/ 1274619 w 3726877"/>
              <a:gd name="connsiteY13" fmla="*/ 581891 h 681305"/>
              <a:gd name="connsiteX14" fmla="*/ 1593273 w 3726877"/>
              <a:gd name="connsiteY14" fmla="*/ 568036 h 681305"/>
              <a:gd name="connsiteX15" fmla="*/ 1676400 w 3726877"/>
              <a:gd name="connsiteY15" fmla="*/ 540327 h 681305"/>
              <a:gd name="connsiteX16" fmla="*/ 1828800 w 3726877"/>
              <a:gd name="connsiteY16" fmla="*/ 498763 h 681305"/>
              <a:gd name="connsiteX17" fmla="*/ 1870364 w 3726877"/>
              <a:gd name="connsiteY17" fmla="*/ 415636 h 681305"/>
              <a:gd name="connsiteX18" fmla="*/ 1939637 w 3726877"/>
              <a:gd name="connsiteY18" fmla="*/ 290945 h 681305"/>
              <a:gd name="connsiteX19" fmla="*/ 2022764 w 3726877"/>
              <a:gd name="connsiteY19" fmla="*/ 235527 h 681305"/>
              <a:gd name="connsiteX20" fmla="*/ 2064328 w 3726877"/>
              <a:gd name="connsiteY20" fmla="*/ 207818 h 681305"/>
              <a:gd name="connsiteX21" fmla="*/ 2078182 w 3726877"/>
              <a:gd name="connsiteY21" fmla="*/ 166254 h 681305"/>
              <a:gd name="connsiteX22" fmla="*/ 2202873 w 3726877"/>
              <a:gd name="connsiteY22" fmla="*/ 96982 h 681305"/>
              <a:gd name="connsiteX23" fmla="*/ 2230582 w 3726877"/>
              <a:gd name="connsiteY23" fmla="*/ 69272 h 681305"/>
              <a:gd name="connsiteX24" fmla="*/ 2272146 w 3726877"/>
              <a:gd name="connsiteY24" fmla="*/ 55418 h 681305"/>
              <a:gd name="connsiteX25" fmla="*/ 2424546 w 3726877"/>
              <a:gd name="connsiteY25" fmla="*/ 27709 h 681305"/>
              <a:gd name="connsiteX26" fmla="*/ 2937164 w 3726877"/>
              <a:gd name="connsiteY26" fmla="*/ 27709 h 681305"/>
              <a:gd name="connsiteX27" fmla="*/ 3006437 w 3726877"/>
              <a:gd name="connsiteY27" fmla="*/ 13854 h 681305"/>
              <a:gd name="connsiteX28" fmla="*/ 3200400 w 3726877"/>
              <a:gd name="connsiteY28" fmla="*/ 0 h 681305"/>
              <a:gd name="connsiteX29" fmla="*/ 3713019 w 3726877"/>
              <a:gd name="connsiteY29" fmla="*/ 13854 h 681305"/>
              <a:gd name="connsiteX30" fmla="*/ 3726873 w 3726877"/>
              <a:gd name="connsiteY30" fmla="*/ 55418 h 681305"/>
              <a:gd name="connsiteX31" fmla="*/ 3713019 w 3726877"/>
              <a:gd name="connsiteY31" fmla="*/ 124691 h 681305"/>
              <a:gd name="connsiteX32" fmla="*/ 2867891 w 3726877"/>
              <a:gd name="connsiteY32" fmla="*/ 110836 h 681305"/>
              <a:gd name="connsiteX33" fmla="*/ 2701637 w 3726877"/>
              <a:gd name="connsiteY33" fmla="*/ 166254 h 681305"/>
              <a:gd name="connsiteX34" fmla="*/ 2660073 w 3726877"/>
              <a:gd name="connsiteY34" fmla="*/ 180109 h 681305"/>
              <a:gd name="connsiteX35" fmla="*/ 2258291 w 3726877"/>
              <a:gd name="connsiteY35" fmla="*/ 207818 h 681305"/>
              <a:gd name="connsiteX36" fmla="*/ 2175164 w 3726877"/>
              <a:gd name="connsiteY36" fmla="*/ 235527 h 681305"/>
              <a:gd name="connsiteX37" fmla="*/ 2133600 w 3726877"/>
              <a:gd name="connsiteY37" fmla="*/ 249382 h 681305"/>
              <a:gd name="connsiteX38" fmla="*/ 2050473 w 3726877"/>
              <a:gd name="connsiteY38" fmla="*/ 304800 h 681305"/>
              <a:gd name="connsiteX39" fmla="*/ 2022764 w 3726877"/>
              <a:gd name="connsiteY39" fmla="*/ 346363 h 681305"/>
              <a:gd name="connsiteX40" fmla="*/ 1981200 w 3726877"/>
              <a:gd name="connsiteY40" fmla="*/ 387927 h 681305"/>
              <a:gd name="connsiteX41" fmla="*/ 1967346 w 3726877"/>
              <a:gd name="connsiteY41" fmla="*/ 471054 h 681305"/>
              <a:gd name="connsiteX42" fmla="*/ 1953491 w 3726877"/>
              <a:gd name="connsiteY42" fmla="*/ 526472 h 681305"/>
              <a:gd name="connsiteX43" fmla="*/ 1939637 w 3726877"/>
              <a:gd name="connsiteY43" fmla="*/ 568036 h 681305"/>
              <a:gd name="connsiteX44" fmla="*/ 1898073 w 3726877"/>
              <a:gd name="connsiteY44" fmla="*/ 595745 h 681305"/>
              <a:gd name="connsiteX45" fmla="*/ 1717964 w 3726877"/>
              <a:gd name="connsiteY45" fmla="*/ 637309 h 681305"/>
              <a:gd name="connsiteX46" fmla="*/ 1634837 w 3726877"/>
              <a:gd name="connsiteY46" fmla="*/ 651163 h 681305"/>
              <a:gd name="connsiteX47" fmla="*/ 1593273 w 3726877"/>
              <a:gd name="connsiteY47" fmla="*/ 665018 h 681305"/>
              <a:gd name="connsiteX48" fmla="*/ 1219200 w 3726877"/>
              <a:gd name="connsiteY48" fmla="*/ 665018 h 681305"/>
              <a:gd name="connsiteX49" fmla="*/ 1177637 w 3726877"/>
              <a:gd name="connsiteY49" fmla="*/ 637309 h 681305"/>
              <a:gd name="connsiteX50" fmla="*/ 1108364 w 3726877"/>
              <a:gd name="connsiteY50" fmla="*/ 512618 h 681305"/>
              <a:gd name="connsiteX51" fmla="*/ 1052946 w 3726877"/>
              <a:gd name="connsiteY51" fmla="*/ 387927 h 681305"/>
              <a:gd name="connsiteX52" fmla="*/ 1039091 w 3726877"/>
              <a:gd name="connsiteY52" fmla="*/ 346363 h 681305"/>
              <a:gd name="connsiteX53" fmla="*/ 1025237 w 3726877"/>
              <a:gd name="connsiteY53" fmla="*/ 304800 h 681305"/>
              <a:gd name="connsiteX54" fmla="*/ 817419 w 3726877"/>
              <a:gd name="connsiteY54" fmla="*/ 277091 h 681305"/>
              <a:gd name="connsiteX55" fmla="*/ 637309 w 3726877"/>
              <a:gd name="connsiteY55" fmla="*/ 235527 h 681305"/>
              <a:gd name="connsiteX56" fmla="*/ 374073 w 3726877"/>
              <a:gd name="connsiteY56" fmla="*/ 235527 h 681305"/>
              <a:gd name="connsiteX57" fmla="*/ 0 w 3726877"/>
              <a:gd name="connsiteY57" fmla="*/ 235527 h 681305"/>
              <a:gd name="connsiteX58" fmla="*/ 0 w 3726877"/>
              <a:gd name="connsiteY58" fmla="*/ 235527 h 681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726877" h="681305">
                <a:moveTo>
                  <a:pt x="27709" y="138545"/>
                </a:moveTo>
                <a:lnTo>
                  <a:pt x="27709" y="138545"/>
                </a:lnTo>
                <a:cubicBezTo>
                  <a:pt x="106218" y="143163"/>
                  <a:pt x="184592" y="152400"/>
                  <a:pt x="263237" y="152400"/>
                </a:cubicBezTo>
                <a:cubicBezTo>
                  <a:pt x="295893" y="152400"/>
                  <a:pt x="327563" y="138545"/>
                  <a:pt x="360219" y="138545"/>
                </a:cubicBezTo>
                <a:cubicBezTo>
                  <a:pt x="484995" y="138545"/>
                  <a:pt x="609600" y="147782"/>
                  <a:pt x="734291" y="152400"/>
                </a:cubicBezTo>
                <a:cubicBezTo>
                  <a:pt x="861449" y="194786"/>
                  <a:pt x="788356" y="177203"/>
                  <a:pt x="955964" y="193963"/>
                </a:cubicBezTo>
                <a:cubicBezTo>
                  <a:pt x="983673" y="203199"/>
                  <a:pt x="1018438" y="201019"/>
                  <a:pt x="1039091" y="221672"/>
                </a:cubicBezTo>
                <a:cubicBezTo>
                  <a:pt x="1048327" y="230909"/>
                  <a:pt x="1054569" y="244795"/>
                  <a:pt x="1066800" y="249382"/>
                </a:cubicBezTo>
                <a:cubicBezTo>
                  <a:pt x="1093103" y="259246"/>
                  <a:pt x="1122219" y="258618"/>
                  <a:pt x="1149928" y="263236"/>
                </a:cubicBezTo>
                <a:cubicBezTo>
                  <a:pt x="1154546" y="277091"/>
                  <a:pt x="1160240" y="290632"/>
                  <a:pt x="1163782" y="304800"/>
                </a:cubicBezTo>
                <a:cubicBezTo>
                  <a:pt x="1169493" y="327645"/>
                  <a:pt x="1168361" y="352428"/>
                  <a:pt x="1177637" y="374072"/>
                </a:cubicBezTo>
                <a:cubicBezTo>
                  <a:pt x="1182783" y="386078"/>
                  <a:pt x="1196110" y="392545"/>
                  <a:pt x="1205346" y="401782"/>
                </a:cubicBezTo>
                <a:cubicBezTo>
                  <a:pt x="1241993" y="548373"/>
                  <a:pt x="1192238" y="375754"/>
                  <a:pt x="1246909" y="498763"/>
                </a:cubicBezTo>
                <a:cubicBezTo>
                  <a:pt x="1258772" y="525454"/>
                  <a:pt x="1274619" y="581891"/>
                  <a:pt x="1274619" y="581891"/>
                </a:cubicBezTo>
                <a:cubicBezTo>
                  <a:pt x="1380837" y="577273"/>
                  <a:pt x="1487519" y="578976"/>
                  <a:pt x="1593273" y="568036"/>
                </a:cubicBezTo>
                <a:cubicBezTo>
                  <a:pt x="1622326" y="565031"/>
                  <a:pt x="1648064" y="547411"/>
                  <a:pt x="1676400" y="540327"/>
                </a:cubicBezTo>
                <a:cubicBezTo>
                  <a:pt x="1801405" y="509076"/>
                  <a:pt x="1751109" y="524661"/>
                  <a:pt x="1828800" y="498763"/>
                </a:cubicBezTo>
                <a:cubicBezTo>
                  <a:pt x="1863626" y="394291"/>
                  <a:pt x="1816648" y="523069"/>
                  <a:pt x="1870364" y="415636"/>
                </a:cubicBezTo>
                <a:cubicBezTo>
                  <a:pt x="1895629" y="365106"/>
                  <a:pt x="1874114" y="334627"/>
                  <a:pt x="1939637" y="290945"/>
                </a:cubicBezTo>
                <a:lnTo>
                  <a:pt x="2022764" y="235527"/>
                </a:lnTo>
                <a:lnTo>
                  <a:pt x="2064328" y="207818"/>
                </a:lnTo>
                <a:cubicBezTo>
                  <a:pt x="2068946" y="193963"/>
                  <a:pt x="2067855" y="176581"/>
                  <a:pt x="2078182" y="166254"/>
                </a:cubicBezTo>
                <a:cubicBezTo>
                  <a:pt x="2125822" y="118614"/>
                  <a:pt x="2150607" y="114403"/>
                  <a:pt x="2202873" y="96982"/>
                </a:cubicBezTo>
                <a:cubicBezTo>
                  <a:pt x="2212109" y="87745"/>
                  <a:pt x="2219381" y="75993"/>
                  <a:pt x="2230582" y="69272"/>
                </a:cubicBezTo>
                <a:cubicBezTo>
                  <a:pt x="2243105" y="61758"/>
                  <a:pt x="2257978" y="58960"/>
                  <a:pt x="2272146" y="55418"/>
                </a:cubicBezTo>
                <a:cubicBezTo>
                  <a:pt x="2310885" y="45733"/>
                  <a:pt x="2387475" y="33887"/>
                  <a:pt x="2424546" y="27709"/>
                </a:cubicBezTo>
                <a:cubicBezTo>
                  <a:pt x="2675375" y="47003"/>
                  <a:pt x="2617976" y="49722"/>
                  <a:pt x="2937164" y="27709"/>
                </a:cubicBezTo>
                <a:cubicBezTo>
                  <a:pt x="2960657" y="26089"/>
                  <a:pt x="2983018" y="16319"/>
                  <a:pt x="3006437" y="13854"/>
                </a:cubicBezTo>
                <a:cubicBezTo>
                  <a:pt x="3070900" y="7068"/>
                  <a:pt x="3135746" y="4618"/>
                  <a:pt x="3200400" y="0"/>
                </a:cubicBezTo>
                <a:cubicBezTo>
                  <a:pt x="3371273" y="4618"/>
                  <a:pt x="3543023" y="-4040"/>
                  <a:pt x="3713019" y="13854"/>
                </a:cubicBezTo>
                <a:cubicBezTo>
                  <a:pt x="3727543" y="15383"/>
                  <a:pt x="3726873" y="40814"/>
                  <a:pt x="3726873" y="55418"/>
                </a:cubicBezTo>
                <a:cubicBezTo>
                  <a:pt x="3726873" y="78966"/>
                  <a:pt x="3717637" y="101600"/>
                  <a:pt x="3713019" y="124691"/>
                </a:cubicBezTo>
                <a:cubicBezTo>
                  <a:pt x="3108143" y="90127"/>
                  <a:pt x="3389890" y="90760"/>
                  <a:pt x="2867891" y="110836"/>
                </a:cubicBezTo>
                <a:lnTo>
                  <a:pt x="2701637" y="166254"/>
                </a:lnTo>
                <a:cubicBezTo>
                  <a:pt x="2687782" y="170872"/>
                  <a:pt x="2674643" y="179104"/>
                  <a:pt x="2660073" y="180109"/>
                </a:cubicBezTo>
                <a:lnTo>
                  <a:pt x="2258291" y="207818"/>
                </a:lnTo>
                <a:lnTo>
                  <a:pt x="2175164" y="235527"/>
                </a:lnTo>
                <a:cubicBezTo>
                  <a:pt x="2161309" y="240145"/>
                  <a:pt x="2145751" y="241281"/>
                  <a:pt x="2133600" y="249382"/>
                </a:cubicBezTo>
                <a:lnTo>
                  <a:pt x="2050473" y="304800"/>
                </a:lnTo>
                <a:cubicBezTo>
                  <a:pt x="2041237" y="318654"/>
                  <a:pt x="2033424" y="333571"/>
                  <a:pt x="2022764" y="346363"/>
                </a:cubicBezTo>
                <a:cubicBezTo>
                  <a:pt x="2010221" y="361415"/>
                  <a:pt x="1989158" y="370022"/>
                  <a:pt x="1981200" y="387927"/>
                </a:cubicBezTo>
                <a:cubicBezTo>
                  <a:pt x="1969791" y="413597"/>
                  <a:pt x="1972855" y="443508"/>
                  <a:pt x="1967346" y="471054"/>
                </a:cubicBezTo>
                <a:cubicBezTo>
                  <a:pt x="1963612" y="489725"/>
                  <a:pt x="1958722" y="508163"/>
                  <a:pt x="1953491" y="526472"/>
                </a:cubicBezTo>
                <a:cubicBezTo>
                  <a:pt x="1949479" y="540514"/>
                  <a:pt x="1948760" y="556632"/>
                  <a:pt x="1939637" y="568036"/>
                </a:cubicBezTo>
                <a:cubicBezTo>
                  <a:pt x="1929235" y="581038"/>
                  <a:pt x="1913289" y="588982"/>
                  <a:pt x="1898073" y="595745"/>
                </a:cubicBezTo>
                <a:cubicBezTo>
                  <a:pt x="1823338" y="628960"/>
                  <a:pt x="1799840" y="624713"/>
                  <a:pt x="1717964" y="637309"/>
                </a:cubicBezTo>
                <a:cubicBezTo>
                  <a:pt x="1690199" y="641580"/>
                  <a:pt x="1662546" y="646545"/>
                  <a:pt x="1634837" y="651163"/>
                </a:cubicBezTo>
                <a:cubicBezTo>
                  <a:pt x="1620982" y="655781"/>
                  <a:pt x="1607529" y="661850"/>
                  <a:pt x="1593273" y="665018"/>
                </a:cubicBezTo>
                <a:cubicBezTo>
                  <a:pt x="1451211" y="696587"/>
                  <a:pt x="1410890" y="674146"/>
                  <a:pt x="1219200" y="665018"/>
                </a:cubicBezTo>
                <a:cubicBezTo>
                  <a:pt x="1205346" y="655782"/>
                  <a:pt x="1188602" y="649840"/>
                  <a:pt x="1177637" y="637309"/>
                </a:cubicBezTo>
                <a:cubicBezTo>
                  <a:pt x="1075712" y="520822"/>
                  <a:pt x="1149593" y="595076"/>
                  <a:pt x="1108364" y="512618"/>
                </a:cubicBezTo>
                <a:cubicBezTo>
                  <a:pt x="1042498" y="380886"/>
                  <a:pt x="1124433" y="602385"/>
                  <a:pt x="1052946" y="387927"/>
                </a:cubicBezTo>
                <a:lnTo>
                  <a:pt x="1039091" y="346363"/>
                </a:lnTo>
                <a:cubicBezTo>
                  <a:pt x="1034473" y="332509"/>
                  <a:pt x="1039768" y="306253"/>
                  <a:pt x="1025237" y="304800"/>
                </a:cubicBezTo>
                <a:cubicBezTo>
                  <a:pt x="958523" y="298128"/>
                  <a:pt x="883869" y="295214"/>
                  <a:pt x="817419" y="277091"/>
                </a:cubicBezTo>
                <a:cubicBezTo>
                  <a:pt x="650057" y="231448"/>
                  <a:pt x="822745" y="262019"/>
                  <a:pt x="637309" y="235527"/>
                </a:cubicBezTo>
                <a:cubicBezTo>
                  <a:pt x="520382" y="196549"/>
                  <a:pt x="636321" y="229428"/>
                  <a:pt x="374073" y="235527"/>
                </a:cubicBezTo>
                <a:cubicBezTo>
                  <a:pt x="249416" y="238426"/>
                  <a:pt x="124691" y="235527"/>
                  <a:pt x="0" y="235527"/>
                </a:cubicBezTo>
                <a:lnTo>
                  <a:pt x="0" y="235527"/>
                </a:lnTo>
              </a:path>
            </a:pathLst>
          </a:cu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930700" y="1334645"/>
            <a:ext cx="715540" cy="385466"/>
          </a:xfrm>
          <a:custGeom>
            <a:avLst/>
            <a:gdLst>
              <a:gd name="connsiteX0" fmla="*/ 64377 w 715540"/>
              <a:gd name="connsiteY0" fmla="*/ 36967 h 385466"/>
              <a:gd name="connsiteX1" fmla="*/ 64377 w 715540"/>
              <a:gd name="connsiteY1" fmla="*/ 36967 h 385466"/>
              <a:gd name="connsiteX2" fmla="*/ 22813 w 715540"/>
              <a:gd name="connsiteY2" fmla="*/ 314058 h 385466"/>
              <a:gd name="connsiteX3" fmla="*/ 64377 w 715540"/>
              <a:gd name="connsiteY3" fmla="*/ 327912 h 385466"/>
              <a:gd name="connsiteX4" fmla="*/ 175213 w 715540"/>
              <a:gd name="connsiteY4" fmla="*/ 286349 h 385466"/>
              <a:gd name="connsiteX5" fmla="*/ 202922 w 715540"/>
              <a:gd name="connsiteY5" fmla="*/ 244785 h 385466"/>
              <a:gd name="connsiteX6" fmla="*/ 258340 w 715540"/>
              <a:gd name="connsiteY6" fmla="*/ 120094 h 385466"/>
              <a:gd name="connsiteX7" fmla="*/ 299904 w 715540"/>
              <a:gd name="connsiteY7" fmla="*/ 133949 h 385466"/>
              <a:gd name="connsiteX8" fmla="*/ 313759 w 715540"/>
              <a:gd name="connsiteY8" fmla="*/ 286349 h 385466"/>
              <a:gd name="connsiteX9" fmla="*/ 299904 w 715540"/>
              <a:gd name="connsiteY9" fmla="*/ 327912 h 385466"/>
              <a:gd name="connsiteX10" fmla="*/ 383031 w 715540"/>
              <a:gd name="connsiteY10" fmla="*/ 355621 h 385466"/>
              <a:gd name="connsiteX11" fmla="*/ 410740 w 715540"/>
              <a:gd name="connsiteY11" fmla="*/ 272494 h 385466"/>
              <a:gd name="connsiteX12" fmla="*/ 424595 w 715540"/>
              <a:gd name="connsiteY12" fmla="*/ 78530 h 385466"/>
              <a:gd name="connsiteX13" fmla="*/ 466159 w 715540"/>
              <a:gd name="connsiteY13" fmla="*/ 92385 h 385466"/>
              <a:gd name="connsiteX14" fmla="*/ 480013 w 715540"/>
              <a:gd name="connsiteY14" fmla="*/ 133949 h 385466"/>
              <a:gd name="connsiteX15" fmla="*/ 466159 w 715540"/>
              <a:gd name="connsiteY15" fmla="*/ 272494 h 385466"/>
              <a:gd name="connsiteX16" fmla="*/ 480013 w 715540"/>
              <a:gd name="connsiteY16" fmla="*/ 314058 h 385466"/>
              <a:gd name="connsiteX17" fmla="*/ 521577 w 715540"/>
              <a:gd name="connsiteY17" fmla="*/ 327912 h 385466"/>
              <a:gd name="connsiteX18" fmla="*/ 590850 w 715540"/>
              <a:gd name="connsiteY18" fmla="*/ 286349 h 385466"/>
              <a:gd name="connsiteX19" fmla="*/ 604704 w 715540"/>
              <a:gd name="connsiteY19" fmla="*/ 244785 h 385466"/>
              <a:gd name="connsiteX20" fmla="*/ 618559 w 715540"/>
              <a:gd name="connsiteY20" fmla="*/ 92385 h 385466"/>
              <a:gd name="connsiteX21" fmla="*/ 646268 w 715540"/>
              <a:gd name="connsiteY21" fmla="*/ 133949 h 385466"/>
              <a:gd name="connsiteX22" fmla="*/ 660122 w 715540"/>
              <a:gd name="connsiteY22" fmla="*/ 175512 h 385466"/>
              <a:gd name="connsiteX23" fmla="*/ 673977 w 715540"/>
              <a:gd name="connsiteY23" fmla="*/ 300203 h 385466"/>
              <a:gd name="connsiteX24" fmla="*/ 687831 w 715540"/>
              <a:gd name="connsiteY24" fmla="*/ 341767 h 385466"/>
              <a:gd name="connsiteX25" fmla="*/ 715540 w 715540"/>
              <a:gd name="connsiteY25" fmla="*/ 258640 h 385466"/>
              <a:gd name="connsiteX26" fmla="*/ 687831 w 715540"/>
              <a:gd name="connsiteY26" fmla="*/ 230930 h 385466"/>
              <a:gd name="connsiteX27" fmla="*/ 673977 w 715540"/>
              <a:gd name="connsiteY27" fmla="*/ 23112 h 385466"/>
              <a:gd name="connsiteX28" fmla="*/ 230631 w 715540"/>
              <a:gd name="connsiteY28" fmla="*/ 36967 h 385466"/>
              <a:gd name="connsiteX29" fmla="*/ 64377 w 715540"/>
              <a:gd name="connsiteY29" fmla="*/ 36967 h 38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15540" h="385466">
                <a:moveTo>
                  <a:pt x="64377" y="36967"/>
                </a:moveTo>
                <a:lnTo>
                  <a:pt x="64377" y="36967"/>
                </a:lnTo>
                <a:cubicBezTo>
                  <a:pt x="5488" y="154746"/>
                  <a:pt x="-23280" y="164257"/>
                  <a:pt x="22813" y="314058"/>
                </a:cubicBezTo>
                <a:cubicBezTo>
                  <a:pt x="27108" y="328016"/>
                  <a:pt x="50522" y="323294"/>
                  <a:pt x="64377" y="327912"/>
                </a:cubicBezTo>
                <a:cubicBezTo>
                  <a:pt x="113941" y="318000"/>
                  <a:pt x="139538" y="322024"/>
                  <a:pt x="175213" y="286349"/>
                </a:cubicBezTo>
                <a:cubicBezTo>
                  <a:pt x="186987" y="274575"/>
                  <a:pt x="193686" y="258640"/>
                  <a:pt x="202922" y="244785"/>
                </a:cubicBezTo>
                <a:cubicBezTo>
                  <a:pt x="210420" y="184801"/>
                  <a:pt x="184659" y="120094"/>
                  <a:pt x="258340" y="120094"/>
                </a:cubicBezTo>
                <a:cubicBezTo>
                  <a:pt x="272944" y="120094"/>
                  <a:pt x="286049" y="129331"/>
                  <a:pt x="299904" y="133949"/>
                </a:cubicBezTo>
                <a:cubicBezTo>
                  <a:pt x="331589" y="229004"/>
                  <a:pt x="336139" y="196829"/>
                  <a:pt x="313759" y="286349"/>
                </a:cubicBezTo>
                <a:cubicBezTo>
                  <a:pt x="310217" y="300517"/>
                  <a:pt x="304522" y="314058"/>
                  <a:pt x="299904" y="327912"/>
                </a:cubicBezTo>
                <a:cubicBezTo>
                  <a:pt x="310837" y="360710"/>
                  <a:pt x="316157" y="422495"/>
                  <a:pt x="383031" y="355621"/>
                </a:cubicBezTo>
                <a:cubicBezTo>
                  <a:pt x="403684" y="334968"/>
                  <a:pt x="410740" y="272494"/>
                  <a:pt x="410740" y="272494"/>
                </a:cubicBezTo>
                <a:cubicBezTo>
                  <a:pt x="415358" y="207839"/>
                  <a:pt x="405532" y="140483"/>
                  <a:pt x="424595" y="78530"/>
                </a:cubicBezTo>
                <a:cubicBezTo>
                  <a:pt x="428890" y="64572"/>
                  <a:pt x="455832" y="82058"/>
                  <a:pt x="466159" y="92385"/>
                </a:cubicBezTo>
                <a:cubicBezTo>
                  <a:pt x="476486" y="102712"/>
                  <a:pt x="475395" y="120094"/>
                  <a:pt x="480013" y="133949"/>
                </a:cubicBezTo>
                <a:cubicBezTo>
                  <a:pt x="436733" y="198869"/>
                  <a:pt x="444962" y="166509"/>
                  <a:pt x="466159" y="272494"/>
                </a:cubicBezTo>
                <a:cubicBezTo>
                  <a:pt x="469023" y="286814"/>
                  <a:pt x="469686" y="303731"/>
                  <a:pt x="480013" y="314058"/>
                </a:cubicBezTo>
                <a:cubicBezTo>
                  <a:pt x="490340" y="324385"/>
                  <a:pt x="507722" y="323294"/>
                  <a:pt x="521577" y="327912"/>
                </a:cubicBezTo>
                <a:cubicBezTo>
                  <a:pt x="554269" y="317015"/>
                  <a:pt x="571833" y="318045"/>
                  <a:pt x="590850" y="286349"/>
                </a:cubicBezTo>
                <a:cubicBezTo>
                  <a:pt x="598364" y="273826"/>
                  <a:pt x="600086" y="258640"/>
                  <a:pt x="604704" y="244785"/>
                </a:cubicBezTo>
                <a:cubicBezTo>
                  <a:pt x="609322" y="193985"/>
                  <a:pt x="600648" y="140147"/>
                  <a:pt x="618559" y="92385"/>
                </a:cubicBezTo>
                <a:cubicBezTo>
                  <a:pt x="624406" y="76794"/>
                  <a:pt x="638821" y="119056"/>
                  <a:pt x="646268" y="133949"/>
                </a:cubicBezTo>
                <a:cubicBezTo>
                  <a:pt x="652799" y="147011"/>
                  <a:pt x="655504" y="161658"/>
                  <a:pt x="660122" y="175512"/>
                </a:cubicBezTo>
                <a:cubicBezTo>
                  <a:pt x="664740" y="217076"/>
                  <a:pt x="667102" y="258953"/>
                  <a:pt x="673977" y="300203"/>
                </a:cubicBezTo>
                <a:cubicBezTo>
                  <a:pt x="676378" y="314608"/>
                  <a:pt x="677504" y="352094"/>
                  <a:pt x="687831" y="341767"/>
                </a:cubicBezTo>
                <a:cubicBezTo>
                  <a:pt x="708484" y="321114"/>
                  <a:pt x="715540" y="258640"/>
                  <a:pt x="715540" y="258640"/>
                </a:cubicBezTo>
                <a:cubicBezTo>
                  <a:pt x="706304" y="249403"/>
                  <a:pt x="690101" y="243794"/>
                  <a:pt x="687831" y="230930"/>
                </a:cubicBezTo>
                <a:cubicBezTo>
                  <a:pt x="675766" y="162560"/>
                  <a:pt x="737890" y="50226"/>
                  <a:pt x="673977" y="23112"/>
                </a:cubicBezTo>
                <a:cubicBezTo>
                  <a:pt x="537865" y="-34632"/>
                  <a:pt x="378447" y="33607"/>
                  <a:pt x="230631" y="36967"/>
                </a:cubicBezTo>
                <a:cubicBezTo>
                  <a:pt x="175227" y="38226"/>
                  <a:pt x="92086" y="36967"/>
                  <a:pt x="64377" y="36967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427040" y="1979715"/>
            <a:ext cx="1995055" cy="2329060"/>
          </a:xfrm>
          <a:custGeom>
            <a:avLst/>
            <a:gdLst>
              <a:gd name="connsiteX0" fmla="*/ 775855 w 1995055"/>
              <a:gd name="connsiteY0" fmla="*/ 43060 h 2329060"/>
              <a:gd name="connsiteX1" fmla="*/ 775855 w 1995055"/>
              <a:gd name="connsiteY1" fmla="*/ 43060 h 2329060"/>
              <a:gd name="connsiteX2" fmla="*/ 762000 w 1995055"/>
              <a:gd name="connsiteY2" fmla="*/ 167751 h 2329060"/>
              <a:gd name="connsiteX3" fmla="*/ 748146 w 1995055"/>
              <a:gd name="connsiteY3" fmla="*/ 209315 h 2329060"/>
              <a:gd name="connsiteX4" fmla="*/ 734291 w 1995055"/>
              <a:gd name="connsiteY4" fmla="*/ 444842 h 2329060"/>
              <a:gd name="connsiteX5" fmla="*/ 720437 w 1995055"/>
              <a:gd name="connsiteY5" fmla="*/ 486406 h 2329060"/>
              <a:gd name="connsiteX6" fmla="*/ 678873 w 1995055"/>
              <a:gd name="connsiteY6" fmla="*/ 500260 h 2329060"/>
              <a:gd name="connsiteX7" fmla="*/ 623455 w 1995055"/>
              <a:gd name="connsiteY7" fmla="*/ 514115 h 2329060"/>
              <a:gd name="connsiteX8" fmla="*/ 581891 w 1995055"/>
              <a:gd name="connsiteY8" fmla="*/ 527970 h 2329060"/>
              <a:gd name="connsiteX9" fmla="*/ 374073 w 1995055"/>
              <a:gd name="connsiteY9" fmla="*/ 541824 h 2329060"/>
              <a:gd name="connsiteX10" fmla="*/ 193964 w 1995055"/>
              <a:gd name="connsiteY10" fmla="*/ 555679 h 2329060"/>
              <a:gd name="connsiteX11" fmla="*/ 110837 w 1995055"/>
              <a:gd name="connsiteY11" fmla="*/ 583388 h 2329060"/>
              <a:gd name="connsiteX12" fmla="*/ 69273 w 1995055"/>
              <a:gd name="connsiteY12" fmla="*/ 597242 h 2329060"/>
              <a:gd name="connsiteX13" fmla="*/ 13855 w 1995055"/>
              <a:gd name="connsiteY13" fmla="*/ 652660 h 2329060"/>
              <a:gd name="connsiteX14" fmla="*/ 0 w 1995055"/>
              <a:gd name="connsiteY14" fmla="*/ 694224 h 2329060"/>
              <a:gd name="connsiteX15" fmla="*/ 13855 w 1995055"/>
              <a:gd name="connsiteY15" fmla="*/ 874333 h 2329060"/>
              <a:gd name="connsiteX16" fmla="*/ 27710 w 1995055"/>
              <a:gd name="connsiteY16" fmla="*/ 915897 h 2329060"/>
              <a:gd name="connsiteX17" fmla="*/ 124691 w 1995055"/>
              <a:gd name="connsiteY17" fmla="*/ 957460 h 2329060"/>
              <a:gd name="connsiteX18" fmla="*/ 304800 w 1995055"/>
              <a:gd name="connsiteY18" fmla="*/ 985170 h 2329060"/>
              <a:gd name="connsiteX19" fmla="*/ 374073 w 1995055"/>
              <a:gd name="connsiteY19" fmla="*/ 971315 h 2329060"/>
              <a:gd name="connsiteX20" fmla="*/ 498764 w 1995055"/>
              <a:gd name="connsiteY20" fmla="*/ 943606 h 2329060"/>
              <a:gd name="connsiteX21" fmla="*/ 581891 w 1995055"/>
              <a:gd name="connsiteY21" fmla="*/ 929751 h 2329060"/>
              <a:gd name="connsiteX22" fmla="*/ 623455 w 1995055"/>
              <a:gd name="connsiteY22" fmla="*/ 915897 h 2329060"/>
              <a:gd name="connsiteX23" fmla="*/ 762000 w 1995055"/>
              <a:gd name="connsiteY23" fmla="*/ 902042 h 2329060"/>
              <a:gd name="connsiteX24" fmla="*/ 845128 w 1995055"/>
              <a:gd name="connsiteY24" fmla="*/ 915897 h 2329060"/>
              <a:gd name="connsiteX25" fmla="*/ 928255 w 1995055"/>
              <a:gd name="connsiteY25" fmla="*/ 943606 h 2329060"/>
              <a:gd name="connsiteX26" fmla="*/ 969819 w 1995055"/>
              <a:gd name="connsiteY26" fmla="*/ 957460 h 2329060"/>
              <a:gd name="connsiteX27" fmla="*/ 1025237 w 1995055"/>
              <a:gd name="connsiteY27" fmla="*/ 971315 h 2329060"/>
              <a:gd name="connsiteX28" fmla="*/ 1108364 w 1995055"/>
              <a:gd name="connsiteY28" fmla="*/ 999024 h 2329060"/>
              <a:gd name="connsiteX29" fmla="*/ 1704110 w 1995055"/>
              <a:gd name="connsiteY29" fmla="*/ 1012879 h 2329060"/>
              <a:gd name="connsiteX30" fmla="*/ 1745673 w 1995055"/>
              <a:gd name="connsiteY30" fmla="*/ 1026733 h 2329060"/>
              <a:gd name="connsiteX31" fmla="*/ 1828800 w 1995055"/>
              <a:gd name="connsiteY31" fmla="*/ 1082151 h 2329060"/>
              <a:gd name="connsiteX32" fmla="*/ 1842655 w 1995055"/>
              <a:gd name="connsiteY32" fmla="*/ 1123715 h 2329060"/>
              <a:gd name="connsiteX33" fmla="*/ 1801091 w 1995055"/>
              <a:gd name="connsiteY33" fmla="*/ 1234551 h 2329060"/>
              <a:gd name="connsiteX34" fmla="*/ 1759528 w 1995055"/>
              <a:gd name="connsiteY34" fmla="*/ 1262260 h 2329060"/>
              <a:gd name="connsiteX35" fmla="*/ 1704110 w 1995055"/>
              <a:gd name="connsiteY35" fmla="*/ 1317679 h 2329060"/>
              <a:gd name="connsiteX36" fmla="*/ 1634837 w 1995055"/>
              <a:gd name="connsiteY36" fmla="*/ 1373097 h 2329060"/>
              <a:gd name="connsiteX37" fmla="*/ 1399310 w 1995055"/>
              <a:gd name="connsiteY37" fmla="*/ 1414660 h 2329060"/>
              <a:gd name="connsiteX38" fmla="*/ 1274619 w 1995055"/>
              <a:gd name="connsiteY38" fmla="*/ 1428515 h 2329060"/>
              <a:gd name="connsiteX39" fmla="*/ 1080655 w 1995055"/>
              <a:gd name="connsiteY39" fmla="*/ 1442370 h 2329060"/>
              <a:gd name="connsiteX40" fmla="*/ 1011382 w 1995055"/>
              <a:gd name="connsiteY40" fmla="*/ 1456224 h 2329060"/>
              <a:gd name="connsiteX41" fmla="*/ 928255 w 1995055"/>
              <a:gd name="connsiteY41" fmla="*/ 1470079 h 2329060"/>
              <a:gd name="connsiteX42" fmla="*/ 886691 w 1995055"/>
              <a:gd name="connsiteY42" fmla="*/ 1497788 h 2329060"/>
              <a:gd name="connsiteX43" fmla="*/ 872837 w 1995055"/>
              <a:gd name="connsiteY43" fmla="*/ 1539351 h 2329060"/>
              <a:gd name="connsiteX44" fmla="*/ 831273 w 1995055"/>
              <a:gd name="connsiteY44" fmla="*/ 1622479 h 2329060"/>
              <a:gd name="connsiteX45" fmla="*/ 817419 w 1995055"/>
              <a:gd name="connsiteY45" fmla="*/ 1719460 h 2329060"/>
              <a:gd name="connsiteX46" fmla="*/ 803564 w 1995055"/>
              <a:gd name="connsiteY46" fmla="*/ 1844151 h 2329060"/>
              <a:gd name="connsiteX47" fmla="*/ 789710 w 1995055"/>
              <a:gd name="connsiteY47" fmla="*/ 1885715 h 2329060"/>
              <a:gd name="connsiteX48" fmla="*/ 775855 w 1995055"/>
              <a:gd name="connsiteY48" fmla="*/ 1941133 h 2329060"/>
              <a:gd name="connsiteX49" fmla="*/ 748146 w 1995055"/>
              <a:gd name="connsiteY49" fmla="*/ 2024260 h 2329060"/>
              <a:gd name="connsiteX50" fmla="*/ 762000 w 1995055"/>
              <a:gd name="connsiteY50" fmla="*/ 2329060 h 2329060"/>
              <a:gd name="connsiteX51" fmla="*/ 762000 w 1995055"/>
              <a:gd name="connsiteY51" fmla="*/ 2329060 h 2329060"/>
              <a:gd name="connsiteX52" fmla="*/ 886691 w 1995055"/>
              <a:gd name="connsiteY52" fmla="*/ 2301351 h 2329060"/>
              <a:gd name="connsiteX53" fmla="*/ 900546 w 1995055"/>
              <a:gd name="connsiteY53" fmla="*/ 2259788 h 2329060"/>
              <a:gd name="connsiteX54" fmla="*/ 914400 w 1995055"/>
              <a:gd name="connsiteY54" fmla="*/ 2107388 h 2329060"/>
              <a:gd name="connsiteX55" fmla="*/ 928255 w 1995055"/>
              <a:gd name="connsiteY55" fmla="*/ 1830297 h 2329060"/>
              <a:gd name="connsiteX56" fmla="*/ 969819 w 1995055"/>
              <a:gd name="connsiteY56" fmla="*/ 1636333 h 2329060"/>
              <a:gd name="connsiteX57" fmla="*/ 997528 w 1995055"/>
              <a:gd name="connsiteY57" fmla="*/ 1594770 h 2329060"/>
              <a:gd name="connsiteX58" fmla="*/ 1025237 w 1995055"/>
              <a:gd name="connsiteY58" fmla="*/ 1567060 h 2329060"/>
              <a:gd name="connsiteX59" fmla="*/ 1246910 w 1995055"/>
              <a:gd name="connsiteY59" fmla="*/ 1525497 h 2329060"/>
              <a:gd name="connsiteX60" fmla="*/ 1537855 w 1995055"/>
              <a:gd name="connsiteY60" fmla="*/ 1511642 h 2329060"/>
              <a:gd name="connsiteX61" fmla="*/ 1704110 w 1995055"/>
              <a:gd name="connsiteY61" fmla="*/ 1470079 h 2329060"/>
              <a:gd name="connsiteX62" fmla="*/ 1745673 w 1995055"/>
              <a:gd name="connsiteY62" fmla="*/ 1456224 h 2329060"/>
              <a:gd name="connsiteX63" fmla="*/ 1787237 w 1995055"/>
              <a:gd name="connsiteY63" fmla="*/ 1442370 h 2329060"/>
              <a:gd name="connsiteX64" fmla="*/ 1856510 w 1995055"/>
              <a:gd name="connsiteY64" fmla="*/ 1386951 h 2329060"/>
              <a:gd name="connsiteX65" fmla="*/ 1898073 w 1995055"/>
              <a:gd name="connsiteY65" fmla="*/ 1373097 h 2329060"/>
              <a:gd name="connsiteX66" fmla="*/ 1925782 w 1995055"/>
              <a:gd name="connsiteY66" fmla="*/ 1331533 h 2329060"/>
              <a:gd name="connsiteX67" fmla="*/ 1967346 w 1995055"/>
              <a:gd name="connsiteY67" fmla="*/ 1303824 h 2329060"/>
              <a:gd name="connsiteX68" fmla="*/ 1995055 w 1995055"/>
              <a:gd name="connsiteY68" fmla="*/ 1179133 h 2329060"/>
              <a:gd name="connsiteX69" fmla="*/ 1967346 w 1995055"/>
              <a:gd name="connsiteY69" fmla="*/ 985170 h 2329060"/>
              <a:gd name="connsiteX70" fmla="*/ 1939637 w 1995055"/>
              <a:gd name="connsiteY70" fmla="*/ 957460 h 2329060"/>
              <a:gd name="connsiteX71" fmla="*/ 1898073 w 1995055"/>
              <a:gd name="connsiteY71" fmla="*/ 943606 h 2329060"/>
              <a:gd name="connsiteX72" fmla="*/ 1856510 w 1995055"/>
              <a:gd name="connsiteY72" fmla="*/ 915897 h 2329060"/>
              <a:gd name="connsiteX73" fmla="*/ 1773382 w 1995055"/>
              <a:gd name="connsiteY73" fmla="*/ 888188 h 2329060"/>
              <a:gd name="connsiteX74" fmla="*/ 1524000 w 1995055"/>
              <a:gd name="connsiteY74" fmla="*/ 846624 h 2329060"/>
              <a:gd name="connsiteX75" fmla="*/ 1468582 w 1995055"/>
              <a:gd name="connsiteY75" fmla="*/ 832770 h 2329060"/>
              <a:gd name="connsiteX76" fmla="*/ 1316182 w 1995055"/>
              <a:gd name="connsiteY76" fmla="*/ 805060 h 2329060"/>
              <a:gd name="connsiteX77" fmla="*/ 1274619 w 1995055"/>
              <a:gd name="connsiteY77" fmla="*/ 791206 h 2329060"/>
              <a:gd name="connsiteX78" fmla="*/ 1219200 w 1995055"/>
              <a:gd name="connsiteY78" fmla="*/ 777351 h 2329060"/>
              <a:gd name="connsiteX79" fmla="*/ 1177637 w 1995055"/>
              <a:gd name="connsiteY79" fmla="*/ 763497 h 2329060"/>
              <a:gd name="connsiteX80" fmla="*/ 886691 w 1995055"/>
              <a:gd name="connsiteY80" fmla="*/ 749642 h 2329060"/>
              <a:gd name="connsiteX81" fmla="*/ 609600 w 1995055"/>
              <a:gd name="connsiteY81" fmla="*/ 763497 h 2329060"/>
              <a:gd name="connsiteX82" fmla="*/ 526473 w 1995055"/>
              <a:gd name="connsiteY82" fmla="*/ 791206 h 2329060"/>
              <a:gd name="connsiteX83" fmla="*/ 484910 w 1995055"/>
              <a:gd name="connsiteY83" fmla="*/ 805060 h 2329060"/>
              <a:gd name="connsiteX84" fmla="*/ 443346 w 1995055"/>
              <a:gd name="connsiteY84" fmla="*/ 818915 h 2329060"/>
              <a:gd name="connsiteX85" fmla="*/ 401782 w 1995055"/>
              <a:gd name="connsiteY85" fmla="*/ 832770 h 2329060"/>
              <a:gd name="connsiteX86" fmla="*/ 221673 w 1995055"/>
              <a:gd name="connsiteY86" fmla="*/ 791206 h 2329060"/>
              <a:gd name="connsiteX87" fmla="*/ 193964 w 1995055"/>
              <a:gd name="connsiteY87" fmla="*/ 749642 h 2329060"/>
              <a:gd name="connsiteX88" fmla="*/ 207819 w 1995055"/>
              <a:gd name="connsiteY88" fmla="*/ 666515 h 2329060"/>
              <a:gd name="connsiteX89" fmla="*/ 277091 w 1995055"/>
              <a:gd name="connsiteY89" fmla="*/ 652660 h 2329060"/>
              <a:gd name="connsiteX90" fmla="*/ 332510 w 1995055"/>
              <a:gd name="connsiteY90" fmla="*/ 638806 h 2329060"/>
              <a:gd name="connsiteX91" fmla="*/ 928255 w 1995055"/>
              <a:gd name="connsiteY91" fmla="*/ 624951 h 2329060"/>
              <a:gd name="connsiteX92" fmla="*/ 969819 w 1995055"/>
              <a:gd name="connsiteY92" fmla="*/ 583388 h 2329060"/>
              <a:gd name="connsiteX93" fmla="*/ 983673 w 1995055"/>
              <a:gd name="connsiteY93" fmla="*/ 541824 h 2329060"/>
              <a:gd name="connsiteX94" fmla="*/ 997528 w 1995055"/>
              <a:gd name="connsiteY94" fmla="*/ 126188 h 2329060"/>
              <a:gd name="connsiteX95" fmla="*/ 1011382 w 1995055"/>
              <a:gd name="connsiteY95" fmla="*/ 15351 h 2329060"/>
              <a:gd name="connsiteX96" fmla="*/ 1011382 w 1995055"/>
              <a:gd name="connsiteY96" fmla="*/ 15351 h 2329060"/>
              <a:gd name="connsiteX97" fmla="*/ 845128 w 1995055"/>
              <a:gd name="connsiteY97" fmla="*/ 195460 h 2329060"/>
              <a:gd name="connsiteX98" fmla="*/ 969819 w 1995055"/>
              <a:gd name="connsiteY98" fmla="*/ 29206 h 232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995055" h="2329060">
                <a:moveTo>
                  <a:pt x="775855" y="43060"/>
                </a:moveTo>
                <a:lnTo>
                  <a:pt x="775855" y="43060"/>
                </a:lnTo>
                <a:cubicBezTo>
                  <a:pt x="771237" y="84624"/>
                  <a:pt x="768875" y="126501"/>
                  <a:pt x="762000" y="167751"/>
                </a:cubicBezTo>
                <a:cubicBezTo>
                  <a:pt x="759599" y="182156"/>
                  <a:pt x="749599" y="194783"/>
                  <a:pt x="748146" y="209315"/>
                </a:cubicBezTo>
                <a:cubicBezTo>
                  <a:pt x="740321" y="287569"/>
                  <a:pt x="742116" y="366588"/>
                  <a:pt x="734291" y="444842"/>
                </a:cubicBezTo>
                <a:cubicBezTo>
                  <a:pt x="732838" y="459374"/>
                  <a:pt x="730764" y="476079"/>
                  <a:pt x="720437" y="486406"/>
                </a:cubicBezTo>
                <a:cubicBezTo>
                  <a:pt x="710110" y="496733"/>
                  <a:pt x="692915" y="496248"/>
                  <a:pt x="678873" y="500260"/>
                </a:cubicBezTo>
                <a:cubicBezTo>
                  <a:pt x="660564" y="505491"/>
                  <a:pt x="641764" y="508884"/>
                  <a:pt x="623455" y="514115"/>
                </a:cubicBezTo>
                <a:cubicBezTo>
                  <a:pt x="609413" y="518127"/>
                  <a:pt x="596406" y="526357"/>
                  <a:pt x="581891" y="527970"/>
                </a:cubicBezTo>
                <a:cubicBezTo>
                  <a:pt x="512889" y="535637"/>
                  <a:pt x="443323" y="536878"/>
                  <a:pt x="374073" y="541824"/>
                </a:cubicBezTo>
                <a:lnTo>
                  <a:pt x="193964" y="555679"/>
                </a:lnTo>
                <a:lnTo>
                  <a:pt x="110837" y="583388"/>
                </a:lnTo>
                <a:lnTo>
                  <a:pt x="69273" y="597242"/>
                </a:lnTo>
                <a:cubicBezTo>
                  <a:pt x="32330" y="708077"/>
                  <a:pt x="87745" y="578771"/>
                  <a:pt x="13855" y="652660"/>
                </a:cubicBezTo>
                <a:cubicBezTo>
                  <a:pt x="3528" y="662987"/>
                  <a:pt x="4618" y="680369"/>
                  <a:pt x="0" y="694224"/>
                </a:cubicBezTo>
                <a:cubicBezTo>
                  <a:pt x="4618" y="754260"/>
                  <a:pt x="6386" y="814584"/>
                  <a:pt x="13855" y="874333"/>
                </a:cubicBezTo>
                <a:cubicBezTo>
                  <a:pt x="15666" y="888824"/>
                  <a:pt x="18587" y="904493"/>
                  <a:pt x="27710" y="915897"/>
                </a:cubicBezTo>
                <a:cubicBezTo>
                  <a:pt x="52708" y="947144"/>
                  <a:pt x="90180" y="947600"/>
                  <a:pt x="124691" y="957460"/>
                </a:cubicBezTo>
                <a:cubicBezTo>
                  <a:pt x="232237" y="988187"/>
                  <a:pt x="81959" y="962885"/>
                  <a:pt x="304800" y="985170"/>
                </a:cubicBezTo>
                <a:cubicBezTo>
                  <a:pt x="327891" y="980552"/>
                  <a:pt x="351085" y="976424"/>
                  <a:pt x="374073" y="971315"/>
                </a:cubicBezTo>
                <a:cubicBezTo>
                  <a:pt x="474155" y="949074"/>
                  <a:pt x="383836" y="964502"/>
                  <a:pt x="498764" y="943606"/>
                </a:cubicBezTo>
                <a:cubicBezTo>
                  <a:pt x="526402" y="938581"/>
                  <a:pt x="554469" y="935845"/>
                  <a:pt x="581891" y="929751"/>
                </a:cubicBezTo>
                <a:cubicBezTo>
                  <a:pt x="596147" y="926583"/>
                  <a:pt x="609021" y="918118"/>
                  <a:pt x="623455" y="915897"/>
                </a:cubicBezTo>
                <a:cubicBezTo>
                  <a:pt x="669327" y="908840"/>
                  <a:pt x="715818" y="906660"/>
                  <a:pt x="762000" y="902042"/>
                </a:cubicBezTo>
                <a:cubicBezTo>
                  <a:pt x="789709" y="906660"/>
                  <a:pt x="817875" y="909084"/>
                  <a:pt x="845128" y="915897"/>
                </a:cubicBezTo>
                <a:cubicBezTo>
                  <a:pt x="873464" y="922981"/>
                  <a:pt x="900546" y="934370"/>
                  <a:pt x="928255" y="943606"/>
                </a:cubicBezTo>
                <a:cubicBezTo>
                  <a:pt x="942110" y="948224"/>
                  <a:pt x="955651" y="953918"/>
                  <a:pt x="969819" y="957460"/>
                </a:cubicBezTo>
                <a:cubicBezTo>
                  <a:pt x="988292" y="962078"/>
                  <a:pt x="1006999" y="965843"/>
                  <a:pt x="1025237" y="971315"/>
                </a:cubicBezTo>
                <a:cubicBezTo>
                  <a:pt x="1053213" y="979708"/>
                  <a:pt x="1079164" y="998345"/>
                  <a:pt x="1108364" y="999024"/>
                </a:cubicBezTo>
                <a:lnTo>
                  <a:pt x="1704110" y="1012879"/>
                </a:lnTo>
                <a:cubicBezTo>
                  <a:pt x="1717964" y="1017497"/>
                  <a:pt x="1732907" y="1019641"/>
                  <a:pt x="1745673" y="1026733"/>
                </a:cubicBezTo>
                <a:cubicBezTo>
                  <a:pt x="1774784" y="1042906"/>
                  <a:pt x="1828800" y="1082151"/>
                  <a:pt x="1828800" y="1082151"/>
                </a:cubicBezTo>
                <a:cubicBezTo>
                  <a:pt x="1833418" y="1096006"/>
                  <a:pt x="1842655" y="1109111"/>
                  <a:pt x="1842655" y="1123715"/>
                </a:cubicBezTo>
                <a:cubicBezTo>
                  <a:pt x="1842655" y="1163366"/>
                  <a:pt x="1829756" y="1205886"/>
                  <a:pt x="1801091" y="1234551"/>
                </a:cubicBezTo>
                <a:cubicBezTo>
                  <a:pt x="1789317" y="1246325"/>
                  <a:pt x="1773382" y="1253024"/>
                  <a:pt x="1759528" y="1262260"/>
                </a:cubicBezTo>
                <a:cubicBezTo>
                  <a:pt x="1734897" y="1336151"/>
                  <a:pt x="1765685" y="1280734"/>
                  <a:pt x="1704110" y="1317679"/>
                </a:cubicBezTo>
                <a:cubicBezTo>
                  <a:pt x="1621867" y="1367025"/>
                  <a:pt x="1741775" y="1325569"/>
                  <a:pt x="1634837" y="1373097"/>
                </a:cubicBezTo>
                <a:cubicBezTo>
                  <a:pt x="1543000" y="1413913"/>
                  <a:pt x="1511496" y="1403441"/>
                  <a:pt x="1399310" y="1414660"/>
                </a:cubicBezTo>
                <a:cubicBezTo>
                  <a:pt x="1357698" y="1418821"/>
                  <a:pt x="1316281" y="1424892"/>
                  <a:pt x="1274619" y="1428515"/>
                </a:cubicBezTo>
                <a:cubicBezTo>
                  <a:pt x="1210043" y="1434130"/>
                  <a:pt x="1145310" y="1437752"/>
                  <a:pt x="1080655" y="1442370"/>
                </a:cubicBezTo>
                <a:lnTo>
                  <a:pt x="1011382" y="1456224"/>
                </a:lnTo>
                <a:cubicBezTo>
                  <a:pt x="983744" y="1461249"/>
                  <a:pt x="954905" y="1461196"/>
                  <a:pt x="928255" y="1470079"/>
                </a:cubicBezTo>
                <a:cubicBezTo>
                  <a:pt x="912458" y="1475345"/>
                  <a:pt x="900546" y="1488552"/>
                  <a:pt x="886691" y="1497788"/>
                </a:cubicBezTo>
                <a:cubicBezTo>
                  <a:pt x="882073" y="1511642"/>
                  <a:pt x="879368" y="1526289"/>
                  <a:pt x="872837" y="1539351"/>
                </a:cubicBezTo>
                <a:cubicBezTo>
                  <a:pt x="819120" y="1646786"/>
                  <a:pt x="866099" y="1518003"/>
                  <a:pt x="831273" y="1622479"/>
                </a:cubicBezTo>
                <a:cubicBezTo>
                  <a:pt x="826655" y="1654806"/>
                  <a:pt x="821469" y="1687057"/>
                  <a:pt x="817419" y="1719460"/>
                </a:cubicBezTo>
                <a:cubicBezTo>
                  <a:pt x="812232" y="1760957"/>
                  <a:pt x="810439" y="1802901"/>
                  <a:pt x="803564" y="1844151"/>
                </a:cubicBezTo>
                <a:cubicBezTo>
                  <a:pt x="801163" y="1858556"/>
                  <a:pt x="793722" y="1871673"/>
                  <a:pt x="789710" y="1885715"/>
                </a:cubicBezTo>
                <a:cubicBezTo>
                  <a:pt x="784479" y="1904024"/>
                  <a:pt x="781327" y="1922895"/>
                  <a:pt x="775855" y="1941133"/>
                </a:cubicBezTo>
                <a:cubicBezTo>
                  <a:pt x="767462" y="1969109"/>
                  <a:pt x="748146" y="2024260"/>
                  <a:pt x="748146" y="2024260"/>
                </a:cubicBezTo>
                <a:cubicBezTo>
                  <a:pt x="764632" y="2255075"/>
                  <a:pt x="762000" y="2153405"/>
                  <a:pt x="762000" y="2329060"/>
                </a:cubicBezTo>
                <a:lnTo>
                  <a:pt x="762000" y="2329060"/>
                </a:lnTo>
                <a:cubicBezTo>
                  <a:pt x="803564" y="2319824"/>
                  <a:pt x="848608" y="2320392"/>
                  <a:pt x="886691" y="2301351"/>
                </a:cubicBezTo>
                <a:cubicBezTo>
                  <a:pt x="899753" y="2294820"/>
                  <a:pt x="898481" y="2274245"/>
                  <a:pt x="900546" y="2259788"/>
                </a:cubicBezTo>
                <a:cubicBezTo>
                  <a:pt x="907760" y="2209291"/>
                  <a:pt x="911116" y="2158292"/>
                  <a:pt x="914400" y="2107388"/>
                </a:cubicBezTo>
                <a:cubicBezTo>
                  <a:pt x="920354" y="2015101"/>
                  <a:pt x="921666" y="1922541"/>
                  <a:pt x="928255" y="1830297"/>
                </a:cubicBezTo>
                <a:cubicBezTo>
                  <a:pt x="931303" y="1787620"/>
                  <a:pt x="941655" y="1678578"/>
                  <a:pt x="969819" y="1636333"/>
                </a:cubicBezTo>
                <a:cubicBezTo>
                  <a:pt x="979055" y="1622479"/>
                  <a:pt x="987126" y="1607772"/>
                  <a:pt x="997528" y="1594770"/>
                </a:cubicBezTo>
                <a:cubicBezTo>
                  <a:pt x="1005688" y="1584570"/>
                  <a:pt x="1013554" y="1572902"/>
                  <a:pt x="1025237" y="1567060"/>
                </a:cubicBezTo>
                <a:cubicBezTo>
                  <a:pt x="1095134" y="1532111"/>
                  <a:pt x="1170290" y="1530440"/>
                  <a:pt x="1246910" y="1525497"/>
                </a:cubicBezTo>
                <a:cubicBezTo>
                  <a:pt x="1343800" y="1519246"/>
                  <a:pt x="1440873" y="1516260"/>
                  <a:pt x="1537855" y="1511642"/>
                </a:cubicBezTo>
                <a:cubicBezTo>
                  <a:pt x="1649789" y="1492987"/>
                  <a:pt x="1594337" y="1506670"/>
                  <a:pt x="1704110" y="1470079"/>
                </a:cubicBezTo>
                <a:lnTo>
                  <a:pt x="1745673" y="1456224"/>
                </a:lnTo>
                <a:lnTo>
                  <a:pt x="1787237" y="1442370"/>
                </a:lnTo>
                <a:cubicBezTo>
                  <a:pt x="1813011" y="1416595"/>
                  <a:pt x="1821553" y="1404429"/>
                  <a:pt x="1856510" y="1386951"/>
                </a:cubicBezTo>
                <a:cubicBezTo>
                  <a:pt x="1869572" y="1380420"/>
                  <a:pt x="1884219" y="1377715"/>
                  <a:pt x="1898073" y="1373097"/>
                </a:cubicBezTo>
                <a:cubicBezTo>
                  <a:pt x="1907309" y="1359242"/>
                  <a:pt x="1914008" y="1343307"/>
                  <a:pt x="1925782" y="1331533"/>
                </a:cubicBezTo>
                <a:cubicBezTo>
                  <a:pt x="1937556" y="1319759"/>
                  <a:pt x="1956944" y="1316826"/>
                  <a:pt x="1967346" y="1303824"/>
                </a:cubicBezTo>
                <a:cubicBezTo>
                  <a:pt x="1981705" y="1285875"/>
                  <a:pt x="1994914" y="1179980"/>
                  <a:pt x="1995055" y="1179133"/>
                </a:cubicBezTo>
                <a:cubicBezTo>
                  <a:pt x="1994841" y="1176775"/>
                  <a:pt x="1993046" y="1028005"/>
                  <a:pt x="1967346" y="985170"/>
                </a:cubicBezTo>
                <a:cubicBezTo>
                  <a:pt x="1960626" y="973969"/>
                  <a:pt x="1950838" y="964181"/>
                  <a:pt x="1939637" y="957460"/>
                </a:cubicBezTo>
                <a:cubicBezTo>
                  <a:pt x="1927114" y="949946"/>
                  <a:pt x="1911928" y="948224"/>
                  <a:pt x="1898073" y="943606"/>
                </a:cubicBezTo>
                <a:cubicBezTo>
                  <a:pt x="1884219" y="934370"/>
                  <a:pt x="1871726" y="922660"/>
                  <a:pt x="1856510" y="915897"/>
                </a:cubicBezTo>
                <a:cubicBezTo>
                  <a:pt x="1829819" y="904034"/>
                  <a:pt x="1773382" y="888188"/>
                  <a:pt x="1773382" y="888188"/>
                </a:cubicBezTo>
                <a:cubicBezTo>
                  <a:pt x="1670352" y="819501"/>
                  <a:pt x="1763862" y="871872"/>
                  <a:pt x="1524000" y="846624"/>
                </a:cubicBezTo>
                <a:cubicBezTo>
                  <a:pt x="1505063" y="844631"/>
                  <a:pt x="1487316" y="836176"/>
                  <a:pt x="1468582" y="832770"/>
                </a:cubicBezTo>
                <a:cubicBezTo>
                  <a:pt x="1360655" y="813147"/>
                  <a:pt x="1398671" y="828628"/>
                  <a:pt x="1316182" y="805060"/>
                </a:cubicBezTo>
                <a:cubicBezTo>
                  <a:pt x="1302140" y="801048"/>
                  <a:pt x="1288661" y="795218"/>
                  <a:pt x="1274619" y="791206"/>
                </a:cubicBezTo>
                <a:cubicBezTo>
                  <a:pt x="1256310" y="785975"/>
                  <a:pt x="1237509" y="782582"/>
                  <a:pt x="1219200" y="777351"/>
                </a:cubicBezTo>
                <a:cubicBezTo>
                  <a:pt x="1205158" y="773339"/>
                  <a:pt x="1192190" y="764710"/>
                  <a:pt x="1177637" y="763497"/>
                </a:cubicBezTo>
                <a:cubicBezTo>
                  <a:pt x="1080880" y="755434"/>
                  <a:pt x="983673" y="754260"/>
                  <a:pt x="886691" y="749642"/>
                </a:cubicBezTo>
                <a:cubicBezTo>
                  <a:pt x="794327" y="754260"/>
                  <a:pt x="701470" y="752897"/>
                  <a:pt x="609600" y="763497"/>
                </a:cubicBezTo>
                <a:cubicBezTo>
                  <a:pt x="580585" y="766845"/>
                  <a:pt x="554182" y="781970"/>
                  <a:pt x="526473" y="791206"/>
                </a:cubicBezTo>
                <a:lnTo>
                  <a:pt x="484910" y="805060"/>
                </a:lnTo>
                <a:lnTo>
                  <a:pt x="443346" y="818915"/>
                </a:lnTo>
                <a:lnTo>
                  <a:pt x="401782" y="832770"/>
                </a:lnTo>
                <a:cubicBezTo>
                  <a:pt x="329445" y="825536"/>
                  <a:pt x="272157" y="841690"/>
                  <a:pt x="221673" y="791206"/>
                </a:cubicBezTo>
                <a:cubicBezTo>
                  <a:pt x="209899" y="779432"/>
                  <a:pt x="203200" y="763497"/>
                  <a:pt x="193964" y="749642"/>
                </a:cubicBezTo>
                <a:cubicBezTo>
                  <a:pt x="198582" y="721933"/>
                  <a:pt x="189538" y="687844"/>
                  <a:pt x="207819" y="666515"/>
                </a:cubicBezTo>
                <a:cubicBezTo>
                  <a:pt x="223144" y="648636"/>
                  <a:pt x="254104" y="657768"/>
                  <a:pt x="277091" y="652660"/>
                </a:cubicBezTo>
                <a:cubicBezTo>
                  <a:pt x="295679" y="648529"/>
                  <a:pt x="313486" y="639616"/>
                  <a:pt x="332510" y="638806"/>
                </a:cubicBezTo>
                <a:cubicBezTo>
                  <a:pt x="530966" y="630361"/>
                  <a:pt x="729673" y="629569"/>
                  <a:pt x="928255" y="624951"/>
                </a:cubicBezTo>
                <a:cubicBezTo>
                  <a:pt x="942110" y="611097"/>
                  <a:pt x="958951" y="599691"/>
                  <a:pt x="969819" y="583388"/>
                </a:cubicBezTo>
                <a:cubicBezTo>
                  <a:pt x="977920" y="571237"/>
                  <a:pt x="982790" y="556401"/>
                  <a:pt x="983673" y="541824"/>
                </a:cubicBezTo>
                <a:cubicBezTo>
                  <a:pt x="992059" y="403456"/>
                  <a:pt x="989839" y="264597"/>
                  <a:pt x="997528" y="126188"/>
                </a:cubicBezTo>
                <a:cubicBezTo>
                  <a:pt x="1012900" y="-150516"/>
                  <a:pt x="1011382" y="131803"/>
                  <a:pt x="1011382" y="15351"/>
                </a:cubicBezTo>
                <a:lnTo>
                  <a:pt x="1011382" y="15351"/>
                </a:lnTo>
                <a:lnTo>
                  <a:pt x="845128" y="195460"/>
                </a:lnTo>
                <a:lnTo>
                  <a:pt x="969819" y="29206"/>
                </a:lnTo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165662" y="4308775"/>
            <a:ext cx="1353415" cy="1940387"/>
          </a:xfrm>
          <a:custGeom>
            <a:avLst/>
            <a:gdLst>
              <a:gd name="connsiteX0" fmla="*/ 51088 w 1353415"/>
              <a:gd name="connsiteY0" fmla="*/ 0 h 1940387"/>
              <a:gd name="connsiteX1" fmla="*/ 51088 w 1353415"/>
              <a:gd name="connsiteY1" fmla="*/ 0 h 1940387"/>
              <a:gd name="connsiteX2" fmla="*/ 9524 w 1353415"/>
              <a:gd name="connsiteY2" fmla="*/ 277091 h 1940387"/>
              <a:gd name="connsiteX3" fmla="*/ 37233 w 1353415"/>
              <a:gd name="connsiteY3" fmla="*/ 1427019 h 1940387"/>
              <a:gd name="connsiteX4" fmla="*/ 51088 w 1353415"/>
              <a:gd name="connsiteY4" fmla="*/ 1510146 h 1940387"/>
              <a:gd name="connsiteX5" fmla="*/ 92651 w 1353415"/>
              <a:gd name="connsiteY5" fmla="*/ 1690255 h 1940387"/>
              <a:gd name="connsiteX6" fmla="*/ 106506 w 1353415"/>
              <a:gd name="connsiteY6" fmla="*/ 1787237 h 1940387"/>
              <a:gd name="connsiteX7" fmla="*/ 161924 w 1353415"/>
              <a:gd name="connsiteY7" fmla="*/ 1856510 h 1940387"/>
              <a:gd name="connsiteX8" fmla="*/ 217342 w 1353415"/>
              <a:gd name="connsiteY8" fmla="*/ 1870364 h 1940387"/>
              <a:gd name="connsiteX9" fmla="*/ 300469 w 1353415"/>
              <a:gd name="connsiteY9" fmla="*/ 1898073 h 1940387"/>
              <a:gd name="connsiteX10" fmla="*/ 342033 w 1353415"/>
              <a:gd name="connsiteY10" fmla="*/ 1925782 h 1940387"/>
              <a:gd name="connsiteX11" fmla="*/ 799233 w 1353415"/>
              <a:gd name="connsiteY11" fmla="*/ 1925782 h 1940387"/>
              <a:gd name="connsiteX12" fmla="*/ 896215 w 1353415"/>
              <a:gd name="connsiteY12" fmla="*/ 1911928 h 1940387"/>
              <a:gd name="connsiteX13" fmla="*/ 993197 w 1353415"/>
              <a:gd name="connsiteY13" fmla="*/ 1884219 h 1940387"/>
              <a:gd name="connsiteX14" fmla="*/ 1034760 w 1353415"/>
              <a:gd name="connsiteY14" fmla="*/ 1842655 h 1940387"/>
              <a:gd name="connsiteX15" fmla="*/ 1090178 w 1353415"/>
              <a:gd name="connsiteY15" fmla="*/ 1759528 h 1940387"/>
              <a:gd name="connsiteX16" fmla="*/ 1173306 w 1353415"/>
              <a:gd name="connsiteY16" fmla="*/ 1704110 h 1940387"/>
              <a:gd name="connsiteX17" fmla="*/ 1201015 w 1353415"/>
              <a:gd name="connsiteY17" fmla="*/ 1620982 h 1940387"/>
              <a:gd name="connsiteX18" fmla="*/ 1214869 w 1353415"/>
              <a:gd name="connsiteY18" fmla="*/ 1565564 h 1940387"/>
              <a:gd name="connsiteX19" fmla="*/ 1242578 w 1353415"/>
              <a:gd name="connsiteY19" fmla="*/ 1482437 h 1940387"/>
              <a:gd name="connsiteX20" fmla="*/ 1256433 w 1353415"/>
              <a:gd name="connsiteY20" fmla="*/ 1274619 h 1940387"/>
              <a:gd name="connsiteX21" fmla="*/ 1270288 w 1353415"/>
              <a:gd name="connsiteY21" fmla="*/ 1163782 h 1940387"/>
              <a:gd name="connsiteX22" fmla="*/ 1297997 w 1353415"/>
              <a:gd name="connsiteY22" fmla="*/ 969819 h 1940387"/>
              <a:gd name="connsiteX23" fmla="*/ 1311851 w 1353415"/>
              <a:gd name="connsiteY23" fmla="*/ 789710 h 1940387"/>
              <a:gd name="connsiteX24" fmla="*/ 1339560 w 1353415"/>
              <a:gd name="connsiteY24" fmla="*/ 401782 h 1940387"/>
              <a:gd name="connsiteX25" fmla="*/ 1353415 w 1353415"/>
              <a:gd name="connsiteY25" fmla="*/ 360219 h 1940387"/>
              <a:gd name="connsiteX26" fmla="*/ 1339560 w 1353415"/>
              <a:gd name="connsiteY26" fmla="*/ 304800 h 1940387"/>
              <a:gd name="connsiteX27" fmla="*/ 1270288 w 1353415"/>
              <a:gd name="connsiteY27" fmla="*/ 360219 h 1940387"/>
              <a:gd name="connsiteX28" fmla="*/ 1228724 w 1353415"/>
              <a:gd name="connsiteY28" fmla="*/ 637310 h 1940387"/>
              <a:gd name="connsiteX29" fmla="*/ 1214869 w 1353415"/>
              <a:gd name="connsiteY29" fmla="*/ 831273 h 1940387"/>
              <a:gd name="connsiteX30" fmla="*/ 1187160 w 1353415"/>
              <a:gd name="connsiteY30" fmla="*/ 928255 h 1940387"/>
              <a:gd name="connsiteX31" fmla="*/ 1173306 w 1353415"/>
              <a:gd name="connsiteY31" fmla="*/ 1149928 h 1940387"/>
              <a:gd name="connsiteX32" fmla="*/ 1145597 w 1353415"/>
              <a:gd name="connsiteY32" fmla="*/ 1357746 h 1940387"/>
              <a:gd name="connsiteX33" fmla="*/ 1131742 w 1353415"/>
              <a:gd name="connsiteY33" fmla="*/ 1496291 h 1940387"/>
              <a:gd name="connsiteX34" fmla="*/ 1117888 w 1353415"/>
              <a:gd name="connsiteY34" fmla="*/ 1537855 h 1940387"/>
              <a:gd name="connsiteX35" fmla="*/ 1104033 w 1353415"/>
              <a:gd name="connsiteY35" fmla="*/ 1593273 h 1940387"/>
              <a:gd name="connsiteX36" fmla="*/ 1076324 w 1353415"/>
              <a:gd name="connsiteY36" fmla="*/ 1676400 h 1940387"/>
              <a:gd name="connsiteX37" fmla="*/ 1048615 w 1353415"/>
              <a:gd name="connsiteY37" fmla="*/ 1704110 h 1940387"/>
              <a:gd name="connsiteX38" fmla="*/ 1020906 w 1353415"/>
              <a:gd name="connsiteY38" fmla="*/ 1745673 h 1940387"/>
              <a:gd name="connsiteX39" fmla="*/ 937778 w 1353415"/>
              <a:gd name="connsiteY39" fmla="*/ 1773382 h 1940387"/>
              <a:gd name="connsiteX40" fmla="*/ 826942 w 1353415"/>
              <a:gd name="connsiteY40" fmla="*/ 1801091 h 1940387"/>
              <a:gd name="connsiteX41" fmla="*/ 785378 w 1353415"/>
              <a:gd name="connsiteY41" fmla="*/ 1814946 h 1940387"/>
              <a:gd name="connsiteX42" fmla="*/ 702251 w 1353415"/>
              <a:gd name="connsiteY42" fmla="*/ 1856510 h 1940387"/>
              <a:gd name="connsiteX43" fmla="*/ 563706 w 1353415"/>
              <a:gd name="connsiteY43" fmla="*/ 1870364 h 1940387"/>
              <a:gd name="connsiteX44" fmla="*/ 411306 w 1353415"/>
              <a:gd name="connsiteY44" fmla="*/ 1828800 h 1940387"/>
              <a:gd name="connsiteX45" fmla="*/ 369742 w 1353415"/>
              <a:gd name="connsiteY45" fmla="*/ 1814946 h 1940387"/>
              <a:gd name="connsiteX46" fmla="*/ 328178 w 1353415"/>
              <a:gd name="connsiteY46" fmla="*/ 1801091 h 1940387"/>
              <a:gd name="connsiteX47" fmla="*/ 258906 w 1353415"/>
              <a:gd name="connsiteY47" fmla="*/ 1717964 h 1940387"/>
              <a:gd name="connsiteX48" fmla="*/ 217342 w 1353415"/>
              <a:gd name="connsiteY48" fmla="*/ 1690255 h 1940387"/>
              <a:gd name="connsiteX49" fmla="*/ 175778 w 1353415"/>
              <a:gd name="connsiteY49" fmla="*/ 1565564 h 1940387"/>
              <a:gd name="connsiteX50" fmla="*/ 161924 w 1353415"/>
              <a:gd name="connsiteY50" fmla="*/ 1524000 h 1940387"/>
              <a:gd name="connsiteX51" fmla="*/ 148069 w 1353415"/>
              <a:gd name="connsiteY51" fmla="*/ 1482437 h 1940387"/>
              <a:gd name="connsiteX52" fmla="*/ 134215 w 1353415"/>
              <a:gd name="connsiteY52" fmla="*/ 1399310 h 1940387"/>
              <a:gd name="connsiteX53" fmla="*/ 120360 w 1353415"/>
              <a:gd name="connsiteY53" fmla="*/ 1357746 h 1940387"/>
              <a:gd name="connsiteX54" fmla="*/ 92651 w 1353415"/>
              <a:gd name="connsiteY54" fmla="*/ 983673 h 1940387"/>
              <a:gd name="connsiteX55" fmla="*/ 78797 w 1353415"/>
              <a:gd name="connsiteY55" fmla="*/ 360219 h 1940387"/>
              <a:gd name="connsiteX56" fmla="*/ 64942 w 1353415"/>
              <a:gd name="connsiteY56" fmla="*/ 304800 h 1940387"/>
              <a:gd name="connsiteX57" fmla="*/ 92651 w 1353415"/>
              <a:gd name="connsiteY57" fmla="*/ 166255 h 1940387"/>
              <a:gd name="connsiteX58" fmla="*/ 106506 w 1353415"/>
              <a:gd name="connsiteY58" fmla="*/ 0 h 1940387"/>
              <a:gd name="connsiteX59" fmla="*/ 51088 w 1353415"/>
              <a:gd name="connsiteY59" fmla="*/ 0 h 1940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353415" h="1940387">
                <a:moveTo>
                  <a:pt x="51088" y="0"/>
                </a:moveTo>
                <a:lnTo>
                  <a:pt x="51088" y="0"/>
                </a:lnTo>
                <a:cubicBezTo>
                  <a:pt x="27094" y="107971"/>
                  <a:pt x="9524" y="161975"/>
                  <a:pt x="9524" y="277091"/>
                </a:cubicBezTo>
                <a:cubicBezTo>
                  <a:pt x="9524" y="928586"/>
                  <a:pt x="-24935" y="1022938"/>
                  <a:pt x="37233" y="1427019"/>
                </a:cubicBezTo>
                <a:cubicBezTo>
                  <a:pt x="41505" y="1454784"/>
                  <a:pt x="44994" y="1482724"/>
                  <a:pt x="51088" y="1510146"/>
                </a:cubicBezTo>
                <a:cubicBezTo>
                  <a:pt x="89498" y="1682993"/>
                  <a:pt x="30913" y="1258103"/>
                  <a:pt x="92651" y="1690255"/>
                </a:cubicBezTo>
                <a:cubicBezTo>
                  <a:pt x="97269" y="1722582"/>
                  <a:pt x="97122" y="1755959"/>
                  <a:pt x="106506" y="1787237"/>
                </a:cubicBezTo>
                <a:cubicBezTo>
                  <a:pt x="109961" y="1798752"/>
                  <a:pt x="147153" y="1849124"/>
                  <a:pt x="161924" y="1856510"/>
                </a:cubicBezTo>
                <a:cubicBezTo>
                  <a:pt x="178955" y="1865026"/>
                  <a:pt x="199104" y="1864893"/>
                  <a:pt x="217342" y="1870364"/>
                </a:cubicBezTo>
                <a:cubicBezTo>
                  <a:pt x="245318" y="1878757"/>
                  <a:pt x="300469" y="1898073"/>
                  <a:pt x="300469" y="1898073"/>
                </a:cubicBezTo>
                <a:cubicBezTo>
                  <a:pt x="314324" y="1907309"/>
                  <a:pt x="325566" y="1923312"/>
                  <a:pt x="342033" y="1925782"/>
                </a:cubicBezTo>
                <a:cubicBezTo>
                  <a:pt x="518703" y="1952283"/>
                  <a:pt x="624051" y="1936731"/>
                  <a:pt x="799233" y="1925782"/>
                </a:cubicBezTo>
                <a:cubicBezTo>
                  <a:pt x="831560" y="1921164"/>
                  <a:pt x="864086" y="1917770"/>
                  <a:pt x="896215" y="1911928"/>
                </a:cubicBezTo>
                <a:cubicBezTo>
                  <a:pt x="934480" y="1904971"/>
                  <a:pt x="957591" y="1896087"/>
                  <a:pt x="993197" y="1884219"/>
                </a:cubicBezTo>
                <a:cubicBezTo>
                  <a:pt x="1007051" y="1870364"/>
                  <a:pt x="1022731" y="1858121"/>
                  <a:pt x="1034760" y="1842655"/>
                </a:cubicBezTo>
                <a:cubicBezTo>
                  <a:pt x="1055205" y="1816368"/>
                  <a:pt x="1062469" y="1778001"/>
                  <a:pt x="1090178" y="1759528"/>
                </a:cubicBezTo>
                <a:lnTo>
                  <a:pt x="1173306" y="1704110"/>
                </a:lnTo>
                <a:cubicBezTo>
                  <a:pt x="1182542" y="1676401"/>
                  <a:pt x="1193931" y="1649318"/>
                  <a:pt x="1201015" y="1620982"/>
                </a:cubicBezTo>
                <a:cubicBezTo>
                  <a:pt x="1205633" y="1602509"/>
                  <a:pt x="1209398" y="1583802"/>
                  <a:pt x="1214869" y="1565564"/>
                </a:cubicBezTo>
                <a:cubicBezTo>
                  <a:pt x="1223262" y="1537588"/>
                  <a:pt x="1242578" y="1482437"/>
                  <a:pt x="1242578" y="1482437"/>
                </a:cubicBezTo>
                <a:cubicBezTo>
                  <a:pt x="1247196" y="1413164"/>
                  <a:pt x="1250418" y="1343784"/>
                  <a:pt x="1256433" y="1274619"/>
                </a:cubicBezTo>
                <a:cubicBezTo>
                  <a:pt x="1259659" y="1237526"/>
                  <a:pt x="1265257" y="1200674"/>
                  <a:pt x="1270288" y="1163782"/>
                </a:cubicBezTo>
                <a:cubicBezTo>
                  <a:pt x="1279112" y="1099070"/>
                  <a:pt x="1292988" y="1034937"/>
                  <a:pt x="1297997" y="969819"/>
                </a:cubicBezTo>
                <a:cubicBezTo>
                  <a:pt x="1302615" y="909783"/>
                  <a:pt x="1308511" y="849831"/>
                  <a:pt x="1311851" y="789710"/>
                </a:cubicBezTo>
                <a:cubicBezTo>
                  <a:pt x="1320847" y="627775"/>
                  <a:pt x="1306159" y="535387"/>
                  <a:pt x="1339560" y="401782"/>
                </a:cubicBezTo>
                <a:cubicBezTo>
                  <a:pt x="1343102" y="387614"/>
                  <a:pt x="1348797" y="374073"/>
                  <a:pt x="1353415" y="360219"/>
                </a:cubicBezTo>
                <a:cubicBezTo>
                  <a:pt x="1348797" y="341746"/>
                  <a:pt x="1354793" y="316225"/>
                  <a:pt x="1339560" y="304800"/>
                </a:cubicBezTo>
                <a:cubicBezTo>
                  <a:pt x="1309818" y="282493"/>
                  <a:pt x="1274608" y="353739"/>
                  <a:pt x="1270288" y="360219"/>
                </a:cubicBezTo>
                <a:cubicBezTo>
                  <a:pt x="1240216" y="600785"/>
                  <a:pt x="1260638" y="509648"/>
                  <a:pt x="1228724" y="637310"/>
                </a:cubicBezTo>
                <a:cubicBezTo>
                  <a:pt x="1224106" y="701964"/>
                  <a:pt x="1222027" y="766850"/>
                  <a:pt x="1214869" y="831273"/>
                </a:cubicBezTo>
                <a:cubicBezTo>
                  <a:pt x="1211969" y="857372"/>
                  <a:pt x="1195918" y="901981"/>
                  <a:pt x="1187160" y="928255"/>
                </a:cubicBezTo>
                <a:cubicBezTo>
                  <a:pt x="1182542" y="1002146"/>
                  <a:pt x="1178581" y="1076081"/>
                  <a:pt x="1173306" y="1149928"/>
                </a:cubicBezTo>
                <a:cubicBezTo>
                  <a:pt x="1160978" y="1322514"/>
                  <a:pt x="1176316" y="1265584"/>
                  <a:pt x="1145597" y="1357746"/>
                </a:cubicBezTo>
                <a:cubicBezTo>
                  <a:pt x="1140979" y="1403928"/>
                  <a:pt x="1138799" y="1450419"/>
                  <a:pt x="1131742" y="1496291"/>
                </a:cubicBezTo>
                <a:cubicBezTo>
                  <a:pt x="1129521" y="1510725"/>
                  <a:pt x="1121900" y="1523813"/>
                  <a:pt x="1117888" y="1537855"/>
                </a:cubicBezTo>
                <a:cubicBezTo>
                  <a:pt x="1112657" y="1556164"/>
                  <a:pt x="1109505" y="1575035"/>
                  <a:pt x="1104033" y="1593273"/>
                </a:cubicBezTo>
                <a:cubicBezTo>
                  <a:pt x="1095640" y="1621249"/>
                  <a:pt x="1096977" y="1655747"/>
                  <a:pt x="1076324" y="1676400"/>
                </a:cubicBezTo>
                <a:cubicBezTo>
                  <a:pt x="1067088" y="1685637"/>
                  <a:pt x="1056775" y="1693910"/>
                  <a:pt x="1048615" y="1704110"/>
                </a:cubicBezTo>
                <a:cubicBezTo>
                  <a:pt x="1038213" y="1717112"/>
                  <a:pt x="1035026" y="1736848"/>
                  <a:pt x="1020906" y="1745673"/>
                </a:cubicBezTo>
                <a:cubicBezTo>
                  <a:pt x="996137" y="1761153"/>
                  <a:pt x="965487" y="1764145"/>
                  <a:pt x="937778" y="1773382"/>
                </a:cubicBezTo>
                <a:cubicBezTo>
                  <a:pt x="842758" y="1805056"/>
                  <a:pt x="960711" y="1767649"/>
                  <a:pt x="826942" y="1801091"/>
                </a:cubicBezTo>
                <a:cubicBezTo>
                  <a:pt x="812774" y="1804633"/>
                  <a:pt x="798440" y="1808415"/>
                  <a:pt x="785378" y="1814946"/>
                </a:cubicBezTo>
                <a:cubicBezTo>
                  <a:pt x="739713" y="1837779"/>
                  <a:pt x="752551" y="1848772"/>
                  <a:pt x="702251" y="1856510"/>
                </a:cubicBezTo>
                <a:cubicBezTo>
                  <a:pt x="656379" y="1863567"/>
                  <a:pt x="609888" y="1865746"/>
                  <a:pt x="563706" y="1870364"/>
                </a:cubicBezTo>
                <a:cubicBezTo>
                  <a:pt x="465786" y="1850781"/>
                  <a:pt x="516780" y="1863958"/>
                  <a:pt x="411306" y="1828800"/>
                </a:cubicBezTo>
                <a:lnTo>
                  <a:pt x="369742" y="1814946"/>
                </a:lnTo>
                <a:lnTo>
                  <a:pt x="328178" y="1801091"/>
                </a:lnTo>
                <a:cubicBezTo>
                  <a:pt x="300934" y="1760225"/>
                  <a:pt x="298907" y="1751298"/>
                  <a:pt x="258906" y="1717964"/>
                </a:cubicBezTo>
                <a:cubicBezTo>
                  <a:pt x="246114" y="1707304"/>
                  <a:pt x="231197" y="1699491"/>
                  <a:pt x="217342" y="1690255"/>
                </a:cubicBezTo>
                <a:lnTo>
                  <a:pt x="175778" y="1565564"/>
                </a:lnTo>
                <a:lnTo>
                  <a:pt x="161924" y="1524000"/>
                </a:lnTo>
                <a:lnTo>
                  <a:pt x="148069" y="1482437"/>
                </a:lnTo>
                <a:cubicBezTo>
                  <a:pt x="143451" y="1454728"/>
                  <a:pt x="140309" y="1426732"/>
                  <a:pt x="134215" y="1399310"/>
                </a:cubicBezTo>
                <a:cubicBezTo>
                  <a:pt x="131047" y="1385054"/>
                  <a:pt x="121813" y="1372278"/>
                  <a:pt x="120360" y="1357746"/>
                </a:cubicBezTo>
                <a:cubicBezTo>
                  <a:pt x="107919" y="1233334"/>
                  <a:pt x="92651" y="983673"/>
                  <a:pt x="92651" y="983673"/>
                </a:cubicBezTo>
                <a:cubicBezTo>
                  <a:pt x="88033" y="775855"/>
                  <a:pt x="87274" y="567915"/>
                  <a:pt x="78797" y="360219"/>
                </a:cubicBezTo>
                <a:cubicBezTo>
                  <a:pt x="78020" y="341193"/>
                  <a:pt x="64942" y="323842"/>
                  <a:pt x="64942" y="304800"/>
                </a:cubicBezTo>
                <a:cubicBezTo>
                  <a:pt x="64942" y="241125"/>
                  <a:pt x="75591" y="217438"/>
                  <a:pt x="92651" y="166255"/>
                </a:cubicBezTo>
                <a:cubicBezTo>
                  <a:pt x="108797" y="37089"/>
                  <a:pt x="106506" y="92652"/>
                  <a:pt x="106506" y="0"/>
                </a:cubicBezTo>
                <a:lnTo>
                  <a:pt x="51088" y="0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435950" y="1510157"/>
            <a:ext cx="4239490" cy="3118724"/>
          </a:xfrm>
          <a:custGeom>
            <a:avLst/>
            <a:gdLst>
              <a:gd name="connsiteX0" fmla="*/ 41563 w 4239490"/>
              <a:gd name="connsiteY0" fmla="*/ 3075709 h 3118724"/>
              <a:gd name="connsiteX1" fmla="*/ 41563 w 4239490"/>
              <a:gd name="connsiteY1" fmla="*/ 3075709 h 3118724"/>
              <a:gd name="connsiteX2" fmla="*/ 41563 w 4239490"/>
              <a:gd name="connsiteY2" fmla="*/ 2854037 h 3118724"/>
              <a:gd name="connsiteX3" fmla="*/ 13854 w 4239490"/>
              <a:gd name="connsiteY3" fmla="*/ 2770909 h 3118724"/>
              <a:gd name="connsiteX4" fmla="*/ 0 w 4239490"/>
              <a:gd name="connsiteY4" fmla="*/ 2729346 h 3118724"/>
              <a:gd name="connsiteX5" fmla="*/ 27709 w 4239490"/>
              <a:gd name="connsiteY5" fmla="*/ 2590800 h 3118724"/>
              <a:gd name="connsiteX6" fmla="*/ 55418 w 4239490"/>
              <a:gd name="connsiteY6" fmla="*/ 2549237 h 3118724"/>
              <a:gd name="connsiteX7" fmla="*/ 69272 w 4239490"/>
              <a:gd name="connsiteY7" fmla="*/ 2438400 h 3118724"/>
              <a:gd name="connsiteX8" fmla="*/ 83127 w 4239490"/>
              <a:gd name="connsiteY8" fmla="*/ 2369128 h 3118724"/>
              <a:gd name="connsiteX9" fmla="*/ 124690 w 4239490"/>
              <a:gd name="connsiteY9" fmla="*/ 2105891 h 3118724"/>
              <a:gd name="connsiteX10" fmla="*/ 138545 w 4239490"/>
              <a:gd name="connsiteY10" fmla="*/ 2064328 h 3118724"/>
              <a:gd name="connsiteX11" fmla="*/ 152400 w 4239490"/>
              <a:gd name="connsiteY11" fmla="*/ 2022764 h 3118724"/>
              <a:gd name="connsiteX12" fmla="*/ 235527 w 4239490"/>
              <a:gd name="connsiteY12" fmla="*/ 1981200 h 3118724"/>
              <a:gd name="connsiteX13" fmla="*/ 249381 w 4239490"/>
              <a:gd name="connsiteY13" fmla="*/ 1939637 h 3118724"/>
              <a:gd name="connsiteX14" fmla="*/ 290945 w 4239490"/>
              <a:gd name="connsiteY14" fmla="*/ 1898073 h 3118724"/>
              <a:gd name="connsiteX15" fmla="*/ 346363 w 4239490"/>
              <a:gd name="connsiteY15" fmla="*/ 1884218 h 3118724"/>
              <a:gd name="connsiteX16" fmla="*/ 498763 w 4239490"/>
              <a:gd name="connsiteY16" fmla="*/ 1870364 h 3118724"/>
              <a:gd name="connsiteX17" fmla="*/ 540327 w 4239490"/>
              <a:gd name="connsiteY17" fmla="*/ 1856509 h 3118724"/>
              <a:gd name="connsiteX18" fmla="*/ 568036 w 4239490"/>
              <a:gd name="connsiteY18" fmla="*/ 1814946 h 3118724"/>
              <a:gd name="connsiteX19" fmla="*/ 609600 w 4239490"/>
              <a:gd name="connsiteY19" fmla="*/ 1773382 h 3118724"/>
              <a:gd name="connsiteX20" fmla="*/ 692727 w 4239490"/>
              <a:gd name="connsiteY20" fmla="*/ 1731818 h 3118724"/>
              <a:gd name="connsiteX21" fmla="*/ 706581 w 4239490"/>
              <a:gd name="connsiteY21" fmla="*/ 1482437 h 3118724"/>
              <a:gd name="connsiteX22" fmla="*/ 665018 w 4239490"/>
              <a:gd name="connsiteY22" fmla="*/ 1454728 h 3118724"/>
              <a:gd name="connsiteX23" fmla="*/ 595745 w 4239490"/>
              <a:gd name="connsiteY23" fmla="*/ 1399309 h 3118724"/>
              <a:gd name="connsiteX24" fmla="*/ 581890 w 4239490"/>
              <a:gd name="connsiteY24" fmla="*/ 1357746 h 3118724"/>
              <a:gd name="connsiteX25" fmla="*/ 526472 w 4239490"/>
              <a:gd name="connsiteY25" fmla="*/ 1274618 h 3118724"/>
              <a:gd name="connsiteX26" fmla="*/ 512618 w 4239490"/>
              <a:gd name="connsiteY26" fmla="*/ 1233055 h 3118724"/>
              <a:gd name="connsiteX27" fmla="*/ 554181 w 4239490"/>
              <a:gd name="connsiteY27" fmla="*/ 1094509 h 3118724"/>
              <a:gd name="connsiteX28" fmla="*/ 595745 w 4239490"/>
              <a:gd name="connsiteY28" fmla="*/ 1080655 h 3118724"/>
              <a:gd name="connsiteX29" fmla="*/ 651163 w 4239490"/>
              <a:gd name="connsiteY29" fmla="*/ 1011382 h 3118724"/>
              <a:gd name="connsiteX30" fmla="*/ 665018 w 4239490"/>
              <a:gd name="connsiteY30" fmla="*/ 969818 h 3118724"/>
              <a:gd name="connsiteX31" fmla="*/ 720436 w 4239490"/>
              <a:gd name="connsiteY31" fmla="*/ 886691 h 3118724"/>
              <a:gd name="connsiteX32" fmla="*/ 734290 w 4239490"/>
              <a:gd name="connsiteY32" fmla="*/ 720437 h 3118724"/>
              <a:gd name="connsiteX33" fmla="*/ 762000 w 4239490"/>
              <a:gd name="connsiteY33" fmla="*/ 637309 h 3118724"/>
              <a:gd name="connsiteX34" fmla="*/ 775854 w 4239490"/>
              <a:gd name="connsiteY34" fmla="*/ 374073 h 3118724"/>
              <a:gd name="connsiteX35" fmla="*/ 803563 w 4239490"/>
              <a:gd name="connsiteY35" fmla="*/ 290946 h 3118724"/>
              <a:gd name="connsiteX36" fmla="*/ 831272 w 4239490"/>
              <a:gd name="connsiteY36" fmla="*/ 207818 h 3118724"/>
              <a:gd name="connsiteX37" fmla="*/ 845127 w 4239490"/>
              <a:gd name="connsiteY37" fmla="*/ 166255 h 3118724"/>
              <a:gd name="connsiteX38" fmla="*/ 872836 w 4239490"/>
              <a:gd name="connsiteY38" fmla="*/ 124691 h 3118724"/>
              <a:gd name="connsiteX39" fmla="*/ 928254 w 4239490"/>
              <a:gd name="connsiteY39" fmla="*/ 69273 h 3118724"/>
              <a:gd name="connsiteX40" fmla="*/ 942109 w 4239490"/>
              <a:gd name="connsiteY40" fmla="*/ 27709 h 3118724"/>
              <a:gd name="connsiteX41" fmla="*/ 1260763 w 4239490"/>
              <a:gd name="connsiteY41" fmla="*/ 41564 h 3118724"/>
              <a:gd name="connsiteX42" fmla="*/ 1330036 w 4239490"/>
              <a:gd name="connsiteY42" fmla="*/ 96982 h 3118724"/>
              <a:gd name="connsiteX43" fmla="*/ 1385454 w 4239490"/>
              <a:gd name="connsiteY43" fmla="*/ 235528 h 3118724"/>
              <a:gd name="connsiteX44" fmla="*/ 1399309 w 4239490"/>
              <a:gd name="connsiteY44" fmla="*/ 290946 h 3118724"/>
              <a:gd name="connsiteX45" fmla="*/ 1510145 w 4239490"/>
              <a:gd name="connsiteY45" fmla="*/ 360218 h 3118724"/>
              <a:gd name="connsiteX46" fmla="*/ 1551709 w 4239490"/>
              <a:gd name="connsiteY46" fmla="*/ 374073 h 3118724"/>
              <a:gd name="connsiteX47" fmla="*/ 1593272 w 4239490"/>
              <a:gd name="connsiteY47" fmla="*/ 387928 h 3118724"/>
              <a:gd name="connsiteX48" fmla="*/ 1690254 w 4239490"/>
              <a:gd name="connsiteY48" fmla="*/ 374073 h 3118724"/>
              <a:gd name="connsiteX49" fmla="*/ 1773381 w 4239490"/>
              <a:gd name="connsiteY49" fmla="*/ 207818 h 3118724"/>
              <a:gd name="connsiteX50" fmla="*/ 1828800 w 4239490"/>
              <a:gd name="connsiteY50" fmla="*/ 110837 h 3118724"/>
              <a:gd name="connsiteX51" fmla="*/ 1856509 w 4239490"/>
              <a:gd name="connsiteY51" fmla="*/ 69273 h 3118724"/>
              <a:gd name="connsiteX52" fmla="*/ 1981200 w 4239490"/>
              <a:gd name="connsiteY52" fmla="*/ 0 h 3118724"/>
              <a:gd name="connsiteX53" fmla="*/ 2050472 w 4239490"/>
              <a:gd name="connsiteY53" fmla="*/ 13855 h 3118724"/>
              <a:gd name="connsiteX54" fmla="*/ 2119745 w 4239490"/>
              <a:gd name="connsiteY54" fmla="*/ 83128 h 3118724"/>
              <a:gd name="connsiteX55" fmla="*/ 2161309 w 4239490"/>
              <a:gd name="connsiteY55" fmla="*/ 96982 h 3118724"/>
              <a:gd name="connsiteX56" fmla="*/ 2202872 w 4239490"/>
              <a:gd name="connsiteY56" fmla="*/ 124691 h 3118724"/>
              <a:gd name="connsiteX57" fmla="*/ 2286000 w 4239490"/>
              <a:gd name="connsiteY57" fmla="*/ 193964 h 3118724"/>
              <a:gd name="connsiteX58" fmla="*/ 2327563 w 4239490"/>
              <a:gd name="connsiteY58" fmla="*/ 207818 h 3118724"/>
              <a:gd name="connsiteX59" fmla="*/ 2549236 w 4239490"/>
              <a:gd name="connsiteY59" fmla="*/ 180109 h 3118724"/>
              <a:gd name="connsiteX60" fmla="*/ 2590800 w 4239490"/>
              <a:gd name="connsiteY60" fmla="*/ 152400 h 3118724"/>
              <a:gd name="connsiteX61" fmla="*/ 2646218 w 4239490"/>
              <a:gd name="connsiteY61" fmla="*/ 124691 h 3118724"/>
              <a:gd name="connsiteX62" fmla="*/ 2701636 w 4239490"/>
              <a:gd name="connsiteY62" fmla="*/ 110837 h 3118724"/>
              <a:gd name="connsiteX63" fmla="*/ 2840181 w 4239490"/>
              <a:gd name="connsiteY63" fmla="*/ 83128 h 3118724"/>
              <a:gd name="connsiteX64" fmla="*/ 2937163 w 4239490"/>
              <a:gd name="connsiteY64" fmla="*/ 55418 h 3118724"/>
              <a:gd name="connsiteX65" fmla="*/ 3117272 w 4239490"/>
              <a:gd name="connsiteY65" fmla="*/ 69273 h 3118724"/>
              <a:gd name="connsiteX66" fmla="*/ 3172690 w 4239490"/>
              <a:gd name="connsiteY66" fmla="*/ 152400 h 3118724"/>
              <a:gd name="connsiteX67" fmla="*/ 3200400 w 4239490"/>
              <a:gd name="connsiteY67" fmla="*/ 193964 h 3118724"/>
              <a:gd name="connsiteX68" fmla="*/ 3228109 w 4239490"/>
              <a:gd name="connsiteY68" fmla="*/ 346364 h 3118724"/>
              <a:gd name="connsiteX69" fmla="*/ 3283527 w 4239490"/>
              <a:gd name="connsiteY69" fmla="*/ 498764 h 3118724"/>
              <a:gd name="connsiteX70" fmla="*/ 3338945 w 4239490"/>
              <a:gd name="connsiteY70" fmla="*/ 526473 h 3118724"/>
              <a:gd name="connsiteX71" fmla="*/ 3366654 w 4239490"/>
              <a:gd name="connsiteY71" fmla="*/ 568037 h 3118724"/>
              <a:gd name="connsiteX72" fmla="*/ 3505200 w 4239490"/>
              <a:gd name="connsiteY72" fmla="*/ 568037 h 3118724"/>
              <a:gd name="connsiteX73" fmla="*/ 3546763 w 4239490"/>
              <a:gd name="connsiteY73" fmla="*/ 526473 h 3118724"/>
              <a:gd name="connsiteX74" fmla="*/ 3588327 w 4239490"/>
              <a:gd name="connsiteY74" fmla="*/ 498764 h 3118724"/>
              <a:gd name="connsiteX75" fmla="*/ 3643745 w 4239490"/>
              <a:gd name="connsiteY75" fmla="*/ 429491 h 3118724"/>
              <a:gd name="connsiteX76" fmla="*/ 3823854 w 4239490"/>
              <a:gd name="connsiteY76" fmla="*/ 443346 h 3118724"/>
              <a:gd name="connsiteX77" fmla="*/ 3851563 w 4239490"/>
              <a:gd name="connsiteY77" fmla="*/ 484909 h 3118724"/>
              <a:gd name="connsiteX78" fmla="*/ 3893127 w 4239490"/>
              <a:gd name="connsiteY78" fmla="*/ 498764 h 3118724"/>
              <a:gd name="connsiteX79" fmla="*/ 3990109 w 4239490"/>
              <a:gd name="connsiteY79" fmla="*/ 540328 h 3118724"/>
              <a:gd name="connsiteX80" fmla="*/ 4073236 w 4239490"/>
              <a:gd name="connsiteY80" fmla="*/ 609600 h 3118724"/>
              <a:gd name="connsiteX81" fmla="*/ 4100945 w 4239490"/>
              <a:gd name="connsiteY81" fmla="*/ 651164 h 3118724"/>
              <a:gd name="connsiteX82" fmla="*/ 4156363 w 4239490"/>
              <a:gd name="connsiteY82" fmla="*/ 665018 h 3118724"/>
              <a:gd name="connsiteX83" fmla="*/ 4184072 w 4239490"/>
              <a:gd name="connsiteY83" fmla="*/ 692728 h 3118724"/>
              <a:gd name="connsiteX84" fmla="*/ 4225636 w 4239490"/>
              <a:gd name="connsiteY84" fmla="*/ 706582 h 3118724"/>
              <a:gd name="connsiteX85" fmla="*/ 4239490 w 4239490"/>
              <a:gd name="connsiteY85" fmla="*/ 748146 h 3118724"/>
              <a:gd name="connsiteX86" fmla="*/ 4211781 w 4239490"/>
              <a:gd name="connsiteY86" fmla="*/ 858982 h 3118724"/>
              <a:gd name="connsiteX87" fmla="*/ 4128654 w 4239490"/>
              <a:gd name="connsiteY87" fmla="*/ 831273 h 3118724"/>
              <a:gd name="connsiteX88" fmla="*/ 4003963 w 4239490"/>
              <a:gd name="connsiteY88" fmla="*/ 762000 h 3118724"/>
              <a:gd name="connsiteX89" fmla="*/ 3934690 w 4239490"/>
              <a:gd name="connsiteY89" fmla="*/ 692728 h 3118724"/>
              <a:gd name="connsiteX90" fmla="*/ 3865418 w 4239490"/>
              <a:gd name="connsiteY90" fmla="*/ 637309 h 3118724"/>
              <a:gd name="connsiteX91" fmla="*/ 3823854 w 4239490"/>
              <a:gd name="connsiteY91" fmla="*/ 623455 h 3118724"/>
              <a:gd name="connsiteX92" fmla="*/ 3782290 w 4239490"/>
              <a:gd name="connsiteY92" fmla="*/ 637309 h 3118724"/>
              <a:gd name="connsiteX93" fmla="*/ 3685309 w 4239490"/>
              <a:gd name="connsiteY93" fmla="*/ 734291 h 3118724"/>
              <a:gd name="connsiteX94" fmla="*/ 3643745 w 4239490"/>
              <a:gd name="connsiteY94" fmla="*/ 762000 h 3118724"/>
              <a:gd name="connsiteX95" fmla="*/ 3449781 w 4239490"/>
              <a:gd name="connsiteY95" fmla="*/ 762000 h 3118724"/>
              <a:gd name="connsiteX96" fmla="*/ 3325090 w 4239490"/>
              <a:gd name="connsiteY96" fmla="*/ 692728 h 3118724"/>
              <a:gd name="connsiteX97" fmla="*/ 3255818 w 4239490"/>
              <a:gd name="connsiteY97" fmla="*/ 651164 h 3118724"/>
              <a:gd name="connsiteX98" fmla="*/ 3144981 w 4239490"/>
              <a:gd name="connsiteY98" fmla="*/ 623455 h 3118724"/>
              <a:gd name="connsiteX99" fmla="*/ 3089563 w 4239490"/>
              <a:gd name="connsiteY99" fmla="*/ 498764 h 3118724"/>
              <a:gd name="connsiteX100" fmla="*/ 3075709 w 4239490"/>
              <a:gd name="connsiteY100" fmla="*/ 457200 h 3118724"/>
              <a:gd name="connsiteX101" fmla="*/ 3061854 w 4239490"/>
              <a:gd name="connsiteY101" fmla="*/ 277091 h 3118724"/>
              <a:gd name="connsiteX102" fmla="*/ 2978727 w 4239490"/>
              <a:gd name="connsiteY102" fmla="*/ 221673 h 3118724"/>
              <a:gd name="connsiteX103" fmla="*/ 2909454 w 4239490"/>
              <a:gd name="connsiteY103" fmla="*/ 235528 h 3118724"/>
              <a:gd name="connsiteX104" fmla="*/ 2826327 w 4239490"/>
              <a:gd name="connsiteY104" fmla="*/ 290946 h 3118724"/>
              <a:gd name="connsiteX105" fmla="*/ 2784763 w 4239490"/>
              <a:gd name="connsiteY105" fmla="*/ 304800 h 3118724"/>
              <a:gd name="connsiteX106" fmla="*/ 2632363 w 4239490"/>
              <a:gd name="connsiteY106" fmla="*/ 332509 h 3118724"/>
              <a:gd name="connsiteX107" fmla="*/ 2175163 w 4239490"/>
              <a:gd name="connsiteY107" fmla="*/ 318655 h 3118724"/>
              <a:gd name="connsiteX108" fmla="*/ 2105890 w 4239490"/>
              <a:gd name="connsiteY108" fmla="*/ 304800 h 3118724"/>
              <a:gd name="connsiteX109" fmla="*/ 2008909 w 4239490"/>
              <a:gd name="connsiteY109" fmla="*/ 277091 h 3118724"/>
              <a:gd name="connsiteX110" fmla="*/ 1967345 w 4239490"/>
              <a:gd name="connsiteY110" fmla="*/ 290946 h 3118724"/>
              <a:gd name="connsiteX111" fmla="*/ 1911927 w 4239490"/>
              <a:gd name="connsiteY111" fmla="*/ 374073 h 3118724"/>
              <a:gd name="connsiteX112" fmla="*/ 1828800 w 4239490"/>
              <a:gd name="connsiteY112" fmla="*/ 415637 h 3118724"/>
              <a:gd name="connsiteX113" fmla="*/ 1801090 w 4239490"/>
              <a:gd name="connsiteY113" fmla="*/ 443346 h 3118724"/>
              <a:gd name="connsiteX114" fmla="*/ 1717963 w 4239490"/>
              <a:gd name="connsiteY114" fmla="*/ 471055 h 3118724"/>
              <a:gd name="connsiteX115" fmla="*/ 1620981 w 4239490"/>
              <a:gd name="connsiteY115" fmla="*/ 498764 h 3118724"/>
              <a:gd name="connsiteX116" fmla="*/ 1343890 w 4239490"/>
              <a:gd name="connsiteY116" fmla="*/ 484909 h 3118724"/>
              <a:gd name="connsiteX117" fmla="*/ 1316181 w 4239490"/>
              <a:gd name="connsiteY117" fmla="*/ 443346 h 3118724"/>
              <a:gd name="connsiteX118" fmla="*/ 1302327 w 4239490"/>
              <a:gd name="connsiteY118" fmla="*/ 387928 h 3118724"/>
              <a:gd name="connsiteX119" fmla="*/ 1274618 w 4239490"/>
              <a:gd name="connsiteY119" fmla="*/ 304800 h 3118724"/>
              <a:gd name="connsiteX120" fmla="*/ 1260763 w 4239490"/>
              <a:gd name="connsiteY120" fmla="*/ 249382 h 3118724"/>
              <a:gd name="connsiteX121" fmla="*/ 1246909 w 4239490"/>
              <a:gd name="connsiteY121" fmla="*/ 207818 h 3118724"/>
              <a:gd name="connsiteX122" fmla="*/ 1163781 w 4239490"/>
              <a:gd name="connsiteY122" fmla="*/ 180109 h 3118724"/>
              <a:gd name="connsiteX123" fmla="*/ 983672 w 4239490"/>
              <a:gd name="connsiteY123" fmla="*/ 207818 h 3118724"/>
              <a:gd name="connsiteX124" fmla="*/ 955963 w 4239490"/>
              <a:gd name="connsiteY124" fmla="*/ 235528 h 3118724"/>
              <a:gd name="connsiteX125" fmla="*/ 914400 w 4239490"/>
              <a:gd name="connsiteY125" fmla="*/ 415637 h 3118724"/>
              <a:gd name="connsiteX126" fmla="*/ 900545 w 4239490"/>
              <a:gd name="connsiteY126" fmla="*/ 969818 h 3118724"/>
              <a:gd name="connsiteX127" fmla="*/ 886690 w 4239490"/>
              <a:gd name="connsiteY127" fmla="*/ 1011382 h 3118724"/>
              <a:gd name="connsiteX128" fmla="*/ 831272 w 4239490"/>
              <a:gd name="connsiteY128" fmla="*/ 1094509 h 3118724"/>
              <a:gd name="connsiteX129" fmla="*/ 817418 w 4239490"/>
              <a:gd name="connsiteY129" fmla="*/ 1136073 h 3118724"/>
              <a:gd name="connsiteX130" fmla="*/ 762000 w 4239490"/>
              <a:gd name="connsiteY130" fmla="*/ 1191491 h 3118724"/>
              <a:gd name="connsiteX131" fmla="*/ 748145 w 4239490"/>
              <a:gd name="connsiteY131" fmla="*/ 1330037 h 3118724"/>
              <a:gd name="connsiteX132" fmla="*/ 762000 w 4239490"/>
              <a:gd name="connsiteY132" fmla="*/ 1371600 h 3118724"/>
              <a:gd name="connsiteX133" fmla="*/ 803563 w 4239490"/>
              <a:gd name="connsiteY133" fmla="*/ 1385455 h 3118724"/>
              <a:gd name="connsiteX134" fmla="*/ 845127 w 4239490"/>
              <a:gd name="connsiteY134" fmla="*/ 1413164 h 3118724"/>
              <a:gd name="connsiteX135" fmla="*/ 886690 w 4239490"/>
              <a:gd name="connsiteY135" fmla="*/ 1676400 h 3118724"/>
              <a:gd name="connsiteX136" fmla="*/ 872836 w 4239490"/>
              <a:gd name="connsiteY136" fmla="*/ 1759528 h 3118724"/>
              <a:gd name="connsiteX137" fmla="*/ 831272 w 4239490"/>
              <a:gd name="connsiteY137" fmla="*/ 1787237 h 3118724"/>
              <a:gd name="connsiteX138" fmla="*/ 775854 w 4239490"/>
              <a:gd name="connsiteY138" fmla="*/ 1911928 h 3118724"/>
              <a:gd name="connsiteX139" fmla="*/ 762000 w 4239490"/>
              <a:gd name="connsiteY139" fmla="*/ 1953491 h 3118724"/>
              <a:gd name="connsiteX140" fmla="*/ 720436 w 4239490"/>
              <a:gd name="connsiteY140" fmla="*/ 1967346 h 3118724"/>
              <a:gd name="connsiteX141" fmla="*/ 678872 w 4239490"/>
              <a:gd name="connsiteY141" fmla="*/ 1995055 h 3118724"/>
              <a:gd name="connsiteX142" fmla="*/ 581890 w 4239490"/>
              <a:gd name="connsiteY142" fmla="*/ 2008909 h 3118724"/>
              <a:gd name="connsiteX143" fmla="*/ 540327 w 4239490"/>
              <a:gd name="connsiteY143" fmla="*/ 2022764 h 3118724"/>
              <a:gd name="connsiteX144" fmla="*/ 429490 w 4239490"/>
              <a:gd name="connsiteY144" fmla="*/ 2050473 h 3118724"/>
              <a:gd name="connsiteX145" fmla="*/ 387927 w 4239490"/>
              <a:gd name="connsiteY145" fmla="*/ 2078182 h 3118724"/>
              <a:gd name="connsiteX146" fmla="*/ 332509 w 4239490"/>
              <a:gd name="connsiteY146" fmla="*/ 2161309 h 3118724"/>
              <a:gd name="connsiteX147" fmla="*/ 304800 w 4239490"/>
              <a:gd name="connsiteY147" fmla="*/ 2202873 h 3118724"/>
              <a:gd name="connsiteX148" fmla="*/ 290945 w 4239490"/>
              <a:gd name="connsiteY148" fmla="*/ 2244437 h 3118724"/>
              <a:gd name="connsiteX149" fmla="*/ 263236 w 4239490"/>
              <a:gd name="connsiteY149" fmla="*/ 2286000 h 3118724"/>
              <a:gd name="connsiteX150" fmla="*/ 249381 w 4239490"/>
              <a:gd name="connsiteY150" fmla="*/ 2327564 h 3118724"/>
              <a:gd name="connsiteX151" fmla="*/ 193963 w 4239490"/>
              <a:gd name="connsiteY151" fmla="*/ 2410691 h 3118724"/>
              <a:gd name="connsiteX152" fmla="*/ 166254 w 4239490"/>
              <a:gd name="connsiteY152" fmla="*/ 2729346 h 3118724"/>
              <a:gd name="connsiteX153" fmla="*/ 152400 w 4239490"/>
              <a:gd name="connsiteY153" fmla="*/ 2964873 h 3118724"/>
              <a:gd name="connsiteX154" fmla="*/ 138545 w 4239490"/>
              <a:gd name="connsiteY154" fmla="*/ 3006437 h 3118724"/>
              <a:gd name="connsiteX155" fmla="*/ 96981 w 4239490"/>
              <a:gd name="connsiteY155" fmla="*/ 3034146 h 3118724"/>
              <a:gd name="connsiteX156" fmla="*/ 110836 w 4239490"/>
              <a:gd name="connsiteY156" fmla="*/ 3117273 h 3118724"/>
              <a:gd name="connsiteX157" fmla="*/ 124690 w 4239490"/>
              <a:gd name="connsiteY157" fmla="*/ 3117273 h 3118724"/>
              <a:gd name="connsiteX158" fmla="*/ 83127 w 4239490"/>
              <a:gd name="connsiteY158" fmla="*/ 2909455 h 3118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</a:cxnLst>
            <a:rect l="l" t="t" r="r" b="b"/>
            <a:pathLst>
              <a:path w="4239490" h="3118724">
                <a:moveTo>
                  <a:pt x="41563" y="3075709"/>
                </a:moveTo>
                <a:lnTo>
                  <a:pt x="41563" y="3075709"/>
                </a:lnTo>
                <a:cubicBezTo>
                  <a:pt x="53961" y="2964129"/>
                  <a:pt x="65286" y="2956836"/>
                  <a:pt x="41563" y="2854037"/>
                </a:cubicBezTo>
                <a:cubicBezTo>
                  <a:pt x="34995" y="2825577"/>
                  <a:pt x="23090" y="2798618"/>
                  <a:pt x="13854" y="2770909"/>
                </a:cubicBezTo>
                <a:lnTo>
                  <a:pt x="0" y="2729346"/>
                </a:lnTo>
                <a:cubicBezTo>
                  <a:pt x="5106" y="2693602"/>
                  <a:pt x="8363" y="2629491"/>
                  <a:pt x="27709" y="2590800"/>
                </a:cubicBezTo>
                <a:cubicBezTo>
                  <a:pt x="35156" y="2575907"/>
                  <a:pt x="46182" y="2563091"/>
                  <a:pt x="55418" y="2549237"/>
                </a:cubicBezTo>
                <a:cubicBezTo>
                  <a:pt x="60036" y="2512291"/>
                  <a:pt x="63610" y="2475200"/>
                  <a:pt x="69272" y="2438400"/>
                </a:cubicBezTo>
                <a:cubicBezTo>
                  <a:pt x="72853" y="2415126"/>
                  <a:pt x="80527" y="2392532"/>
                  <a:pt x="83127" y="2369128"/>
                </a:cubicBezTo>
                <a:cubicBezTo>
                  <a:pt x="109951" y="2127712"/>
                  <a:pt x="72735" y="2261754"/>
                  <a:pt x="124690" y="2105891"/>
                </a:cubicBezTo>
                <a:lnTo>
                  <a:pt x="138545" y="2064328"/>
                </a:lnTo>
                <a:cubicBezTo>
                  <a:pt x="143163" y="2050473"/>
                  <a:pt x="140249" y="2030865"/>
                  <a:pt x="152400" y="2022764"/>
                </a:cubicBezTo>
                <a:cubicBezTo>
                  <a:pt x="206114" y="1986954"/>
                  <a:pt x="178167" y="2000321"/>
                  <a:pt x="235527" y="1981200"/>
                </a:cubicBezTo>
                <a:cubicBezTo>
                  <a:pt x="240145" y="1967346"/>
                  <a:pt x="241280" y="1951788"/>
                  <a:pt x="249381" y="1939637"/>
                </a:cubicBezTo>
                <a:cubicBezTo>
                  <a:pt x="260249" y="1923334"/>
                  <a:pt x="273933" y="1907794"/>
                  <a:pt x="290945" y="1898073"/>
                </a:cubicBezTo>
                <a:cubicBezTo>
                  <a:pt x="307477" y="1888626"/>
                  <a:pt x="327489" y="1886735"/>
                  <a:pt x="346363" y="1884218"/>
                </a:cubicBezTo>
                <a:cubicBezTo>
                  <a:pt x="396925" y="1877476"/>
                  <a:pt x="447963" y="1874982"/>
                  <a:pt x="498763" y="1870364"/>
                </a:cubicBezTo>
                <a:cubicBezTo>
                  <a:pt x="512618" y="1865746"/>
                  <a:pt x="528923" y="1865632"/>
                  <a:pt x="540327" y="1856509"/>
                </a:cubicBezTo>
                <a:cubicBezTo>
                  <a:pt x="553329" y="1846107"/>
                  <a:pt x="557376" y="1827738"/>
                  <a:pt x="568036" y="1814946"/>
                </a:cubicBezTo>
                <a:cubicBezTo>
                  <a:pt x="580579" y="1799894"/>
                  <a:pt x="594548" y="1785925"/>
                  <a:pt x="609600" y="1773382"/>
                </a:cubicBezTo>
                <a:cubicBezTo>
                  <a:pt x="645410" y="1743540"/>
                  <a:pt x="651070" y="1745704"/>
                  <a:pt x="692727" y="1731818"/>
                </a:cubicBezTo>
                <a:cubicBezTo>
                  <a:pt x="752238" y="1642552"/>
                  <a:pt x="749516" y="1664911"/>
                  <a:pt x="706581" y="1482437"/>
                </a:cubicBezTo>
                <a:cubicBezTo>
                  <a:pt x="702767" y="1466229"/>
                  <a:pt x="678020" y="1465130"/>
                  <a:pt x="665018" y="1454728"/>
                </a:cubicBezTo>
                <a:cubicBezTo>
                  <a:pt x="566318" y="1375766"/>
                  <a:pt x="723663" y="1484587"/>
                  <a:pt x="595745" y="1399309"/>
                </a:cubicBezTo>
                <a:cubicBezTo>
                  <a:pt x="591127" y="1385455"/>
                  <a:pt x="588982" y="1370512"/>
                  <a:pt x="581890" y="1357746"/>
                </a:cubicBezTo>
                <a:cubicBezTo>
                  <a:pt x="565717" y="1328635"/>
                  <a:pt x="526472" y="1274618"/>
                  <a:pt x="526472" y="1274618"/>
                </a:cubicBezTo>
                <a:cubicBezTo>
                  <a:pt x="521854" y="1260764"/>
                  <a:pt x="512618" y="1247659"/>
                  <a:pt x="512618" y="1233055"/>
                </a:cubicBezTo>
                <a:cubicBezTo>
                  <a:pt x="512618" y="1195464"/>
                  <a:pt x="516623" y="1124555"/>
                  <a:pt x="554181" y="1094509"/>
                </a:cubicBezTo>
                <a:cubicBezTo>
                  <a:pt x="565585" y="1085386"/>
                  <a:pt x="581890" y="1085273"/>
                  <a:pt x="595745" y="1080655"/>
                </a:cubicBezTo>
                <a:cubicBezTo>
                  <a:pt x="630570" y="976182"/>
                  <a:pt x="579543" y="1100908"/>
                  <a:pt x="651163" y="1011382"/>
                </a:cubicBezTo>
                <a:cubicBezTo>
                  <a:pt x="660286" y="999978"/>
                  <a:pt x="657926" y="982584"/>
                  <a:pt x="665018" y="969818"/>
                </a:cubicBezTo>
                <a:cubicBezTo>
                  <a:pt x="681191" y="940707"/>
                  <a:pt x="720436" y="886691"/>
                  <a:pt x="720436" y="886691"/>
                </a:cubicBezTo>
                <a:cubicBezTo>
                  <a:pt x="725054" y="831273"/>
                  <a:pt x="725148" y="775290"/>
                  <a:pt x="734290" y="720437"/>
                </a:cubicBezTo>
                <a:cubicBezTo>
                  <a:pt x="739092" y="691626"/>
                  <a:pt x="762000" y="637309"/>
                  <a:pt x="762000" y="637309"/>
                </a:cubicBezTo>
                <a:cubicBezTo>
                  <a:pt x="766618" y="549564"/>
                  <a:pt x="765385" y="461314"/>
                  <a:pt x="775854" y="374073"/>
                </a:cubicBezTo>
                <a:cubicBezTo>
                  <a:pt x="779334" y="345073"/>
                  <a:pt x="794327" y="318655"/>
                  <a:pt x="803563" y="290946"/>
                </a:cubicBezTo>
                <a:lnTo>
                  <a:pt x="831272" y="207818"/>
                </a:lnTo>
                <a:cubicBezTo>
                  <a:pt x="835890" y="193964"/>
                  <a:pt x="837026" y="178406"/>
                  <a:pt x="845127" y="166255"/>
                </a:cubicBezTo>
                <a:lnTo>
                  <a:pt x="872836" y="124691"/>
                </a:lnTo>
                <a:cubicBezTo>
                  <a:pt x="909779" y="13858"/>
                  <a:pt x="854364" y="143163"/>
                  <a:pt x="928254" y="69273"/>
                </a:cubicBezTo>
                <a:cubicBezTo>
                  <a:pt x="938581" y="58946"/>
                  <a:pt x="937491" y="41564"/>
                  <a:pt x="942109" y="27709"/>
                </a:cubicBezTo>
                <a:cubicBezTo>
                  <a:pt x="1048327" y="32327"/>
                  <a:pt x="1154758" y="33410"/>
                  <a:pt x="1260763" y="41564"/>
                </a:cubicBezTo>
                <a:cubicBezTo>
                  <a:pt x="1304641" y="44939"/>
                  <a:pt x="1309599" y="61218"/>
                  <a:pt x="1330036" y="96982"/>
                </a:cubicBezTo>
                <a:cubicBezTo>
                  <a:pt x="1355518" y="141575"/>
                  <a:pt x="1372837" y="185062"/>
                  <a:pt x="1385454" y="235528"/>
                </a:cubicBezTo>
                <a:cubicBezTo>
                  <a:pt x="1390072" y="254001"/>
                  <a:pt x="1391808" y="273444"/>
                  <a:pt x="1399309" y="290946"/>
                </a:cubicBezTo>
                <a:cubicBezTo>
                  <a:pt x="1424924" y="350713"/>
                  <a:pt x="1443315" y="337941"/>
                  <a:pt x="1510145" y="360218"/>
                </a:cubicBezTo>
                <a:lnTo>
                  <a:pt x="1551709" y="374073"/>
                </a:lnTo>
                <a:lnTo>
                  <a:pt x="1593272" y="387928"/>
                </a:lnTo>
                <a:cubicBezTo>
                  <a:pt x="1625599" y="383310"/>
                  <a:pt x="1662704" y="391605"/>
                  <a:pt x="1690254" y="374073"/>
                </a:cubicBezTo>
                <a:cubicBezTo>
                  <a:pt x="1765983" y="325882"/>
                  <a:pt x="1731537" y="270583"/>
                  <a:pt x="1773381" y="207818"/>
                </a:cubicBezTo>
                <a:cubicBezTo>
                  <a:pt x="1840885" y="106563"/>
                  <a:pt x="1758493" y="233873"/>
                  <a:pt x="1828800" y="110837"/>
                </a:cubicBezTo>
                <a:cubicBezTo>
                  <a:pt x="1837061" y="96380"/>
                  <a:pt x="1843978" y="80238"/>
                  <a:pt x="1856509" y="69273"/>
                </a:cubicBezTo>
                <a:cubicBezTo>
                  <a:pt x="1915141" y="17970"/>
                  <a:pt x="1924114" y="19029"/>
                  <a:pt x="1981200" y="0"/>
                </a:cubicBezTo>
                <a:cubicBezTo>
                  <a:pt x="2004291" y="4618"/>
                  <a:pt x="2028423" y="5587"/>
                  <a:pt x="2050472" y="13855"/>
                </a:cubicBezTo>
                <a:cubicBezTo>
                  <a:pt x="2128714" y="43196"/>
                  <a:pt x="2059977" y="35314"/>
                  <a:pt x="2119745" y="83128"/>
                </a:cubicBezTo>
                <a:cubicBezTo>
                  <a:pt x="2131149" y="92251"/>
                  <a:pt x="2147454" y="92364"/>
                  <a:pt x="2161309" y="96982"/>
                </a:cubicBezTo>
                <a:cubicBezTo>
                  <a:pt x="2175163" y="106218"/>
                  <a:pt x="2190080" y="114031"/>
                  <a:pt x="2202872" y="124691"/>
                </a:cubicBezTo>
                <a:cubicBezTo>
                  <a:pt x="2248833" y="162992"/>
                  <a:pt x="2234403" y="168166"/>
                  <a:pt x="2286000" y="193964"/>
                </a:cubicBezTo>
                <a:cubicBezTo>
                  <a:pt x="2299062" y="200495"/>
                  <a:pt x="2313709" y="203200"/>
                  <a:pt x="2327563" y="207818"/>
                </a:cubicBezTo>
                <a:cubicBezTo>
                  <a:pt x="2347589" y="206149"/>
                  <a:pt x="2496435" y="202738"/>
                  <a:pt x="2549236" y="180109"/>
                </a:cubicBezTo>
                <a:cubicBezTo>
                  <a:pt x="2564541" y="173550"/>
                  <a:pt x="2576343" y="160661"/>
                  <a:pt x="2590800" y="152400"/>
                </a:cubicBezTo>
                <a:cubicBezTo>
                  <a:pt x="2608732" y="142153"/>
                  <a:pt x="2626880" y="131943"/>
                  <a:pt x="2646218" y="124691"/>
                </a:cubicBezTo>
                <a:cubicBezTo>
                  <a:pt x="2664047" y="118005"/>
                  <a:pt x="2683018" y="114827"/>
                  <a:pt x="2701636" y="110837"/>
                </a:cubicBezTo>
                <a:cubicBezTo>
                  <a:pt x="2747687" y="100969"/>
                  <a:pt x="2794491" y="94551"/>
                  <a:pt x="2840181" y="83128"/>
                </a:cubicBezTo>
                <a:cubicBezTo>
                  <a:pt x="2909768" y="65731"/>
                  <a:pt x="2877536" y="75295"/>
                  <a:pt x="2937163" y="55418"/>
                </a:cubicBezTo>
                <a:lnTo>
                  <a:pt x="3117272" y="69273"/>
                </a:lnTo>
                <a:cubicBezTo>
                  <a:pt x="3148066" y="81953"/>
                  <a:pt x="3154217" y="124691"/>
                  <a:pt x="3172690" y="152400"/>
                </a:cubicBezTo>
                <a:lnTo>
                  <a:pt x="3200400" y="193964"/>
                </a:lnTo>
                <a:cubicBezTo>
                  <a:pt x="3233050" y="291920"/>
                  <a:pt x="3194538" y="167320"/>
                  <a:pt x="3228109" y="346364"/>
                </a:cubicBezTo>
                <a:cubicBezTo>
                  <a:pt x="3233904" y="377269"/>
                  <a:pt x="3246042" y="467526"/>
                  <a:pt x="3283527" y="498764"/>
                </a:cubicBezTo>
                <a:cubicBezTo>
                  <a:pt x="3299393" y="511986"/>
                  <a:pt x="3320472" y="517237"/>
                  <a:pt x="3338945" y="526473"/>
                </a:cubicBezTo>
                <a:cubicBezTo>
                  <a:pt x="3348181" y="540328"/>
                  <a:pt x="3351761" y="560590"/>
                  <a:pt x="3366654" y="568037"/>
                </a:cubicBezTo>
                <a:cubicBezTo>
                  <a:pt x="3423269" y="596344"/>
                  <a:pt x="3453231" y="581028"/>
                  <a:pt x="3505200" y="568037"/>
                </a:cubicBezTo>
                <a:cubicBezTo>
                  <a:pt x="3519054" y="554182"/>
                  <a:pt x="3531711" y="539016"/>
                  <a:pt x="3546763" y="526473"/>
                </a:cubicBezTo>
                <a:cubicBezTo>
                  <a:pt x="3559555" y="515813"/>
                  <a:pt x="3577925" y="511766"/>
                  <a:pt x="3588327" y="498764"/>
                </a:cubicBezTo>
                <a:cubicBezTo>
                  <a:pt x="3664807" y="403163"/>
                  <a:pt x="3524628" y="508901"/>
                  <a:pt x="3643745" y="429491"/>
                </a:cubicBezTo>
                <a:cubicBezTo>
                  <a:pt x="3703781" y="434109"/>
                  <a:pt x="3765673" y="427831"/>
                  <a:pt x="3823854" y="443346"/>
                </a:cubicBezTo>
                <a:cubicBezTo>
                  <a:pt x="3839943" y="447636"/>
                  <a:pt x="3838561" y="474507"/>
                  <a:pt x="3851563" y="484909"/>
                </a:cubicBezTo>
                <a:cubicBezTo>
                  <a:pt x="3862967" y="494032"/>
                  <a:pt x="3880065" y="492233"/>
                  <a:pt x="3893127" y="498764"/>
                </a:cubicBezTo>
                <a:cubicBezTo>
                  <a:pt x="3988805" y="546603"/>
                  <a:pt x="3874770" y="511493"/>
                  <a:pt x="3990109" y="540328"/>
                </a:cubicBezTo>
                <a:cubicBezTo>
                  <a:pt x="4030975" y="567572"/>
                  <a:pt x="4039902" y="569599"/>
                  <a:pt x="4073236" y="609600"/>
                </a:cubicBezTo>
                <a:cubicBezTo>
                  <a:pt x="4083896" y="622392"/>
                  <a:pt x="4087090" y="641928"/>
                  <a:pt x="4100945" y="651164"/>
                </a:cubicBezTo>
                <a:cubicBezTo>
                  <a:pt x="4116788" y="661726"/>
                  <a:pt x="4137890" y="660400"/>
                  <a:pt x="4156363" y="665018"/>
                </a:cubicBezTo>
                <a:cubicBezTo>
                  <a:pt x="4165599" y="674255"/>
                  <a:pt x="4172871" y="686007"/>
                  <a:pt x="4184072" y="692728"/>
                </a:cubicBezTo>
                <a:cubicBezTo>
                  <a:pt x="4196595" y="700242"/>
                  <a:pt x="4215309" y="696255"/>
                  <a:pt x="4225636" y="706582"/>
                </a:cubicBezTo>
                <a:cubicBezTo>
                  <a:pt x="4235963" y="716909"/>
                  <a:pt x="4234872" y="734291"/>
                  <a:pt x="4239490" y="748146"/>
                </a:cubicBezTo>
                <a:cubicBezTo>
                  <a:pt x="4230254" y="785091"/>
                  <a:pt x="4247909" y="871025"/>
                  <a:pt x="4211781" y="858982"/>
                </a:cubicBezTo>
                <a:lnTo>
                  <a:pt x="4128654" y="831273"/>
                </a:lnTo>
                <a:cubicBezTo>
                  <a:pt x="4076389" y="813851"/>
                  <a:pt x="4051602" y="809638"/>
                  <a:pt x="4003963" y="762000"/>
                </a:cubicBezTo>
                <a:lnTo>
                  <a:pt x="3934690" y="692728"/>
                </a:lnTo>
                <a:cubicBezTo>
                  <a:pt x="3908916" y="666954"/>
                  <a:pt x="3900375" y="654787"/>
                  <a:pt x="3865418" y="637309"/>
                </a:cubicBezTo>
                <a:cubicBezTo>
                  <a:pt x="3852356" y="630778"/>
                  <a:pt x="3837709" y="628073"/>
                  <a:pt x="3823854" y="623455"/>
                </a:cubicBezTo>
                <a:cubicBezTo>
                  <a:pt x="3809999" y="628073"/>
                  <a:pt x="3792617" y="626982"/>
                  <a:pt x="3782290" y="637309"/>
                </a:cubicBezTo>
                <a:cubicBezTo>
                  <a:pt x="3671131" y="748468"/>
                  <a:pt x="3779357" y="702943"/>
                  <a:pt x="3685309" y="734291"/>
                </a:cubicBezTo>
                <a:cubicBezTo>
                  <a:pt x="3671454" y="743527"/>
                  <a:pt x="3659050" y="755441"/>
                  <a:pt x="3643745" y="762000"/>
                </a:cubicBezTo>
                <a:cubicBezTo>
                  <a:pt x="3577233" y="790505"/>
                  <a:pt x="3524565" y="769479"/>
                  <a:pt x="3449781" y="762000"/>
                </a:cubicBezTo>
                <a:cubicBezTo>
                  <a:pt x="3397517" y="744579"/>
                  <a:pt x="3372726" y="740366"/>
                  <a:pt x="3325090" y="692728"/>
                </a:cubicBezTo>
                <a:cubicBezTo>
                  <a:pt x="3291076" y="658713"/>
                  <a:pt x="3305277" y="664653"/>
                  <a:pt x="3255818" y="651164"/>
                </a:cubicBezTo>
                <a:cubicBezTo>
                  <a:pt x="3219077" y="641144"/>
                  <a:pt x="3144981" y="623455"/>
                  <a:pt x="3144981" y="623455"/>
                </a:cubicBezTo>
                <a:cubicBezTo>
                  <a:pt x="3101071" y="557589"/>
                  <a:pt x="3122537" y="597686"/>
                  <a:pt x="3089563" y="498764"/>
                </a:cubicBezTo>
                <a:lnTo>
                  <a:pt x="3075709" y="457200"/>
                </a:lnTo>
                <a:cubicBezTo>
                  <a:pt x="3071091" y="397164"/>
                  <a:pt x="3084780" y="332769"/>
                  <a:pt x="3061854" y="277091"/>
                </a:cubicBezTo>
                <a:cubicBezTo>
                  <a:pt x="3049174" y="246297"/>
                  <a:pt x="2978727" y="221673"/>
                  <a:pt x="2978727" y="221673"/>
                </a:cubicBezTo>
                <a:cubicBezTo>
                  <a:pt x="2955636" y="226291"/>
                  <a:pt x="2930892" y="225784"/>
                  <a:pt x="2909454" y="235528"/>
                </a:cubicBezTo>
                <a:cubicBezTo>
                  <a:pt x="2879137" y="249309"/>
                  <a:pt x="2857920" y="280415"/>
                  <a:pt x="2826327" y="290946"/>
                </a:cubicBezTo>
                <a:cubicBezTo>
                  <a:pt x="2812472" y="295564"/>
                  <a:pt x="2798931" y="301258"/>
                  <a:pt x="2784763" y="304800"/>
                </a:cubicBezTo>
                <a:cubicBezTo>
                  <a:pt x="2746024" y="314485"/>
                  <a:pt x="2669434" y="326331"/>
                  <a:pt x="2632363" y="332509"/>
                </a:cubicBezTo>
                <a:cubicBezTo>
                  <a:pt x="2479963" y="327891"/>
                  <a:pt x="2327422" y="326669"/>
                  <a:pt x="2175163" y="318655"/>
                </a:cubicBezTo>
                <a:cubicBezTo>
                  <a:pt x="2151647" y="317417"/>
                  <a:pt x="2128878" y="309908"/>
                  <a:pt x="2105890" y="304800"/>
                </a:cubicBezTo>
                <a:cubicBezTo>
                  <a:pt x="2053693" y="293201"/>
                  <a:pt x="2055199" y="292522"/>
                  <a:pt x="2008909" y="277091"/>
                </a:cubicBezTo>
                <a:cubicBezTo>
                  <a:pt x="1995054" y="281709"/>
                  <a:pt x="1977672" y="280619"/>
                  <a:pt x="1967345" y="290946"/>
                </a:cubicBezTo>
                <a:cubicBezTo>
                  <a:pt x="1943797" y="314494"/>
                  <a:pt x="1943520" y="363542"/>
                  <a:pt x="1911927" y="374073"/>
                </a:cubicBezTo>
                <a:cubicBezTo>
                  <a:pt x="1868026" y="388707"/>
                  <a:pt x="1867169" y="384942"/>
                  <a:pt x="1828800" y="415637"/>
                </a:cubicBezTo>
                <a:cubicBezTo>
                  <a:pt x="1818600" y="423797"/>
                  <a:pt x="1812773" y="437504"/>
                  <a:pt x="1801090" y="443346"/>
                </a:cubicBezTo>
                <a:cubicBezTo>
                  <a:pt x="1774966" y="456408"/>
                  <a:pt x="1745672" y="461819"/>
                  <a:pt x="1717963" y="471055"/>
                </a:cubicBezTo>
                <a:cubicBezTo>
                  <a:pt x="1658339" y="490929"/>
                  <a:pt x="1690563" y="481368"/>
                  <a:pt x="1620981" y="498764"/>
                </a:cubicBezTo>
                <a:cubicBezTo>
                  <a:pt x="1528617" y="494146"/>
                  <a:pt x="1434877" y="501452"/>
                  <a:pt x="1343890" y="484909"/>
                </a:cubicBezTo>
                <a:cubicBezTo>
                  <a:pt x="1327508" y="481930"/>
                  <a:pt x="1322740" y="458651"/>
                  <a:pt x="1316181" y="443346"/>
                </a:cubicBezTo>
                <a:cubicBezTo>
                  <a:pt x="1308680" y="425844"/>
                  <a:pt x="1307798" y="406166"/>
                  <a:pt x="1302327" y="387928"/>
                </a:cubicBezTo>
                <a:cubicBezTo>
                  <a:pt x="1293934" y="359952"/>
                  <a:pt x="1281702" y="333136"/>
                  <a:pt x="1274618" y="304800"/>
                </a:cubicBezTo>
                <a:cubicBezTo>
                  <a:pt x="1270000" y="286327"/>
                  <a:pt x="1265994" y="267691"/>
                  <a:pt x="1260763" y="249382"/>
                </a:cubicBezTo>
                <a:cubicBezTo>
                  <a:pt x="1256751" y="235340"/>
                  <a:pt x="1258793" y="216306"/>
                  <a:pt x="1246909" y="207818"/>
                </a:cubicBezTo>
                <a:cubicBezTo>
                  <a:pt x="1223141" y="190841"/>
                  <a:pt x="1163781" y="180109"/>
                  <a:pt x="1163781" y="180109"/>
                </a:cubicBezTo>
                <a:cubicBezTo>
                  <a:pt x="1155793" y="180908"/>
                  <a:pt x="1023613" y="183853"/>
                  <a:pt x="983672" y="207818"/>
                </a:cubicBezTo>
                <a:cubicBezTo>
                  <a:pt x="972471" y="214539"/>
                  <a:pt x="965199" y="226291"/>
                  <a:pt x="955963" y="235528"/>
                </a:cubicBezTo>
                <a:cubicBezTo>
                  <a:pt x="917927" y="349635"/>
                  <a:pt x="932384" y="289741"/>
                  <a:pt x="914400" y="415637"/>
                </a:cubicBezTo>
                <a:cubicBezTo>
                  <a:pt x="909782" y="600364"/>
                  <a:pt x="909131" y="785233"/>
                  <a:pt x="900545" y="969818"/>
                </a:cubicBezTo>
                <a:cubicBezTo>
                  <a:pt x="899866" y="984406"/>
                  <a:pt x="893782" y="998616"/>
                  <a:pt x="886690" y="1011382"/>
                </a:cubicBezTo>
                <a:cubicBezTo>
                  <a:pt x="870517" y="1040493"/>
                  <a:pt x="831272" y="1094509"/>
                  <a:pt x="831272" y="1094509"/>
                </a:cubicBezTo>
                <a:cubicBezTo>
                  <a:pt x="826654" y="1108364"/>
                  <a:pt x="827745" y="1125746"/>
                  <a:pt x="817418" y="1136073"/>
                </a:cubicBezTo>
                <a:cubicBezTo>
                  <a:pt x="743527" y="1209965"/>
                  <a:pt x="798944" y="1080656"/>
                  <a:pt x="762000" y="1191491"/>
                </a:cubicBezTo>
                <a:cubicBezTo>
                  <a:pt x="757382" y="1237673"/>
                  <a:pt x="748145" y="1283625"/>
                  <a:pt x="748145" y="1330037"/>
                </a:cubicBezTo>
                <a:cubicBezTo>
                  <a:pt x="748145" y="1344641"/>
                  <a:pt x="751674" y="1361274"/>
                  <a:pt x="762000" y="1371600"/>
                </a:cubicBezTo>
                <a:cubicBezTo>
                  <a:pt x="772326" y="1381926"/>
                  <a:pt x="790501" y="1378924"/>
                  <a:pt x="803563" y="1385455"/>
                </a:cubicBezTo>
                <a:cubicBezTo>
                  <a:pt x="818456" y="1392902"/>
                  <a:pt x="831272" y="1403928"/>
                  <a:pt x="845127" y="1413164"/>
                </a:cubicBezTo>
                <a:cubicBezTo>
                  <a:pt x="910553" y="1511305"/>
                  <a:pt x="886690" y="1460448"/>
                  <a:pt x="886690" y="1676400"/>
                </a:cubicBezTo>
                <a:cubicBezTo>
                  <a:pt x="886690" y="1704492"/>
                  <a:pt x="885399" y="1734402"/>
                  <a:pt x="872836" y="1759528"/>
                </a:cubicBezTo>
                <a:cubicBezTo>
                  <a:pt x="865389" y="1774421"/>
                  <a:pt x="845127" y="1778001"/>
                  <a:pt x="831272" y="1787237"/>
                </a:cubicBezTo>
                <a:cubicBezTo>
                  <a:pt x="787361" y="1853102"/>
                  <a:pt x="808828" y="1813004"/>
                  <a:pt x="775854" y="1911928"/>
                </a:cubicBezTo>
                <a:cubicBezTo>
                  <a:pt x="771236" y="1925782"/>
                  <a:pt x="775854" y="1948873"/>
                  <a:pt x="762000" y="1953491"/>
                </a:cubicBezTo>
                <a:cubicBezTo>
                  <a:pt x="748145" y="1958109"/>
                  <a:pt x="733498" y="1960815"/>
                  <a:pt x="720436" y="1967346"/>
                </a:cubicBezTo>
                <a:cubicBezTo>
                  <a:pt x="705543" y="1974793"/>
                  <a:pt x="694821" y="1990270"/>
                  <a:pt x="678872" y="1995055"/>
                </a:cubicBezTo>
                <a:cubicBezTo>
                  <a:pt x="647594" y="2004438"/>
                  <a:pt x="614217" y="2004291"/>
                  <a:pt x="581890" y="2008909"/>
                </a:cubicBezTo>
                <a:cubicBezTo>
                  <a:pt x="568036" y="2013527"/>
                  <a:pt x="554495" y="2019222"/>
                  <a:pt x="540327" y="2022764"/>
                </a:cubicBezTo>
                <a:cubicBezTo>
                  <a:pt x="508704" y="2030670"/>
                  <a:pt x="461163" y="2034636"/>
                  <a:pt x="429490" y="2050473"/>
                </a:cubicBezTo>
                <a:cubicBezTo>
                  <a:pt x="414597" y="2057920"/>
                  <a:pt x="401781" y="2068946"/>
                  <a:pt x="387927" y="2078182"/>
                </a:cubicBezTo>
                <a:lnTo>
                  <a:pt x="332509" y="2161309"/>
                </a:lnTo>
                <a:cubicBezTo>
                  <a:pt x="323273" y="2175164"/>
                  <a:pt x="310066" y="2187076"/>
                  <a:pt x="304800" y="2202873"/>
                </a:cubicBezTo>
                <a:cubicBezTo>
                  <a:pt x="300182" y="2216728"/>
                  <a:pt x="297476" y="2231375"/>
                  <a:pt x="290945" y="2244437"/>
                </a:cubicBezTo>
                <a:cubicBezTo>
                  <a:pt x="283498" y="2259330"/>
                  <a:pt x="270683" y="2271107"/>
                  <a:pt x="263236" y="2286000"/>
                </a:cubicBezTo>
                <a:cubicBezTo>
                  <a:pt x="256705" y="2299062"/>
                  <a:pt x="256473" y="2314798"/>
                  <a:pt x="249381" y="2327564"/>
                </a:cubicBezTo>
                <a:cubicBezTo>
                  <a:pt x="233208" y="2356675"/>
                  <a:pt x="193963" y="2410691"/>
                  <a:pt x="193963" y="2410691"/>
                </a:cubicBezTo>
                <a:cubicBezTo>
                  <a:pt x="150643" y="2540657"/>
                  <a:pt x="182249" y="2433437"/>
                  <a:pt x="166254" y="2729346"/>
                </a:cubicBezTo>
                <a:cubicBezTo>
                  <a:pt x="162009" y="2807876"/>
                  <a:pt x="160225" y="2886619"/>
                  <a:pt x="152400" y="2964873"/>
                </a:cubicBezTo>
                <a:cubicBezTo>
                  <a:pt x="150947" y="2979405"/>
                  <a:pt x="147668" y="2995033"/>
                  <a:pt x="138545" y="3006437"/>
                </a:cubicBezTo>
                <a:cubicBezTo>
                  <a:pt x="128143" y="3019439"/>
                  <a:pt x="110836" y="3024910"/>
                  <a:pt x="96981" y="3034146"/>
                </a:cubicBezTo>
                <a:cubicBezTo>
                  <a:pt x="81787" y="3079728"/>
                  <a:pt x="70550" y="3076986"/>
                  <a:pt x="110836" y="3117273"/>
                </a:cubicBezTo>
                <a:cubicBezTo>
                  <a:pt x="114101" y="3120538"/>
                  <a:pt x="120072" y="3117273"/>
                  <a:pt x="124690" y="3117273"/>
                </a:cubicBezTo>
                <a:lnTo>
                  <a:pt x="83127" y="2909455"/>
                </a:lnTo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955004" y="1233066"/>
            <a:ext cx="1413164" cy="5147973"/>
          </a:xfrm>
          <a:custGeom>
            <a:avLst/>
            <a:gdLst>
              <a:gd name="connsiteX0" fmla="*/ 748146 w 1413164"/>
              <a:gd name="connsiteY0" fmla="*/ 27709 h 5147973"/>
              <a:gd name="connsiteX1" fmla="*/ 748146 w 1413164"/>
              <a:gd name="connsiteY1" fmla="*/ 27709 h 5147973"/>
              <a:gd name="connsiteX2" fmla="*/ 734291 w 1413164"/>
              <a:gd name="connsiteY2" fmla="*/ 193964 h 5147973"/>
              <a:gd name="connsiteX3" fmla="*/ 706582 w 1413164"/>
              <a:gd name="connsiteY3" fmla="*/ 332509 h 5147973"/>
              <a:gd name="connsiteX4" fmla="*/ 734291 w 1413164"/>
              <a:gd name="connsiteY4" fmla="*/ 609600 h 5147973"/>
              <a:gd name="connsiteX5" fmla="*/ 748146 w 1413164"/>
              <a:gd name="connsiteY5" fmla="*/ 651164 h 5147973"/>
              <a:gd name="connsiteX6" fmla="*/ 734291 w 1413164"/>
              <a:gd name="connsiteY6" fmla="*/ 1371600 h 5147973"/>
              <a:gd name="connsiteX7" fmla="*/ 720436 w 1413164"/>
              <a:gd name="connsiteY7" fmla="*/ 1662546 h 5147973"/>
              <a:gd name="connsiteX8" fmla="*/ 706582 w 1413164"/>
              <a:gd name="connsiteY8" fmla="*/ 1620982 h 5147973"/>
              <a:gd name="connsiteX9" fmla="*/ 637309 w 1413164"/>
              <a:gd name="connsiteY9" fmla="*/ 1551709 h 5147973"/>
              <a:gd name="connsiteX10" fmla="*/ 554182 w 1413164"/>
              <a:gd name="connsiteY10" fmla="*/ 1524000 h 5147973"/>
              <a:gd name="connsiteX11" fmla="*/ 512618 w 1413164"/>
              <a:gd name="connsiteY11" fmla="*/ 1510146 h 5147973"/>
              <a:gd name="connsiteX12" fmla="*/ 318655 w 1413164"/>
              <a:gd name="connsiteY12" fmla="*/ 1524000 h 5147973"/>
              <a:gd name="connsiteX13" fmla="*/ 277091 w 1413164"/>
              <a:gd name="connsiteY13" fmla="*/ 1537855 h 5147973"/>
              <a:gd name="connsiteX14" fmla="*/ 263236 w 1413164"/>
              <a:gd name="connsiteY14" fmla="*/ 1579419 h 5147973"/>
              <a:gd name="connsiteX15" fmla="*/ 277091 w 1413164"/>
              <a:gd name="connsiteY15" fmla="*/ 1662546 h 5147973"/>
              <a:gd name="connsiteX16" fmla="*/ 429491 w 1413164"/>
              <a:gd name="connsiteY16" fmla="*/ 1634837 h 5147973"/>
              <a:gd name="connsiteX17" fmla="*/ 526473 w 1413164"/>
              <a:gd name="connsiteY17" fmla="*/ 1648691 h 5147973"/>
              <a:gd name="connsiteX18" fmla="*/ 609600 w 1413164"/>
              <a:gd name="connsiteY18" fmla="*/ 1814946 h 5147973"/>
              <a:gd name="connsiteX19" fmla="*/ 637309 w 1413164"/>
              <a:gd name="connsiteY19" fmla="*/ 1856509 h 5147973"/>
              <a:gd name="connsiteX20" fmla="*/ 678873 w 1413164"/>
              <a:gd name="connsiteY20" fmla="*/ 2008909 h 5147973"/>
              <a:gd name="connsiteX21" fmla="*/ 665018 w 1413164"/>
              <a:gd name="connsiteY21" fmla="*/ 2175164 h 5147973"/>
              <a:gd name="connsiteX22" fmla="*/ 609600 w 1413164"/>
              <a:gd name="connsiteY22" fmla="*/ 2840182 h 5147973"/>
              <a:gd name="connsiteX23" fmla="*/ 568036 w 1413164"/>
              <a:gd name="connsiteY23" fmla="*/ 2812473 h 5147973"/>
              <a:gd name="connsiteX24" fmla="*/ 512618 w 1413164"/>
              <a:gd name="connsiteY24" fmla="*/ 2729346 h 5147973"/>
              <a:gd name="connsiteX25" fmla="*/ 484909 w 1413164"/>
              <a:gd name="connsiteY25" fmla="*/ 2687782 h 5147973"/>
              <a:gd name="connsiteX26" fmla="*/ 443346 w 1413164"/>
              <a:gd name="connsiteY26" fmla="*/ 2660073 h 5147973"/>
              <a:gd name="connsiteX27" fmla="*/ 207818 w 1413164"/>
              <a:gd name="connsiteY27" fmla="*/ 2701637 h 5147973"/>
              <a:gd name="connsiteX28" fmla="*/ 193964 w 1413164"/>
              <a:gd name="connsiteY28" fmla="*/ 2743200 h 5147973"/>
              <a:gd name="connsiteX29" fmla="*/ 332509 w 1413164"/>
              <a:gd name="connsiteY29" fmla="*/ 2770909 h 5147973"/>
              <a:gd name="connsiteX30" fmla="*/ 374073 w 1413164"/>
              <a:gd name="connsiteY30" fmla="*/ 2784764 h 5147973"/>
              <a:gd name="connsiteX31" fmla="*/ 401782 w 1413164"/>
              <a:gd name="connsiteY31" fmla="*/ 2826328 h 5147973"/>
              <a:gd name="connsiteX32" fmla="*/ 443346 w 1413164"/>
              <a:gd name="connsiteY32" fmla="*/ 2840182 h 5147973"/>
              <a:gd name="connsiteX33" fmla="*/ 457200 w 1413164"/>
              <a:gd name="connsiteY33" fmla="*/ 2881746 h 5147973"/>
              <a:gd name="connsiteX34" fmla="*/ 568036 w 1413164"/>
              <a:gd name="connsiteY34" fmla="*/ 2964873 h 5147973"/>
              <a:gd name="connsiteX35" fmla="*/ 623455 w 1413164"/>
              <a:gd name="connsiteY35" fmla="*/ 2978728 h 5147973"/>
              <a:gd name="connsiteX36" fmla="*/ 637309 w 1413164"/>
              <a:gd name="connsiteY36" fmla="*/ 3020291 h 5147973"/>
              <a:gd name="connsiteX37" fmla="*/ 609600 w 1413164"/>
              <a:gd name="connsiteY37" fmla="*/ 3422073 h 5147973"/>
              <a:gd name="connsiteX38" fmla="*/ 609600 w 1413164"/>
              <a:gd name="connsiteY38" fmla="*/ 3948546 h 5147973"/>
              <a:gd name="connsiteX39" fmla="*/ 581891 w 1413164"/>
              <a:gd name="connsiteY39" fmla="*/ 3906982 h 5147973"/>
              <a:gd name="connsiteX40" fmla="*/ 568036 w 1413164"/>
              <a:gd name="connsiteY40" fmla="*/ 3865419 h 5147973"/>
              <a:gd name="connsiteX41" fmla="*/ 540327 w 1413164"/>
              <a:gd name="connsiteY41" fmla="*/ 3837709 h 5147973"/>
              <a:gd name="connsiteX42" fmla="*/ 484909 w 1413164"/>
              <a:gd name="connsiteY42" fmla="*/ 3754582 h 5147973"/>
              <a:gd name="connsiteX43" fmla="*/ 471055 w 1413164"/>
              <a:gd name="connsiteY43" fmla="*/ 3713019 h 5147973"/>
              <a:gd name="connsiteX44" fmla="*/ 374073 w 1413164"/>
              <a:gd name="connsiteY44" fmla="*/ 3643746 h 5147973"/>
              <a:gd name="connsiteX45" fmla="*/ 96982 w 1413164"/>
              <a:gd name="connsiteY45" fmla="*/ 3657600 h 5147973"/>
              <a:gd name="connsiteX46" fmla="*/ 41564 w 1413164"/>
              <a:gd name="connsiteY46" fmla="*/ 3671455 h 5147973"/>
              <a:gd name="connsiteX47" fmla="*/ 0 w 1413164"/>
              <a:gd name="connsiteY47" fmla="*/ 3754582 h 5147973"/>
              <a:gd name="connsiteX48" fmla="*/ 41564 w 1413164"/>
              <a:gd name="connsiteY48" fmla="*/ 3768437 h 5147973"/>
              <a:gd name="connsiteX49" fmla="*/ 207818 w 1413164"/>
              <a:gd name="connsiteY49" fmla="*/ 3782291 h 5147973"/>
              <a:gd name="connsiteX50" fmla="*/ 290946 w 1413164"/>
              <a:gd name="connsiteY50" fmla="*/ 3837709 h 5147973"/>
              <a:gd name="connsiteX51" fmla="*/ 332509 w 1413164"/>
              <a:gd name="connsiteY51" fmla="*/ 3851564 h 5147973"/>
              <a:gd name="connsiteX52" fmla="*/ 401782 w 1413164"/>
              <a:gd name="connsiteY52" fmla="*/ 3934691 h 5147973"/>
              <a:gd name="connsiteX53" fmla="*/ 471055 w 1413164"/>
              <a:gd name="connsiteY53" fmla="*/ 4003964 h 5147973"/>
              <a:gd name="connsiteX54" fmla="*/ 484909 w 1413164"/>
              <a:gd name="connsiteY54" fmla="*/ 4045528 h 5147973"/>
              <a:gd name="connsiteX55" fmla="*/ 526473 w 1413164"/>
              <a:gd name="connsiteY55" fmla="*/ 4073237 h 5147973"/>
              <a:gd name="connsiteX56" fmla="*/ 554182 w 1413164"/>
              <a:gd name="connsiteY56" fmla="*/ 4114800 h 5147973"/>
              <a:gd name="connsiteX57" fmla="*/ 609600 w 1413164"/>
              <a:gd name="connsiteY57" fmla="*/ 4239491 h 5147973"/>
              <a:gd name="connsiteX58" fmla="*/ 623455 w 1413164"/>
              <a:gd name="connsiteY58" fmla="*/ 4378037 h 5147973"/>
              <a:gd name="connsiteX59" fmla="*/ 651164 w 1413164"/>
              <a:gd name="connsiteY59" fmla="*/ 4682837 h 5147973"/>
              <a:gd name="connsiteX60" fmla="*/ 651164 w 1413164"/>
              <a:gd name="connsiteY60" fmla="*/ 5126182 h 5147973"/>
              <a:gd name="connsiteX61" fmla="*/ 858982 w 1413164"/>
              <a:gd name="connsiteY61" fmla="*/ 5112328 h 5147973"/>
              <a:gd name="connsiteX62" fmla="*/ 845127 w 1413164"/>
              <a:gd name="connsiteY62" fmla="*/ 5056909 h 5147973"/>
              <a:gd name="connsiteX63" fmla="*/ 872836 w 1413164"/>
              <a:gd name="connsiteY63" fmla="*/ 4599709 h 5147973"/>
              <a:gd name="connsiteX64" fmla="*/ 872836 w 1413164"/>
              <a:gd name="connsiteY64" fmla="*/ 3906982 h 5147973"/>
              <a:gd name="connsiteX65" fmla="*/ 858982 w 1413164"/>
              <a:gd name="connsiteY65" fmla="*/ 3851564 h 5147973"/>
              <a:gd name="connsiteX66" fmla="*/ 845127 w 1413164"/>
              <a:gd name="connsiteY66" fmla="*/ 3782291 h 5147973"/>
              <a:gd name="connsiteX67" fmla="*/ 886691 w 1413164"/>
              <a:gd name="connsiteY67" fmla="*/ 3532909 h 5147973"/>
              <a:gd name="connsiteX68" fmla="*/ 928255 w 1413164"/>
              <a:gd name="connsiteY68" fmla="*/ 3505200 h 5147973"/>
              <a:gd name="connsiteX69" fmla="*/ 969818 w 1413164"/>
              <a:gd name="connsiteY69" fmla="*/ 3491346 h 5147973"/>
              <a:gd name="connsiteX70" fmla="*/ 1039091 w 1413164"/>
              <a:gd name="connsiteY70" fmla="*/ 3505200 h 5147973"/>
              <a:gd name="connsiteX71" fmla="*/ 1080655 w 1413164"/>
              <a:gd name="connsiteY71" fmla="*/ 3519055 h 5147973"/>
              <a:gd name="connsiteX72" fmla="*/ 1288473 w 1413164"/>
              <a:gd name="connsiteY72" fmla="*/ 3505200 h 5147973"/>
              <a:gd name="connsiteX73" fmla="*/ 1330036 w 1413164"/>
              <a:gd name="connsiteY73" fmla="*/ 3491346 h 5147973"/>
              <a:gd name="connsiteX74" fmla="*/ 1413164 w 1413164"/>
              <a:gd name="connsiteY74" fmla="*/ 3435928 h 5147973"/>
              <a:gd name="connsiteX75" fmla="*/ 1371600 w 1413164"/>
              <a:gd name="connsiteY75" fmla="*/ 3408219 h 5147973"/>
              <a:gd name="connsiteX76" fmla="*/ 1080655 w 1413164"/>
              <a:gd name="connsiteY76" fmla="*/ 3380509 h 5147973"/>
              <a:gd name="connsiteX77" fmla="*/ 942109 w 1413164"/>
              <a:gd name="connsiteY77" fmla="*/ 3366655 h 5147973"/>
              <a:gd name="connsiteX78" fmla="*/ 872836 w 1413164"/>
              <a:gd name="connsiteY78" fmla="*/ 3269673 h 5147973"/>
              <a:gd name="connsiteX79" fmla="*/ 858982 w 1413164"/>
              <a:gd name="connsiteY79" fmla="*/ 3228109 h 5147973"/>
              <a:gd name="connsiteX80" fmla="*/ 872836 w 1413164"/>
              <a:gd name="connsiteY80" fmla="*/ 2895600 h 5147973"/>
              <a:gd name="connsiteX81" fmla="*/ 900546 w 1413164"/>
              <a:gd name="connsiteY81" fmla="*/ 2715491 h 5147973"/>
              <a:gd name="connsiteX82" fmla="*/ 928255 w 1413164"/>
              <a:gd name="connsiteY82" fmla="*/ 2563091 h 5147973"/>
              <a:gd name="connsiteX83" fmla="*/ 955964 w 1413164"/>
              <a:gd name="connsiteY83" fmla="*/ 2521528 h 5147973"/>
              <a:gd name="connsiteX84" fmla="*/ 928255 w 1413164"/>
              <a:gd name="connsiteY84" fmla="*/ 2327564 h 5147973"/>
              <a:gd name="connsiteX85" fmla="*/ 900546 w 1413164"/>
              <a:gd name="connsiteY85" fmla="*/ 2286000 h 5147973"/>
              <a:gd name="connsiteX86" fmla="*/ 872836 w 1413164"/>
              <a:gd name="connsiteY86" fmla="*/ 2202873 h 5147973"/>
              <a:gd name="connsiteX87" fmla="*/ 886691 w 1413164"/>
              <a:gd name="connsiteY87" fmla="*/ 2119746 h 5147973"/>
              <a:gd name="connsiteX88" fmla="*/ 983673 w 1413164"/>
              <a:gd name="connsiteY88" fmla="*/ 2022764 h 5147973"/>
              <a:gd name="connsiteX89" fmla="*/ 1066800 w 1413164"/>
              <a:gd name="connsiteY89" fmla="*/ 1981200 h 5147973"/>
              <a:gd name="connsiteX90" fmla="*/ 1108364 w 1413164"/>
              <a:gd name="connsiteY90" fmla="*/ 1939637 h 5147973"/>
              <a:gd name="connsiteX91" fmla="*/ 1149927 w 1413164"/>
              <a:gd name="connsiteY91" fmla="*/ 1925782 h 5147973"/>
              <a:gd name="connsiteX92" fmla="*/ 1177636 w 1413164"/>
              <a:gd name="connsiteY92" fmla="*/ 1884219 h 5147973"/>
              <a:gd name="connsiteX93" fmla="*/ 1233055 w 1413164"/>
              <a:gd name="connsiteY93" fmla="*/ 1814946 h 5147973"/>
              <a:gd name="connsiteX94" fmla="*/ 1246909 w 1413164"/>
              <a:gd name="connsiteY94" fmla="*/ 1759528 h 5147973"/>
              <a:gd name="connsiteX95" fmla="*/ 1260764 w 1413164"/>
              <a:gd name="connsiteY95" fmla="*/ 1717964 h 5147973"/>
              <a:gd name="connsiteX96" fmla="*/ 1246909 w 1413164"/>
              <a:gd name="connsiteY96" fmla="*/ 1551709 h 5147973"/>
              <a:gd name="connsiteX97" fmla="*/ 1191491 w 1413164"/>
              <a:gd name="connsiteY97" fmla="*/ 1620982 h 5147973"/>
              <a:gd name="connsiteX98" fmla="*/ 1149927 w 1413164"/>
              <a:gd name="connsiteY98" fmla="*/ 1704109 h 5147973"/>
              <a:gd name="connsiteX99" fmla="*/ 1136073 w 1413164"/>
              <a:gd name="connsiteY99" fmla="*/ 1745673 h 5147973"/>
              <a:gd name="connsiteX100" fmla="*/ 969818 w 1413164"/>
              <a:gd name="connsiteY100" fmla="*/ 1759528 h 5147973"/>
              <a:gd name="connsiteX101" fmla="*/ 928255 w 1413164"/>
              <a:gd name="connsiteY101" fmla="*/ 1745673 h 5147973"/>
              <a:gd name="connsiteX102" fmla="*/ 886691 w 1413164"/>
              <a:gd name="connsiteY102" fmla="*/ 1593273 h 5147973"/>
              <a:gd name="connsiteX103" fmla="*/ 900546 w 1413164"/>
              <a:gd name="connsiteY103" fmla="*/ 1482437 h 5147973"/>
              <a:gd name="connsiteX104" fmla="*/ 928255 w 1413164"/>
              <a:gd name="connsiteY104" fmla="*/ 1399309 h 5147973"/>
              <a:gd name="connsiteX105" fmla="*/ 955964 w 1413164"/>
              <a:gd name="connsiteY105" fmla="*/ 872837 h 5147973"/>
              <a:gd name="connsiteX106" fmla="*/ 969818 w 1413164"/>
              <a:gd name="connsiteY106" fmla="*/ 831273 h 5147973"/>
              <a:gd name="connsiteX107" fmla="*/ 983673 w 1413164"/>
              <a:gd name="connsiteY107" fmla="*/ 678873 h 5147973"/>
              <a:gd name="connsiteX108" fmla="*/ 1025236 w 1413164"/>
              <a:gd name="connsiteY108" fmla="*/ 540328 h 5147973"/>
              <a:gd name="connsiteX109" fmla="*/ 1039091 w 1413164"/>
              <a:gd name="connsiteY109" fmla="*/ 498764 h 5147973"/>
              <a:gd name="connsiteX110" fmla="*/ 1066800 w 1413164"/>
              <a:gd name="connsiteY110" fmla="*/ 457200 h 5147973"/>
              <a:gd name="connsiteX111" fmla="*/ 1094509 w 1413164"/>
              <a:gd name="connsiteY111" fmla="*/ 346364 h 5147973"/>
              <a:gd name="connsiteX112" fmla="*/ 1108364 w 1413164"/>
              <a:gd name="connsiteY112" fmla="*/ 304800 h 5147973"/>
              <a:gd name="connsiteX113" fmla="*/ 1094509 w 1413164"/>
              <a:gd name="connsiteY113" fmla="*/ 249382 h 5147973"/>
              <a:gd name="connsiteX114" fmla="*/ 997527 w 1413164"/>
              <a:gd name="connsiteY114" fmla="*/ 249382 h 5147973"/>
              <a:gd name="connsiteX115" fmla="*/ 942109 w 1413164"/>
              <a:gd name="connsiteY115" fmla="*/ 374073 h 5147973"/>
              <a:gd name="connsiteX116" fmla="*/ 928255 w 1413164"/>
              <a:gd name="connsiteY116" fmla="*/ 415637 h 5147973"/>
              <a:gd name="connsiteX117" fmla="*/ 914400 w 1413164"/>
              <a:gd name="connsiteY117" fmla="*/ 457200 h 5147973"/>
              <a:gd name="connsiteX118" fmla="*/ 914400 w 1413164"/>
              <a:gd name="connsiteY118" fmla="*/ 152400 h 5147973"/>
              <a:gd name="connsiteX119" fmla="*/ 900546 w 1413164"/>
              <a:gd name="connsiteY119" fmla="*/ 0 h 5147973"/>
              <a:gd name="connsiteX120" fmla="*/ 831273 w 1413164"/>
              <a:gd name="connsiteY120" fmla="*/ 13855 h 5147973"/>
              <a:gd name="connsiteX121" fmla="*/ 748146 w 1413164"/>
              <a:gd name="connsiteY121" fmla="*/ 27709 h 514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413164" h="5147973">
                <a:moveTo>
                  <a:pt x="748146" y="27709"/>
                </a:moveTo>
                <a:lnTo>
                  <a:pt x="748146" y="27709"/>
                </a:lnTo>
                <a:cubicBezTo>
                  <a:pt x="743528" y="83127"/>
                  <a:pt x="740432" y="138694"/>
                  <a:pt x="734291" y="193964"/>
                </a:cubicBezTo>
                <a:cubicBezTo>
                  <a:pt x="727497" y="255104"/>
                  <a:pt x="720340" y="277473"/>
                  <a:pt x="706582" y="332509"/>
                </a:cubicBezTo>
                <a:cubicBezTo>
                  <a:pt x="714640" y="453389"/>
                  <a:pt x="709317" y="509707"/>
                  <a:pt x="734291" y="609600"/>
                </a:cubicBezTo>
                <a:cubicBezTo>
                  <a:pt x="737833" y="623768"/>
                  <a:pt x="743528" y="637309"/>
                  <a:pt x="748146" y="651164"/>
                </a:cubicBezTo>
                <a:cubicBezTo>
                  <a:pt x="743528" y="891309"/>
                  <a:pt x="740869" y="1131500"/>
                  <a:pt x="734291" y="1371600"/>
                </a:cubicBezTo>
                <a:cubicBezTo>
                  <a:pt x="731632" y="1468655"/>
                  <a:pt x="731158" y="1566048"/>
                  <a:pt x="720436" y="1662546"/>
                </a:cubicBezTo>
                <a:cubicBezTo>
                  <a:pt x="718823" y="1677061"/>
                  <a:pt x="715344" y="1632665"/>
                  <a:pt x="706582" y="1620982"/>
                </a:cubicBezTo>
                <a:cubicBezTo>
                  <a:pt x="686989" y="1594857"/>
                  <a:pt x="668289" y="1562036"/>
                  <a:pt x="637309" y="1551709"/>
                </a:cubicBezTo>
                <a:lnTo>
                  <a:pt x="554182" y="1524000"/>
                </a:lnTo>
                <a:lnTo>
                  <a:pt x="512618" y="1510146"/>
                </a:lnTo>
                <a:cubicBezTo>
                  <a:pt x="447964" y="1514764"/>
                  <a:pt x="383030" y="1516426"/>
                  <a:pt x="318655" y="1524000"/>
                </a:cubicBezTo>
                <a:cubicBezTo>
                  <a:pt x="304151" y="1525706"/>
                  <a:pt x="287418" y="1527528"/>
                  <a:pt x="277091" y="1537855"/>
                </a:cubicBezTo>
                <a:cubicBezTo>
                  <a:pt x="266764" y="1548182"/>
                  <a:pt x="267854" y="1565564"/>
                  <a:pt x="263236" y="1579419"/>
                </a:cubicBezTo>
                <a:cubicBezTo>
                  <a:pt x="267854" y="1607128"/>
                  <a:pt x="254232" y="1646218"/>
                  <a:pt x="277091" y="1662546"/>
                </a:cubicBezTo>
                <a:cubicBezTo>
                  <a:pt x="280967" y="1665314"/>
                  <a:pt x="418578" y="1637020"/>
                  <a:pt x="429491" y="1634837"/>
                </a:cubicBezTo>
                <a:cubicBezTo>
                  <a:pt x="461818" y="1639455"/>
                  <a:pt x="498923" y="1631159"/>
                  <a:pt x="526473" y="1648691"/>
                </a:cubicBezTo>
                <a:cubicBezTo>
                  <a:pt x="602200" y="1696881"/>
                  <a:pt x="567757" y="1752182"/>
                  <a:pt x="609600" y="1814946"/>
                </a:cubicBezTo>
                <a:cubicBezTo>
                  <a:pt x="618836" y="1828800"/>
                  <a:pt x="630546" y="1841293"/>
                  <a:pt x="637309" y="1856509"/>
                </a:cubicBezTo>
                <a:cubicBezTo>
                  <a:pt x="662875" y="1914034"/>
                  <a:pt x="667020" y="1949648"/>
                  <a:pt x="678873" y="2008909"/>
                </a:cubicBezTo>
                <a:cubicBezTo>
                  <a:pt x="674255" y="2064327"/>
                  <a:pt x="666840" y="2119583"/>
                  <a:pt x="665018" y="2175164"/>
                </a:cubicBezTo>
                <a:cubicBezTo>
                  <a:pt x="663773" y="2213126"/>
                  <a:pt x="865054" y="2967909"/>
                  <a:pt x="609600" y="2840182"/>
                </a:cubicBezTo>
                <a:cubicBezTo>
                  <a:pt x="594707" y="2832735"/>
                  <a:pt x="581891" y="2821709"/>
                  <a:pt x="568036" y="2812473"/>
                </a:cubicBezTo>
                <a:lnTo>
                  <a:pt x="512618" y="2729346"/>
                </a:lnTo>
                <a:cubicBezTo>
                  <a:pt x="503382" y="2715491"/>
                  <a:pt x="498764" y="2697018"/>
                  <a:pt x="484909" y="2687782"/>
                </a:cubicBezTo>
                <a:lnTo>
                  <a:pt x="443346" y="2660073"/>
                </a:lnTo>
                <a:cubicBezTo>
                  <a:pt x="416772" y="2661971"/>
                  <a:pt x="256049" y="2641349"/>
                  <a:pt x="207818" y="2701637"/>
                </a:cubicBezTo>
                <a:cubicBezTo>
                  <a:pt x="198695" y="2713041"/>
                  <a:pt x="198582" y="2729346"/>
                  <a:pt x="193964" y="2743200"/>
                </a:cubicBezTo>
                <a:cubicBezTo>
                  <a:pt x="287864" y="2774501"/>
                  <a:pt x="173313" y="2739070"/>
                  <a:pt x="332509" y="2770909"/>
                </a:cubicBezTo>
                <a:cubicBezTo>
                  <a:pt x="346830" y="2773773"/>
                  <a:pt x="360218" y="2780146"/>
                  <a:pt x="374073" y="2784764"/>
                </a:cubicBezTo>
                <a:cubicBezTo>
                  <a:pt x="383309" y="2798619"/>
                  <a:pt x="388780" y="2815926"/>
                  <a:pt x="401782" y="2826328"/>
                </a:cubicBezTo>
                <a:cubicBezTo>
                  <a:pt x="413186" y="2835451"/>
                  <a:pt x="433019" y="2829855"/>
                  <a:pt x="443346" y="2840182"/>
                </a:cubicBezTo>
                <a:cubicBezTo>
                  <a:pt x="453673" y="2850509"/>
                  <a:pt x="448438" y="2870063"/>
                  <a:pt x="457200" y="2881746"/>
                </a:cubicBezTo>
                <a:cubicBezTo>
                  <a:pt x="504099" y="2944279"/>
                  <a:pt x="510117" y="2948325"/>
                  <a:pt x="568036" y="2964873"/>
                </a:cubicBezTo>
                <a:cubicBezTo>
                  <a:pt x="586345" y="2970104"/>
                  <a:pt x="604982" y="2974110"/>
                  <a:pt x="623455" y="2978728"/>
                </a:cubicBezTo>
                <a:cubicBezTo>
                  <a:pt x="628073" y="2992582"/>
                  <a:pt x="637309" y="3005687"/>
                  <a:pt x="637309" y="3020291"/>
                </a:cubicBezTo>
                <a:cubicBezTo>
                  <a:pt x="637309" y="3250359"/>
                  <a:pt x="632914" y="3258878"/>
                  <a:pt x="609600" y="3422073"/>
                </a:cubicBezTo>
                <a:cubicBezTo>
                  <a:pt x="611627" y="3450449"/>
                  <a:pt x="659923" y="4024031"/>
                  <a:pt x="609600" y="3948546"/>
                </a:cubicBezTo>
                <a:cubicBezTo>
                  <a:pt x="600364" y="3934691"/>
                  <a:pt x="589338" y="3921875"/>
                  <a:pt x="581891" y="3906982"/>
                </a:cubicBezTo>
                <a:cubicBezTo>
                  <a:pt x="575360" y="3893920"/>
                  <a:pt x="575550" y="3877942"/>
                  <a:pt x="568036" y="3865419"/>
                </a:cubicBezTo>
                <a:cubicBezTo>
                  <a:pt x="561315" y="3854218"/>
                  <a:pt x="548164" y="3848159"/>
                  <a:pt x="540327" y="3837709"/>
                </a:cubicBezTo>
                <a:cubicBezTo>
                  <a:pt x="520346" y="3811067"/>
                  <a:pt x="484909" y="3754582"/>
                  <a:pt x="484909" y="3754582"/>
                </a:cubicBezTo>
                <a:cubicBezTo>
                  <a:pt x="480291" y="3740728"/>
                  <a:pt x="479543" y="3724903"/>
                  <a:pt x="471055" y="3713019"/>
                </a:cubicBezTo>
                <a:cubicBezTo>
                  <a:pt x="429964" y="3655491"/>
                  <a:pt x="426639" y="3661267"/>
                  <a:pt x="374073" y="3643746"/>
                </a:cubicBezTo>
                <a:cubicBezTo>
                  <a:pt x="281709" y="3648364"/>
                  <a:pt x="189142" y="3649920"/>
                  <a:pt x="96982" y="3657600"/>
                </a:cubicBezTo>
                <a:cubicBezTo>
                  <a:pt x="78007" y="3659181"/>
                  <a:pt x="57407" y="3660893"/>
                  <a:pt x="41564" y="3671455"/>
                </a:cubicBezTo>
                <a:cubicBezTo>
                  <a:pt x="18544" y="3686802"/>
                  <a:pt x="7903" y="3730873"/>
                  <a:pt x="0" y="3754582"/>
                </a:cubicBezTo>
                <a:cubicBezTo>
                  <a:pt x="13855" y="3759200"/>
                  <a:pt x="27088" y="3766507"/>
                  <a:pt x="41564" y="3768437"/>
                </a:cubicBezTo>
                <a:cubicBezTo>
                  <a:pt x="96686" y="3775787"/>
                  <a:pt x="154237" y="3767407"/>
                  <a:pt x="207818" y="3782291"/>
                </a:cubicBezTo>
                <a:cubicBezTo>
                  <a:pt x="239905" y="3791204"/>
                  <a:pt x="259353" y="3827177"/>
                  <a:pt x="290946" y="3837709"/>
                </a:cubicBezTo>
                <a:lnTo>
                  <a:pt x="332509" y="3851564"/>
                </a:lnTo>
                <a:cubicBezTo>
                  <a:pt x="401305" y="3954760"/>
                  <a:pt x="312885" y="3828016"/>
                  <a:pt x="401782" y="3934691"/>
                </a:cubicBezTo>
                <a:cubicBezTo>
                  <a:pt x="459511" y="4003965"/>
                  <a:pt x="394853" y="3953163"/>
                  <a:pt x="471055" y="4003964"/>
                </a:cubicBezTo>
                <a:cubicBezTo>
                  <a:pt x="475673" y="4017819"/>
                  <a:pt x="475786" y="4034124"/>
                  <a:pt x="484909" y="4045528"/>
                </a:cubicBezTo>
                <a:cubicBezTo>
                  <a:pt x="495311" y="4058530"/>
                  <a:pt x="514699" y="4061463"/>
                  <a:pt x="526473" y="4073237"/>
                </a:cubicBezTo>
                <a:cubicBezTo>
                  <a:pt x="538247" y="4085011"/>
                  <a:pt x="544946" y="4100946"/>
                  <a:pt x="554182" y="4114800"/>
                </a:cubicBezTo>
                <a:cubicBezTo>
                  <a:pt x="587156" y="4213724"/>
                  <a:pt x="565689" y="4173625"/>
                  <a:pt x="609600" y="4239491"/>
                </a:cubicBezTo>
                <a:cubicBezTo>
                  <a:pt x="614218" y="4285673"/>
                  <a:pt x="620262" y="4331735"/>
                  <a:pt x="623455" y="4378037"/>
                </a:cubicBezTo>
                <a:cubicBezTo>
                  <a:pt x="643799" y="4673023"/>
                  <a:pt x="608571" y="4555062"/>
                  <a:pt x="651164" y="4682837"/>
                </a:cubicBezTo>
                <a:cubicBezTo>
                  <a:pt x="642309" y="4780236"/>
                  <a:pt x="608633" y="5073019"/>
                  <a:pt x="651164" y="5126182"/>
                </a:cubicBezTo>
                <a:cubicBezTo>
                  <a:pt x="694534" y="5180395"/>
                  <a:pt x="789709" y="5116946"/>
                  <a:pt x="858982" y="5112328"/>
                </a:cubicBezTo>
                <a:cubicBezTo>
                  <a:pt x="854364" y="5093855"/>
                  <a:pt x="845127" y="5075951"/>
                  <a:pt x="845127" y="5056909"/>
                </a:cubicBezTo>
                <a:cubicBezTo>
                  <a:pt x="845127" y="4769835"/>
                  <a:pt x="846096" y="4786899"/>
                  <a:pt x="872836" y="4599709"/>
                </a:cubicBezTo>
                <a:cubicBezTo>
                  <a:pt x="882024" y="4287321"/>
                  <a:pt x="899715" y="4175777"/>
                  <a:pt x="872836" y="3906982"/>
                </a:cubicBezTo>
                <a:cubicBezTo>
                  <a:pt x="870941" y="3888035"/>
                  <a:pt x="863113" y="3870152"/>
                  <a:pt x="858982" y="3851564"/>
                </a:cubicBezTo>
                <a:cubicBezTo>
                  <a:pt x="853874" y="3828576"/>
                  <a:pt x="849745" y="3805382"/>
                  <a:pt x="845127" y="3782291"/>
                </a:cubicBezTo>
                <a:cubicBezTo>
                  <a:pt x="853825" y="3643123"/>
                  <a:pt x="807686" y="3596114"/>
                  <a:pt x="886691" y="3532909"/>
                </a:cubicBezTo>
                <a:cubicBezTo>
                  <a:pt x="899693" y="3522507"/>
                  <a:pt x="913362" y="3512647"/>
                  <a:pt x="928255" y="3505200"/>
                </a:cubicBezTo>
                <a:cubicBezTo>
                  <a:pt x="941317" y="3498669"/>
                  <a:pt x="955964" y="3495964"/>
                  <a:pt x="969818" y="3491346"/>
                </a:cubicBezTo>
                <a:cubicBezTo>
                  <a:pt x="992909" y="3495964"/>
                  <a:pt x="1016246" y="3499489"/>
                  <a:pt x="1039091" y="3505200"/>
                </a:cubicBezTo>
                <a:cubicBezTo>
                  <a:pt x="1053259" y="3508742"/>
                  <a:pt x="1066051" y="3519055"/>
                  <a:pt x="1080655" y="3519055"/>
                </a:cubicBezTo>
                <a:cubicBezTo>
                  <a:pt x="1150081" y="3519055"/>
                  <a:pt x="1219200" y="3509818"/>
                  <a:pt x="1288473" y="3505200"/>
                </a:cubicBezTo>
                <a:cubicBezTo>
                  <a:pt x="1302327" y="3500582"/>
                  <a:pt x="1317270" y="3498438"/>
                  <a:pt x="1330036" y="3491346"/>
                </a:cubicBezTo>
                <a:cubicBezTo>
                  <a:pt x="1359148" y="3475173"/>
                  <a:pt x="1413164" y="3435928"/>
                  <a:pt x="1413164" y="3435928"/>
                </a:cubicBezTo>
                <a:cubicBezTo>
                  <a:pt x="1399309" y="3426692"/>
                  <a:pt x="1386493" y="3415666"/>
                  <a:pt x="1371600" y="3408219"/>
                </a:cubicBezTo>
                <a:cubicBezTo>
                  <a:pt x="1296216" y="3370527"/>
                  <a:pt x="1087157" y="3380973"/>
                  <a:pt x="1080655" y="3380509"/>
                </a:cubicBezTo>
                <a:cubicBezTo>
                  <a:pt x="1034361" y="3377202"/>
                  <a:pt x="988291" y="3371273"/>
                  <a:pt x="942109" y="3366655"/>
                </a:cubicBezTo>
                <a:cubicBezTo>
                  <a:pt x="872838" y="3343563"/>
                  <a:pt x="905163" y="3366654"/>
                  <a:pt x="872836" y="3269673"/>
                </a:cubicBezTo>
                <a:lnTo>
                  <a:pt x="858982" y="3228109"/>
                </a:lnTo>
                <a:cubicBezTo>
                  <a:pt x="863600" y="3117273"/>
                  <a:pt x="866322" y="3006341"/>
                  <a:pt x="872836" y="2895600"/>
                </a:cubicBezTo>
                <a:cubicBezTo>
                  <a:pt x="880490" y="2765486"/>
                  <a:pt x="874422" y="2793860"/>
                  <a:pt x="900546" y="2715491"/>
                </a:cubicBezTo>
                <a:cubicBezTo>
                  <a:pt x="903757" y="2693012"/>
                  <a:pt x="914255" y="2595756"/>
                  <a:pt x="928255" y="2563091"/>
                </a:cubicBezTo>
                <a:cubicBezTo>
                  <a:pt x="934814" y="2547786"/>
                  <a:pt x="946728" y="2535382"/>
                  <a:pt x="955964" y="2521528"/>
                </a:cubicBezTo>
                <a:cubicBezTo>
                  <a:pt x="952425" y="2482600"/>
                  <a:pt x="954907" y="2380869"/>
                  <a:pt x="928255" y="2327564"/>
                </a:cubicBezTo>
                <a:cubicBezTo>
                  <a:pt x="920809" y="2312671"/>
                  <a:pt x="907309" y="2301216"/>
                  <a:pt x="900546" y="2286000"/>
                </a:cubicBezTo>
                <a:cubicBezTo>
                  <a:pt x="888683" y="2259309"/>
                  <a:pt x="872836" y="2202873"/>
                  <a:pt x="872836" y="2202873"/>
                </a:cubicBezTo>
                <a:cubicBezTo>
                  <a:pt x="877454" y="2175164"/>
                  <a:pt x="875887" y="2145676"/>
                  <a:pt x="886691" y="2119746"/>
                </a:cubicBezTo>
                <a:cubicBezTo>
                  <a:pt x="934756" y="2004392"/>
                  <a:pt x="917293" y="2055954"/>
                  <a:pt x="983673" y="2022764"/>
                </a:cubicBezTo>
                <a:cubicBezTo>
                  <a:pt x="1091103" y="1969048"/>
                  <a:pt x="962327" y="2016025"/>
                  <a:pt x="1066800" y="1981200"/>
                </a:cubicBezTo>
                <a:cubicBezTo>
                  <a:pt x="1080655" y="1967346"/>
                  <a:pt x="1092061" y="1950505"/>
                  <a:pt x="1108364" y="1939637"/>
                </a:cubicBezTo>
                <a:cubicBezTo>
                  <a:pt x="1120515" y="1931536"/>
                  <a:pt x="1138523" y="1934905"/>
                  <a:pt x="1149927" y="1925782"/>
                </a:cubicBezTo>
                <a:cubicBezTo>
                  <a:pt x="1162929" y="1915380"/>
                  <a:pt x="1167234" y="1897221"/>
                  <a:pt x="1177636" y="1884219"/>
                </a:cubicBezTo>
                <a:cubicBezTo>
                  <a:pt x="1256603" y="1785512"/>
                  <a:pt x="1147772" y="1942869"/>
                  <a:pt x="1233055" y="1814946"/>
                </a:cubicBezTo>
                <a:cubicBezTo>
                  <a:pt x="1237673" y="1796473"/>
                  <a:pt x="1241678" y="1777837"/>
                  <a:pt x="1246909" y="1759528"/>
                </a:cubicBezTo>
                <a:cubicBezTo>
                  <a:pt x="1250921" y="1745486"/>
                  <a:pt x="1260764" y="1732568"/>
                  <a:pt x="1260764" y="1717964"/>
                </a:cubicBezTo>
                <a:cubicBezTo>
                  <a:pt x="1260764" y="1662354"/>
                  <a:pt x="1251527" y="1607127"/>
                  <a:pt x="1246909" y="1551709"/>
                </a:cubicBezTo>
                <a:cubicBezTo>
                  <a:pt x="1221138" y="1577481"/>
                  <a:pt x="1208968" y="1586029"/>
                  <a:pt x="1191491" y="1620982"/>
                </a:cubicBezTo>
                <a:cubicBezTo>
                  <a:pt x="1134131" y="1735701"/>
                  <a:pt x="1229336" y="1584997"/>
                  <a:pt x="1149927" y="1704109"/>
                </a:cubicBezTo>
                <a:cubicBezTo>
                  <a:pt x="1145309" y="1717964"/>
                  <a:pt x="1145196" y="1734269"/>
                  <a:pt x="1136073" y="1745673"/>
                </a:cubicBezTo>
                <a:cubicBezTo>
                  <a:pt x="1092440" y="1800215"/>
                  <a:pt x="1028866" y="1766089"/>
                  <a:pt x="969818" y="1759528"/>
                </a:cubicBezTo>
                <a:cubicBezTo>
                  <a:pt x="955964" y="1754910"/>
                  <a:pt x="936743" y="1757557"/>
                  <a:pt x="928255" y="1745673"/>
                </a:cubicBezTo>
                <a:cubicBezTo>
                  <a:pt x="908725" y="1718330"/>
                  <a:pt x="893677" y="1628200"/>
                  <a:pt x="886691" y="1593273"/>
                </a:cubicBezTo>
                <a:cubicBezTo>
                  <a:pt x="891309" y="1556328"/>
                  <a:pt x="892745" y="1518843"/>
                  <a:pt x="900546" y="1482437"/>
                </a:cubicBezTo>
                <a:cubicBezTo>
                  <a:pt x="906666" y="1453877"/>
                  <a:pt x="928255" y="1399309"/>
                  <a:pt x="928255" y="1399309"/>
                </a:cubicBezTo>
                <a:cubicBezTo>
                  <a:pt x="935645" y="1148046"/>
                  <a:pt x="904860" y="1051701"/>
                  <a:pt x="955964" y="872837"/>
                </a:cubicBezTo>
                <a:cubicBezTo>
                  <a:pt x="959976" y="858795"/>
                  <a:pt x="965200" y="845128"/>
                  <a:pt x="969818" y="831273"/>
                </a:cubicBezTo>
                <a:cubicBezTo>
                  <a:pt x="974436" y="780473"/>
                  <a:pt x="976931" y="729435"/>
                  <a:pt x="983673" y="678873"/>
                </a:cubicBezTo>
                <a:cubicBezTo>
                  <a:pt x="988326" y="643972"/>
                  <a:pt x="1016485" y="566582"/>
                  <a:pt x="1025236" y="540328"/>
                </a:cubicBezTo>
                <a:cubicBezTo>
                  <a:pt x="1029854" y="526473"/>
                  <a:pt x="1030990" y="510915"/>
                  <a:pt x="1039091" y="498764"/>
                </a:cubicBezTo>
                <a:cubicBezTo>
                  <a:pt x="1048327" y="484909"/>
                  <a:pt x="1059353" y="472093"/>
                  <a:pt x="1066800" y="457200"/>
                </a:cubicBezTo>
                <a:cubicBezTo>
                  <a:pt x="1082637" y="425526"/>
                  <a:pt x="1086603" y="377990"/>
                  <a:pt x="1094509" y="346364"/>
                </a:cubicBezTo>
                <a:cubicBezTo>
                  <a:pt x="1098051" y="332196"/>
                  <a:pt x="1103746" y="318655"/>
                  <a:pt x="1108364" y="304800"/>
                </a:cubicBezTo>
                <a:cubicBezTo>
                  <a:pt x="1103746" y="286327"/>
                  <a:pt x="1106404" y="264251"/>
                  <a:pt x="1094509" y="249382"/>
                </a:cubicBezTo>
                <a:cubicBezTo>
                  <a:pt x="1071321" y="220397"/>
                  <a:pt x="1019601" y="243864"/>
                  <a:pt x="997527" y="249382"/>
                </a:cubicBezTo>
                <a:cubicBezTo>
                  <a:pt x="953617" y="315248"/>
                  <a:pt x="975083" y="275151"/>
                  <a:pt x="942109" y="374073"/>
                </a:cubicBezTo>
                <a:lnTo>
                  <a:pt x="928255" y="415637"/>
                </a:lnTo>
                <a:lnTo>
                  <a:pt x="914400" y="457200"/>
                </a:lnTo>
                <a:cubicBezTo>
                  <a:pt x="870330" y="324988"/>
                  <a:pt x="914400" y="474086"/>
                  <a:pt x="914400" y="152400"/>
                </a:cubicBezTo>
                <a:cubicBezTo>
                  <a:pt x="914400" y="101391"/>
                  <a:pt x="905164" y="50800"/>
                  <a:pt x="900546" y="0"/>
                </a:cubicBezTo>
                <a:lnTo>
                  <a:pt x="831273" y="13855"/>
                </a:lnTo>
                <a:cubicBezTo>
                  <a:pt x="750900" y="28468"/>
                  <a:pt x="762001" y="25400"/>
                  <a:pt x="748146" y="27709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6570" y="180102"/>
            <a:ext cx="2694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অ্যাফারেন্ট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ধমনি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75734" y="152386"/>
            <a:ext cx="2694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NikoshBAN" pitchFamily="2" charset="0"/>
                <a:cs typeface="NikoshBAN" pitchFamily="2" charset="0"/>
              </a:rPr>
              <a:t>ই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ফারেন্ট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ধমনি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1350840" y="533400"/>
            <a:ext cx="1524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4114800" y="578631"/>
            <a:ext cx="1524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3780" y="1135697"/>
            <a:ext cx="2694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গ্লোমেরুলাস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481147" y="1397307"/>
            <a:ext cx="435698" cy="481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423101" y="2256315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প্রান্তীয়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প্যাঁচানো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নালিকা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76178" y="1645074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বোম্যান্স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কাপসুল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687" y="2951751"/>
            <a:ext cx="2154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নিকটবর্তী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প্যাঁচানো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নালিকা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698996" y="3144245"/>
            <a:ext cx="1376738" cy="1323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038600" y="4755748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হেনরির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লুপ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Left Arrow 20"/>
          <p:cNvSpPr/>
          <p:nvPr/>
        </p:nvSpPr>
        <p:spPr>
          <a:xfrm>
            <a:off x="3567567" y="4926179"/>
            <a:ext cx="519523" cy="1642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648200" y="4047165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সংগ্রাহক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নালিকা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Up Arrow 22"/>
          <p:cNvSpPr/>
          <p:nvPr/>
        </p:nvSpPr>
        <p:spPr>
          <a:xfrm>
            <a:off x="5555695" y="1906684"/>
            <a:ext cx="124706" cy="4555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7148945" y="4215262"/>
            <a:ext cx="381000" cy="187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480977" y="5943681"/>
            <a:ext cx="35052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নেফ্রনের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1579440" y="1316194"/>
            <a:ext cx="1496294" cy="720436"/>
          </a:xfrm>
          <a:custGeom>
            <a:avLst/>
            <a:gdLst>
              <a:gd name="connsiteX0" fmla="*/ 249382 w 1496294"/>
              <a:gd name="connsiteY0" fmla="*/ 13854 h 720436"/>
              <a:gd name="connsiteX1" fmla="*/ 249382 w 1496294"/>
              <a:gd name="connsiteY1" fmla="*/ 13854 h 720436"/>
              <a:gd name="connsiteX2" fmla="*/ 207819 w 1496294"/>
              <a:gd name="connsiteY2" fmla="*/ 124691 h 720436"/>
              <a:gd name="connsiteX3" fmla="*/ 193964 w 1496294"/>
              <a:gd name="connsiteY3" fmla="*/ 180109 h 720436"/>
              <a:gd name="connsiteX4" fmla="*/ 152400 w 1496294"/>
              <a:gd name="connsiteY4" fmla="*/ 263236 h 720436"/>
              <a:gd name="connsiteX5" fmla="*/ 166255 w 1496294"/>
              <a:gd name="connsiteY5" fmla="*/ 346363 h 720436"/>
              <a:gd name="connsiteX6" fmla="*/ 180110 w 1496294"/>
              <a:gd name="connsiteY6" fmla="*/ 387927 h 720436"/>
              <a:gd name="connsiteX7" fmla="*/ 290946 w 1496294"/>
              <a:gd name="connsiteY7" fmla="*/ 401781 h 720436"/>
              <a:gd name="connsiteX8" fmla="*/ 277091 w 1496294"/>
              <a:gd name="connsiteY8" fmla="*/ 443345 h 720436"/>
              <a:gd name="connsiteX9" fmla="*/ 318655 w 1496294"/>
              <a:gd name="connsiteY9" fmla="*/ 484909 h 720436"/>
              <a:gd name="connsiteX10" fmla="*/ 512619 w 1496294"/>
              <a:gd name="connsiteY10" fmla="*/ 554181 h 720436"/>
              <a:gd name="connsiteX11" fmla="*/ 554182 w 1496294"/>
              <a:gd name="connsiteY11" fmla="*/ 568036 h 720436"/>
              <a:gd name="connsiteX12" fmla="*/ 858982 w 1496294"/>
              <a:gd name="connsiteY12" fmla="*/ 568036 h 720436"/>
              <a:gd name="connsiteX13" fmla="*/ 900546 w 1496294"/>
              <a:gd name="connsiteY13" fmla="*/ 554181 h 720436"/>
              <a:gd name="connsiteX14" fmla="*/ 1163782 w 1496294"/>
              <a:gd name="connsiteY14" fmla="*/ 568036 h 720436"/>
              <a:gd name="connsiteX15" fmla="*/ 1246910 w 1496294"/>
              <a:gd name="connsiteY15" fmla="*/ 512618 h 720436"/>
              <a:gd name="connsiteX16" fmla="*/ 1330037 w 1496294"/>
              <a:gd name="connsiteY16" fmla="*/ 484909 h 720436"/>
              <a:gd name="connsiteX17" fmla="*/ 1343891 w 1496294"/>
              <a:gd name="connsiteY17" fmla="*/ 180109 h 720436"/>
              <a:gd name="connsiteX18" fmla="*/ 1330037 w 1496294"/>
              <a:gd name="connsiteY18" fmla="*/ 138545 h 720436"/>
              <a:gd name="connsiteX19" fmla="*/ 1288473 w 1496294"/>
              <a:gd name="connsiteY19" fmla="*/ 110836 h 720436"/>
              <a:gd name="connsiteX20" fmla="*/ 1302328 w 1496294"/>
              <a:gd name="connsiteY20" fmla="*/ 55418 h 720436"/>
              <a:gd name="connsiteX21" fmla="*/ 1385455 w 1496294"/>
              <a:gd name="connsiteY21" fmla="*/ 83127 h 720436"/>
              <a:gd name="connsiteX22" fmla="*/ 1413164 w 1496294"/>
              <a:gd name="connsiteY22" fmla="*/ 166254 h 720436"/>
              <a:gd name="connsiteX23" fmla="*/ 1427019 w 1496294"/>
              <a:gd name="connsiteY23" fmla="*/ 207818 h 720436"/>
              <a:gd name="connsiteX24" fmla="*/ 1454728 w 1496294"/>
              <a:gd name="connsiteY24" fmla="*/ 249381 h 720436"/>
              <a:gd name="connsiteX25" fmla="*/ 1468582 w 1496294"/>
              <a:gd name="connsiteY25" fmla="*/ 304800 h 720436"/>
              <a:gd name="connsiteX26" fmla="*/ 1496291 w 1496294"/>
              <a:gd name="connsiteY26" fmla="*/ 346363 h 720436"/>
              <a:gd name="connsiteX27" fmla="*/ 1468582 w 1496294"/>
              <a:gd name="connsiteY27" fmla="*/ 457200 h 720436"/>
              <a:gd name="connsiteX28" fmla="*/ 1427019 w 1496294"/>
              <a:gd name="connsiteY28" fmla="*/ 484909 h 720436"/>
              <a:gd name="connsiteX29" fmla="*/ 1371600 w 1496294"/>
              <a:gd name="connsiteY29" fmla="*/ 568036 h 720436"/>
              <a:gd name="connsiteX30" fmla="*/ 1357746 w 1496294"/>
              <a:gd name="connsiteY30" fmla="*/ 609600 h 720436"/>
              <a:gd name="connsiteX31" fmla="*/ 1316182 w 1496294"/>
              <a:gd name="connsiteY31" fmla="*/ 623454 h 720436"/>
              <a:gd name="connsiteX32" fmla="*/ 1288473 w 1496294"/>
              <a:gd name="connsiteY32" fmla="*/ 665018 h 720436"/>
              <a:gd name="connsiteX33" fmla="*/ 1205346 w 1496294"/>
              <a:gd name="connsiteY33" fmla="*/ 692727 h 720436"/>
              <a:gd name="connsiteX34" fmla="*/ 1025237 w 1496294"/>
              <a:gd name="connsiteY34" fmla="*/ 720436 h 720436"/>
              <a:gd name="connsiteX35" fmla="*/ 789710 w 1496294"/>
              <a:gd name="connsiteY35" fmla="*/ 706581 h 720436"/>
              <a:gd name="connsiteX36" fmla="*/ 235528 w 1496294"/>
              <a:gd name="connsiteY36" fmla="*/ 692727 h 720436"/>
              <a:gd name="connsiteX37" fmla="*/ 152400 w 1496294"/>
              <a:gd name="connsiteY37" fmla="*/ 637309 h 720436"/>
              <a:gd name="connsiteX38" fmla="*/ 110837 w 1496294"/>
              <a:gd name="connsiteY38" fmla="*/ 609600 h 720436"/>
              <a:gd name="connsiteX39" fmla="*/ 96982 w 1496294"/>
              <a:gd name="connsiteY39" fmla="*/ 568036 h 720436"/>
              <a:gd name="connsiteX40" fmla="*/ 83128 w 1496294"/>
              <a:gd name="connsiteY40" fmla="*/ 429491 h 720436"/>
              <a:gd name="connsiteX41" fmla="*/ 55419 w 1496294"/>
              <a:gd name="connsiteY41" fmla="*/ 401781 h 720436"/>
              <a:gd name="connsiteX42" fmla="*/ 55419 w 1496294"/>
              <a:gd name="connsiteY42" fmla="*/ 277091 h 720436"/>
              <a:gd name="connsiteX43" fmla="*/ 27710 w 1496294"/>
              <a:gd name="connsiteY43" fmla="*/ 83127 h 720436"/>
              <a:gd name="connsiteX44" fmla="*/ 0 w 1496294"/>
              <a:gd name="connsiteY44" fmla="*/ 55418 h 720436"/>
              <a:gd name="connsiteX45" fmla="*/ 13855 w 1496294"/>
              <a:gd name="connsiteY45" fmla="*/ 13854 h 720436"/>
              <a:gd name="connsiteX46" fmla="*/ 55419 w 1496294"/>
              <a:gd name="connsiteY46" fmla="*/ 0 h 720436"/>
              <a:gd name="connsiteX47" fmla="*/ 249382 w 1496294"/>
              <a:gd name="connsiteY47" fmla="*/ 13854 h 72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496294" h="720436">
                <a:moveTo>
                  <a:pt x="249382" y="13854"/>
                </a:moveTo>
                <a:lnTo>
                  <a:pt x="249382" y="13854"/>
                </a:lnTo>
                <a:cubicBezTo>
                  <a:pt x="235528" y="50800"/>
                  <a:pt x="220297" y="87258"/>
                  <a:pt x="207819" y="124691"/>
                </a:cubicBezTo>
                <a:cubicBezTo>
                  <a:pt x="201798" y="142755"/>
                  <a:pt x="201465" y="162607"/>
                  <a:pt x="193964" y="180109"/>
                </a:cubicBezTo>
                <a:cubicBezTo>
                  <a:pt x="113391" y="368110"/>
                  <a:pt x="210782" y="88095"/>
                  <a:pt x="152400" y="263236"/>
                </a:cubicBezTo>
                <a:cubicBezTo>
                  <a:pt x="157018" y="290945"/>
                  <a:pt x="160161" y="318941"/>
                  <a:pt x="166255" y="346363"/>
                </a:cubicBezTo>
                <a:cubicBezTo>
                  <a:pt x="169423" y="360619"/>
                  <a:pt x="166765" y="381996"/>
                  <a:pt x="180110" y="387927"/>
                </a:cubicBezTo>
                <a:cubicBezTo>
                  <a:pt x="214134" y="403049"/>
                  <a:pt x="254001" y="397163"/>
                  <a:pt x="290946" y="401781"/>
                </a:cubicBezTo>
                <a:cubicBezTo>
                  <a:pt x="286328" y="415636"/>
                  <a:pt x="272473" y="429490"/>
                  <a:pt x="277091" y="443345"/>
                </a:cubicBezTo>
                <a:cubicBezTo>
                  <a:pt x="283287" y="461933"/>
                  <a:pt x="303189" y="472880"/>
                  <a:pt x="318655" y="484909"/>
                </a:cubicBezTo>
                <a:cubicBezTo>
                  <a:pt x="413339" y="558553"/>
                  <a:pt x="390452" y="538911"/>
                  <a:pt x="512619" y="554181"/>
                </a:cubicBezTo>
                <a:cubicBezTo>
                  <a:pt x="526473" y="558799"/>
                  <a:pt x="539862" y="565172"/>
                  <a:pt x="554182" y="568036"/>
                </a:cubicBezTo>
                <a:cubicBezTo>
                  <a:pt x="684383" y="594077"/>
                  <a:pt x="694076" y="579030"/>
                  <a:pt x="858982" y="568036"/>
                </a:cubicBezTo>
                <a:cubicBezTo>
                  <a:pt x="872837" y="563418"/>
                  <a:pt x="885942" y="554181"/>
                  <a:pt x="900546" y="554181"/>
                </a:cubicBezTo>
                <a:cubicBezTo>
                  <a:pt x="988413" y="554181"/>
                  <a:pt x="1076541" y="578505"/>
                  <a:pt x="1163782" y="568036"/>
                </a:cubicBezTo>
                <a:cubicBezTo>
                  <a:pt x="1196847" y="564068"/>
                  <a:pt x="1215317" y="523149"/>
                  <a:pt x="1246910" y="512618"/>
                </a:cubicBezTo>
                <a:lnTo>
                  <a:pt x="1330037" y="484909"/>
                </a:lnTo>
                <a:cubicBezTo>
                  <a:pt x="1334655" y="383309"/>
                  <a:pt x="1343891" y="281814"/>
                  <a:pt x="1343891" y="180109"/>
                </a:cubicBezTo>
                <a:cubicBezTo>
                  <a:pt x="1343891" y="165505"/>
                  <a:pt x="1339160" y="149949"/>
                  <a:pt x="1330037" y="138545"/>
                </a:cubicBezTo>
                <a:cubicBezTo>
                  <a:pt x="1319635" y="125543"/>
                  <a:pt x="1302328" y="120072"/>
                  <a:pt x="1288473" y="110836"/>
                </a:cubicBezTo>
                <a:cubicBezTo>
                  <a:pt x="1293091" y="92363"/>
                  <a:pt x="1288864" y="68882"/>
                  <a:pt x="1302328" y="55418"/>
                </a:cubicBezTo>
                <a:cubicBezTo>
                  <a:pt x="1347284" y="10462"/>
                  <a:pt x="1370459" y="49385"/>
                  <a:pt x="1385455" y="83127"/>
                </a:cubicBezTo>
                <a:cubicBezTo>
                  <a:pt x="1397317" y="109817"/>
                  <a:pt x="1403928" y="138545"/>
                  <a:pt x="1413164" y="166254"/>
                </a:cubicBezTo>
                <a:cubicBezTo>
                  <a:pt x="1417782" y="180109"/>
                  <a:pt x="1418918" y="195667"/>
                  <a:pt x="1427019" y="207818"/>
                </a:cubicBezTo>
                <a:lnTo>
                  <a:pt x="1454728" y="249381"/>
                </a:lnTo>
                <a:cubicBezTo>
                  <a:pt x="1459346" y="267854"/>
                  <a:pt x="1461081" y="287298"/>
                  <a:pt x="1468582" y="304800"/>
                </a:cubicBezTo>
                <a:cubicBezTo>
                  <a:pt x="1475141" y="320105"/>
                  <a:pt x="1494226" y="329841"/>
                  <a:pt x="1496291" y="346363"/>
                </a:cubicBezTo>
                <a:cubicBezTo>
                  <a:pt x="1496571" y="348603"/>
                  <a:pt x="1479342" y="443750"/>
                  <a:pt x="1468582" y="457200"/>
                </a:cubicBezTo>
                <a:cubicBezTo>
                  <a:pt x="1458180" y="470202"/>
                  <a:pt x="1440873" y="475673"/>
                  <a:pt x="1427019" y="484909"/>
                </a:cubicBezTo>
                <a:cubicBezTo>
                  <a:pt x="1408546" y="512618"/>
                  <a:pt x="1382131" y="536443"/>
                  <a:pt x="1371600" y="568036"/>
                </a:cubicBezTo>
                <a:cubicBezTo>
                  <a:pt x="1366982" y="581891"/>
                  <a:pt x="1368073" y="599273"/>
                  <a:pt x="1357746" y="609600"/>
                </a:cubicBezTo>
                <a:cubicBezTo>
                  <a:pt x="1347419" y="619927"/>
                  <a:pt x="1330037" y="618836"/>
                  <a:pt x="1316182" y="623454"/>
                </a:cubicBezTo>
                <a:cubicBezTo>
                  <a:pt x="1306946" y="637309"/>
                  <a:pt x="1302593" y="656193"/>
                  <a:pt x="1288473" y="665018"/>
                </a:cubicBezTo>
                <a:cubicBezTo>
                  <a:pt x="1263705" y="680498"/>
                  <a:pt x="1233055" y="683491"/>
                  <a:pt x="1205346" y="692727"/>
                </a:cubicBezTo>
                <a:cubicBezTo>
                  <a:pt x="1119755" y="721257"/>
                  <a:pt x="1178301" y="705129"/>
                  <a:pt x="1025237" y="720436"/>
                </a:cubicBezTo>
                <a:cubicBezTo>
                  <a:pt x="946728" y="715818"/>
                  <a:pt x="868306" y="709339"/>
                  <a:pt x="789710" y="706581"/>
                </a:cubicBezTo>
                <a:cubicBezTo>
                  <a:pt x="605039" y="700101"/>
                  <a:pt x="419231" y="712694"/>
                  <a:pt x="235528" y="692727"/>
                </a:cubicBezTo>
                <a:cubicBezTo>
                  <a:pt x="202421" y="689128"/>
                  <a:pt x="180109" y="655782"/>
                  <a:pt x="152400" y="637309"/>
                </a:cubicBezTo>
                <a:lnTo>
                  <a:pt x="110837" y="609600"/>
                </a:lnTo>
                <a:cubicBezTo>
                  <a:pt x="106219" y="595745"/>
                  <a:pt x="99203" y="582470"/>
                  <a:pt x="96982" y="568036"/>
                </a:cubicBezTo>
                <a:cubicBezTo>
                  <a:pt x="89925" y="522164"/>
                  <a:pt x="94384" y="474517"/>
                  <a:pt x="83128" y="429491"/>
                </a:cubicBezTo>
                <a:cubicBezTo>
                  <a:pt x="79960" y="416819"/>
                  <a:pt x="64655" y="411018"/>
                  <a:pt x="55419" y="401781"/>
                </a:cubicBezTo>
                <a:cubicBezTo>
                  <a:pt x="79056" y="283594"/>
                  <a:pt x="70093" y="379810"/>
                  <a:pt x="55419" y="277091"/>
                </a:cubicBezTo>
                <a:cubicBezTo>
                  <a:pt x="54705" y="272090"/>
                  <a:pt x="46652" y="121010"/>
                  <a:pt x="27710" y="83127"/>
                </a:cubicBezTo>
                <a:cubicBezTo>
                  <a:pt x="21868" y="71444"/>
                  <a:pt x="9237" y="64654"/>
                  <a:pt x="0" y="55418"/>
                </a:cubicBezTo>
                <a:cubicBezTo>
                  <a:pt x="4618" y="41563"/>
                  <a:pt x="3528" y="24181"/>
                  <a:pt x="13855" y="13854"/>
                </a:cubicBezTo>
                <a:cubicBezTo>
                  <a:pt x="24182" y="3527"/>
                  <a:pt x="40852" y="1040"/>
                  <a:pt x="55419" y="0"/>
                </a:cubicBezTo>
                <a:lnTo>
                  <a:pt x="249382" y="13854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5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9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18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9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0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3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8" grpId="0" animBg="1"/>
      <p:bldP spid="8" grpId="1" animBg="1"/>
      <p:bldP spid="11" grpId="0" animBg="1"/>
      <p:bldP spid="11" grpId="1" animBg="1"/>
      <p:bldP spid="13" grpId="0" animBg="1"/>
      <p:bldP spid="13" grpId="1" animBg="1"/>
      <p:bldP spid="14" grpId="0" animBg="1"/>
      <p:bldP spid="14" grpId="1" animBg="1"/>
      <p:bldP spid="2" grpId="0"/>
      <p:bldP spid="2" grpId="1"/>
      <p:bldP spid="10" grpId="0"/>
      <p:bldP spid="10" grpId="1"/>
      <p:bldP spid="3" grpId="0" animBg="1"/>
      <p:bldP spid="3" grpId="1" animBg="1"/>
      <p:bldP spid="12" grpId="0" animBg="1"/>
      <p:bldP spid="12" grpId="1" animBg="1"/>
      <p:bldP spid="15" grpId="0"/>
      <p:bldP spid="15" grpId="1"/>
      <p:bldP spid="7" grpId="0" animBg="1"/>
      <p:bldP spid="7" grpId="1" animBg="1"/>
      <p:bldP spid="9" grpId="0"/>
      <p:bldP spid="9" grpId="1"/>
      <p:bldP spid="17" grpId="0"/>
      <p:bldP spid="17" grpId="1"/>
      <p:bldP spid="18" grpId="0"/>
      <p:bldP spid="18" grpId="1"/>
      <p:bldP spid="19" grpId="0" animBg="1"/>
      <p:bldP spid="19" grpId="1" animBg="1"/>
      <p:bldP spid="20" grpId="0"/>
      <p:bldP spid="20" grpId="1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4" grpId="0" animBg="1"/>
      <p:bldP spid="24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6955004" y="1233066"/>
            <a:ext cx="1413164" cy="5147973"/>
          </a:xfrm>
          <a:custGeom>
            <a:avLst/>
            <a:gdLst>
              <a:gd name="connsiteX0" fmla="*/ 748146 w 1413164"/>
              <a:gd name="connsiteY0" fmla="*/ 27709 h 5147973"/>
              <a:gd name="connsiteX1" fmla="*/ 748146 w 1413164"/>
              <a:gd name="connsiteY1" fmla="*/ 27709 h 5147973"/>
              <a:gd name="connsiteX2" fmla="*/ 734291 w 1413164"/>
              <a:gd name="connsiteY2" fmla="*/ 193964 h 5147973"/>
              <a:gd name="connsiteX3" fmla="*/ 706582 w 1413164"/>
              <a:gd name="connsiteY3" fmla="*/ 332509 h 5147973"/>
              <a:gd name="connsiteX4" fmla="*/ 734291 w 1413164"/>
              <a:gd name="connsiteY4" fmla="*/ 609600 h 5147973"/>
              <a:gd name="connsiteX5" fmla="*/ 748146 w 1413164"/>
              <a:gd name="connsiteY5" fmla="*/ 651164 h 5147973"/>
              <a:gd name="connsiteX6" fmla="*/ 734291 w 1413164"/>
              <a:gd name="connsiteY6" fmla="*/ 1371600 h 5147973"/>
              <a:gd name="connsiteX7" fmla="*/ 720436 w 1413164"/>
              <a:gd name="connsiteY7" fmla="*/ 1662546 h 5147973"/>
              <a:gd name="connsiteX8" fmla="*/ 706582 w 1413164"/>
              <a:gd name="connsiteY8" fmla="*/ 1620982 h 5147973"/>
              <a:gd name="connsiteX9" fmla="*/ 637309 w 1413164"/>
              <a:gd name="connsiteY9" fmla="*/ 1551709 h 5147973"/>
              <a:gd name="connsiteX10" fmla="*/ 554182 w 1413164"/>
              <a:gd name="connsiteY10" fmla="*/ 1524000 h 5147973"/>
              <a:gd name="connsiteX11" fmla="*/ 512618 w 1413164"/>
              <a:gd name="connsiteY11" fmla="*/ 1510146 h 5147973"/>
              <a:gd name="connsiteX12" fmla="*/ 318655 w 1413164"/>
              <a:gd name="connsiteY12" fmla="*/ 1524000 h 5147973"/>
              <a:gd name="connsiteX13" fmla="*/ 277091 w 1413164"/>
              <a:gd name="connsiteY13" fmla="*/ 1537855 h 5147973"/>
              <a:gd name="connsiteX14" fmla="*/ 263236 w 1413164"/>
              <a:gd name="connsiteY14" fmla="*/ 1579419 h 5147973"/>
              <a:gd name="connsiteX15" fmla="*/ 277091 w 1413164"/>
              <a:gd name="connsiteY15" fmla="*/ 1662546 h 5147973"/>
              <a:gd name="connsiteX16" fmla="*/ 429491 w 1413164"/>
              <a:gd name="connsiteY16" fmla="*/ 1634837 h 5147973"/>
              <a:gd name="connsiteX17" fmla="*/ 526473 w 1413164"/>
              <a:gd name="connsiteY17" fmla="*/ 1648691 h 5147973"/>
              <a:gd name="connsiteX18" fmla="*/ 609600 w 1413164"/>
              <a:gd name="connsiteY18" fmla="*/ 1814946 h 5147973"/>
              <a:gd name="connsiteX19" fmla="*/ 637309 w 1413164"/>
              <a:gd name="connsiteY19" fmla="*/ 1856509 h 5147973"/>
              <a:gd name="connsiteX20" fmla="*/ 678873 w 1413164"/>
              <a:gd name="connsiteY20" fmla="*/ 2008909 h 5147973"/>
              <a:gd name="connsiteX21" fmla="*/ 665018 w 1413164"/>
              <a:gd name="connsiteY21" fmla="*/ 2175164 h 5147973"/>
              <a:gd name="connsiteX22" fmla="*/ 609600 w 1413164"/>
              <a:gd name="connsiteY22" fmla="*/ 2840182 h 5147973"/>
              <a:gd name="connsiteX23" fmla="*/ 568036 w 1413164"/>
              <a:gd name="connsiteY23" fmla="*/ 2812473 h 5147973"/>
              <a:gd name="connsiteX24" fmla="*/ 512618 w 1413164"/>
              <a:gd name="connsiteY24" fmla="*/ 2729346 h 5147973"/>
              <a:gd name="connsiteX25" fmla="*/ 484909 w 1413164"/>
              <a:gd name="connsiteY25" fmla="*/ 2687782 h 5147973"/>
              <a:gd name="connsiteX26" fmla="*/ 443346 w 1413164"/>
              <a:gd name="connsiteY26" fmla="*/ 2660073 h 5147973"/>
              <a:gd name="connsiteX27" fmla="*/ 207818 w 1413164"/>
              <a:gd name="connsiteY27" fmla="*/ 2701637 h 5147973"/>
              <a:gd name="connsiteX28" fmla="*/ 193964 w 1413164"/>
              <a:gd name="connsiteY28" fmla="*/ 2743200 h 5147973"/>
              <a:gd name="connsiteX29" fmla="*/ 332509 w 1413164"/>
              <a:gd name="connsiteY29" fmla="*/ 2770909 h 5147973"/>
              <a:gd name="connsiteX30" fmla="*/ 374073 w 1413164"/>
              <a:gd name="connsiteY30" fmla="*/ 2784764 h 5147973"/>
              <a:gd name="connsiteX31" fmla="*/ 401782 w 1413164"/>
              <a:gd name="connsiteY31" fmla="*/ 2826328 h 5147973"/>
              <a:gd name="connsiteX32" fmla="*/ 443346 w 1413164"/>
              <a:gd name="connsiteY32" fmla="*/ 2840182 h 5147973"/>
              <a:gd name="connsiteX33" fmla="*/ 457200 w 1413164"/>
              <a:gd name="connsiteY33" fmla="*/ 2881746 h 5147973"/>
              <a:gd name="connsiteX34" fmla="*/ 568036 w 1413164"/>
              <a:gd name="connsiteY34" fmla="*/ 2964873 h 5147973"/>
              <a:gd name="connsiteX35" fmla="*/ 623455 w 1413164"/>
              <a:gd name="connsiteY35" fmla="*/ 2978728 h 5147973"/>
              <a:gd name="connsiteX36" fmla="*/ 637309 w 1413164"/>
              <a:gd name="connsiteY36" fmla="*/ 3020291 h 5147973"/>
              <a:gd name="connsiteX37" fmla="*/ 609600 w 1413164"/>
              <a:gd name="connsiteY37" fmla="*/ 3422073 h 5147973"/>
              <a:gd name="connsiteX38" fmla="*/ 609600 w 1413164"/>
              <a:gd name="connsiteY38" fmla="*/ 3948546 h 5147973"/>
              <a:gd name="connsiteX39" fmla="*/ 581891 w 1413164"/>
              <a:gd name="connsiteY39" fmla="*/ 3906982 h 5147973"/>
              <a:gd name="connsiteX40" fmla="*/ 568036 w 1413164"/>
              <a:gd name="connsiteY40" fmla="*/ 3865419 h 5147973"/>
              <a:gd name="connsiteX41" fmla="*/ 540327 w 1413164"/>
              <a:gd name="connsiteY41" fmla="*/ 3837709 h 5147973"/>
              <a:gd name="connsiteX42" fmla="*/ 484909 w 1413164"/>
              <a:gd name="connsiteY42" fmla="*/ 3754582 h 5147973"/>
              <a:gd name="connsiteX43" fmla="*/ 471055 w 1413164"/>
              <a:gd name="connsiteY43" fmla="*/ 3713019 h 5147973"/>
              <a:gd name="connsiteX44" fmla="*/ 374073 w 1413164"/>
              <a:gd name="connsiteY44" fmla="*/ 3643746 h 5147973"/>
              <a:gd name="connsiteX45" fmla="*/ 96982 w 1413164"/>
              <a:gd name="connsiteY45" fmla="*/ 3657600 h 5147973"/>
              <a:gd name="connsiteX46" fmla="*/ 41564 w 1413164"/>
              <a:gd name="connsiteY46" fmla="*/ 3671455 h 5147973"/>
              <a:gd name="connsiteX47" fmla="*/ 0 w 1413164"/>
              <a:gd name="connsiteY47" fmla="*/ 3754582 h 5147973"/>
              <a:gd name="connsiteX48" fmla="*/ 41564 w 1413164"/>
              <a:gd name="connsiteY48" fmla="*/ 3768437 h 5147973"/>
              <a:gd name="connsiteX49" fmla="*/ 207818 w 1413164"/>
              <a:gd name="connsiteY49" fmla="*/ 3782291 h 5147973"/>
              <a:gd name="connsiteX50" fmla="*/ 290946 w 1413164"/>
              <a:gd name="connsiteY50" fmla="*/ 3837709 h 5147973"/>
              <a:gd name="connsiteX51" fmla="*/ 332509 w 1413164"/>
              <a:gd name="connsiteY51" fmla="*/ 3851564 h 5147973"/>
              <a:gd name="connsiteX52" fmla="*/ 401782 w 1413164"/>
              <a:gd name="connsiteY52" fmla="*/ 3934691 h 5147973"/>
              <a:gd name="connsiteX53" fmla="*/ 471055 w 1413164"/>
              <a:gd name="connsiteY53" fmla="*/ 4003964 h 5147973"/>
              <a:gd name="connsiteX54" fmla="*/ 484909 w 1413164"/>
              <a:gd name="connsiteY54" fmla="*/ 4045528 h 5147973"/>
              <a:gd name="connsiteX55" fmla="*/ 526473 w 1413164"/>
              <a:gd name="connsiteY55" fmla="*/ 4073237 h 5147973"/>
              <a:gd name="connsiteX56" fmla="*/ 554182 w 1413164"/>
              <a:gd name="connsiteY56" fmla="*/ 4114800 h 5147973"/>
              <a:gd name="connsiteX57" fmla="*/ 609600 w 1413164"/>
              <a:gd name="connsiteY57" fmla="*/ 4239491 h 5147973"/>
              <a:gd name="connsiteX58" fmla="*/ 623455 w 1413164"/>
              <a:gd name="connsiteY58" fmla="*/ 4378037 h 5147973"/>
              <a:gd name="connsiteX59" fmla="*/ 651164 w 1413164"/>
              <a:gd name="connsiteY59" fmla="*/ 4682837 h 5147973"/>
              <a:gd name="connsiteX60" fmla="*/ 651164 w 1413164"/>
              <a:gd name="connsiteY60" fmla="*/ 5126182 h 5147973"/>
              <a:gd name="connsiteX61" fmla="*/ 858982 w 1413164"/>
              <a:gd name="connsiteY61" fmla="*/ 5112328 h 5147973"/>
              <a:gd name="connsiteX62" fmla="*/ 845127 w 1413164"/>
              <a:gd name="connsiteY62" fmla="*/ 5056909 h 5147973"/>
              <a:gd name="connsiteX63" fmla="*/ 872836 w 1413164"/>
              <a:gd name="connsiteY63" fmla="*/ 4599709 h 5147973"/>
              <a:gd name="connsiteX64" fmla="*/ 872836 w 1413164"/>
              <a:gd name="connsiteY64" fmla="*/ 3906982 h 5147973"/>
              <a:gd name="connsiteX65" fmla="*/ 858982 w 1413164"/>
              <a:gd name="connsiteY65" fmla="*/ 3851564 h 5147973"/>
              <a:gd name="connsiteX66" fmla="*/ 845127 w 1413164"/>
              <a:gd name="connsiteY66" fmla="*/ 3782291 h 5147973"/>
              <a:gd name="connsiteX67" fmla="*/ 886691 w 1413164"/>
              <a:gd name="connsiteY67" fmla="*/ 3532909 h 5147973"/>
              <a:gd name="connsiteX68" fmla="*/ 928255 w 1413164"/>
              <a:gd name="connsiteY68" fmla="*/ 3505200 h 5147973"/>
              <a:gd name="connsiteX69" fmla="*/ 969818 w 1413164"/>
              <a:gd name="connsiteY69" fmla="*/ 3491346 h 5147973"/>
              <a:gd name="connsiteX70" fmla="*/ 1039091 w 1413164"/>
              <a:gd name="connsiteY70" fmla="*/ 3505200 h 5147973"/>
              <a:gd name="connsiteX71" fmla="*/ 1080655 w 1413164"/>
              <a:gd name="connsiteY71" fmla="*/ 3519055 h 5147973"/>
              <a:gd name="connsiteX72" fmla="*/ 1288473 w 1413164"/>
              <a:gd name="connsiteY72" fmla="*/ 3505200 h 5147973"/>
              <a:gd name="connsiteX73" fmla="*/ 1330036 w 1413164"/>
              <a:gd name="connsiteY73" fmla="*/ 3491346 h 5147973"/>
              <a:gd name="connsiteX74" fmla="*/ 1413164 w 1413164"/>
              <a:gd name="connsiteY74" fmla="*/ 3435928 h 5147973"/>
              <a:gd name="connsiteX75" fmla="*/ 1371600 w 1413164"/>
              <a:gd name="connsiteY75" fmla="*/ 3408219 h 5147973"/>
              <a:gd name="connsiteX76" fmla="*/ 1080655 w 1413164"/>
              <a:gd name="connsiteY76" fmla="*/ 3380509 h 5147973"/>
              <a:gd name="connsiteX77" fmla="*/ 942109 w 1413164"/>
              <a:gd name="connsiteY77" fmla="*/ 3366655 h 5147973"/>
              <a:gd name="connsiteX78" fmla="*/ 872836 w 1413164"/>
              <a:gd name="connsiteY78" fmla="*/ 3269673 h 5147973"/>
              <a:gd name="connsiteX79" fmla="*/ 858982 w 1413164"/>
              <a:gd name="connsiteY79" fmla="*/ 3228109 h 5147973"/>
              <a:gd name="connsiteX80" fmla="*/ 872836 w 1413164"/>
              <a:gd name="connsiteY80" fmla="*/ 2895600 h 5147973"/>
              <a:gd name="connsiteX81" fmla="*/ 900546 w 1413164"/>
              <a:gd name="connsiteY81" fmla="*/ 2715491 h 5147973"/>
              <a:gd name="connsiteX82" fmla="*/ 928255 w 1413164"/>
              <a:gd name="connsiteY82" fmla="*/ 2563091 h 5147973"/>
              <a:gd name="connsiteX83" fmla="*/ 955964 w 1413164"/>
              <a:gd name="connsiteY83" fmla="*/ 2521528 h 5147973"/>
              <a:gd name="connsiteX84" fmla="*/ 928255 w 1413164"/>
              <a:gd name="connsiteY84" fmla="*/ 2327564 h 5147973"/>
              <a:gd name="connsiteX85" fmla="*/ 900546 w 1413164"/>
              <a:gd name="connsiteY85" fmla="*/ 2286000 h 5147973"/>
              <a:gd name="connsiteX86" fmla="*/ 872836 w 1413164"/>
              <a:gd name="connsiteY86" fmla="*/ 2202873 h 5147973"/>
              <a:gd name="connsiteX87" fmla="*/ 886691 w 1413164"/>
              <a:gd name="connsiteY87" fmla="*/ 2119746 h 5147973"/>
              <a:gd name="connsiteX88" fmla="*/ 983673 w 1413164"/>
              <a:gd name="connsiteY88" fmla="*/ 2022764 h 5147973"/>
              <a:gd name="connsiteX89" fmla="*/ 1066800 w 1413164"/>
              <a:gd name="connsiteY89" fmla="*/ 1981200 h 5147973"/>
              <a:gd name="connsiteX90" fmla="*/ 1108364 w 1413164"/>
              <a:gd name="connsiteY90" fmla="*/ 1939637 h 5147973"/>
              <a:gd name="connsiteX91" fmla="*/ 1149927 w 1413164"/>
              <a:gd name="connsiteY91" fmla="*/ 1925782 h 5147973"/>
              <a:gd name="connsiteX92" fmla="*/ 1177636 w 1413164"/>
              <a:gd name="connsiteY92" fmla="*/ 1884219 h 5147973"/>
              <a:gd name="connsiteX93" fmla="*/ 1233055 w 1413164"/>
              <a:gd name="connsiteY93" fmla="*/ 1814946 h 5147973"/>
              <a:gd name="connsiteX94" fmla="*/ 1246909 w 1413164"/>
              <a:gd name="connsiteY94" fmla="*/ 1759528 h 5147973"/>
              <a:gd name="connsiteX95" fmla="*/ 1260764 w 1413164"/>
              <a:gd name="connsiteY95" fmla="*/ 1717964 h 5147973"/>
              <a:gd name="connsiteX96" fmla="*/ 1246909 w 1413164"/>
              <a:gd name="connsiteY96" fmla="*/ 1551709 h 5147973"/>
              <a:gd name="connsiteX97" fmla="*/ 1191491 w 1413164"/>
              <a:gd name="connsiteY97" fmla="*/ 1620982 h 5147973"/>
              <a:gd name="connsiteX98" fmla="*/ 1149927 w 1413164"/>
              <a:gd name="connsiteY98" fmla="*/ 1704109 h 5147973"/>
              <a:gd name="connsiteX99" fmla="*/ 1136073 w 1413164"/>
              <a:gd name="connsiteY99" fmla="*/ 1745673 h 5147973"/>
              <a:gd name="connsiteX100" fmla="*/ 969818 w 1413164"/>
              <a:gd name="connsiteY100" fmla="*/ 1759528 h 5147973"/>
              <a:gd name="connsiteX101" fmla="*/ 928255 w 1413164"/>
              <a:gd name="connsiteY101" fmla="*/ 1745673 h 5147973"/>
              <a:gd name="connsiteX102" fmla="*/ 886691 w 1413164"/>
              <a:gd name="connsiteY102" fmla="*/ 1593273 h 5147973"/>
              <a:gd name="connsiteX103" fmla="*/ 900546 w 1413164"/>
              <a:gd name="connsiteY103" fmla="*/ 1482437 h 5147973"/>
              <a:gd name="connsiteX104" fmla="*/ 928255 w 1413164"/>
              <a:gd name="connsiteY104" fmla="*/ 1399309 h 5147973"/>
              <a:gd name="connsiteX105" fmla="*/ 955964 w 1413164"/>
              <a:gd name="connsiteY105" fmla="*/ 872837 h 5147973"/>
              <a:gd name="connsiteX106" fmla="*/ 969818 w 1413164"/>
              <a:gd name="connsiteY106" fmla="*/ 831273 h 5147973"/>
              <a:gd name="connsiteX107" fmla="*/ 983673 w 1413164"/>
              <a:gd name="connsiteY107" fmla="*/ 678873 h 5147973"/>
              <a:gd name="connsiteX108" fmla="*/ 1025236 w 1413164"/>
              <a:gd name="connsiteY108" fmla="*/ 540328 h 5147973"/>
              <a:gd name="connsiteX109" fmla="*/ 1039091 w 1413164"/>
              <a:gd name="connsiteY109" fmla="*/ 498764 h 5147973"/>
              <a:gd name="connsiteX110" fmla="*/ 1066800 w 1413164"/>
              <a:gd name="connsiteY110" fmla="*/ 457200 h 5147973"/>
              <a:gd name="connsiteX111" fmla="*/ 1094509 w 1413164"/>
              <a:gd name="connsiteY111" fmla="*/ 346364 h 5147973"/>
              <a:gd name="connsiteX112" fmla="*/ 1108364 w 1413164"/>
              <a:gd name="connsiteY112" fmla="*/ 304800 h 5147973"/>
              <a:gd name="connsiteX113" fmla="*/ 1094509 w 1413164"/>
              <a:gd name="connsiteY113" fmla="*/ 249382 h 5147973"/>
              <a:gd name="connsiteX114" fmla="*/ 997527 w 1413164"/>
              <a:gd name="connsiteY114" fmla="*/ 249382 h 5147973"/>
              <a:gd name="connsiteX115" fmla="*/ 942109 w 1413164"/>
              <a:gd name="connsiteY115" fmla="*/ 374073 h 5147973"/>
              <a:gd name="connsiteX116" fmla="*/ 928255 w 1413164"/>
              <a:gd name="connsiteY116" fmla="*/ 415637 h 5147973"/>
              <a:gd name="connsiteX117" fmla="*/ 914400 w 1413164"/>
              <a:gd name="connsiteY117" fmla="*/ 457200 h 5147973"/>
              <a:gd name="connsiteX118" fmla="*/ 914400 w 1413164"/>
              <a:gd name="connsiteY118" fmla="*/ 152400 h 5147973"/>
              <a:gd name="connsiteX119" fmla="*/ 900546 w 1413164"/>
              <a:gd name="connsiteY119" fmla="*/ 0 h 5147973"/>
              <a:gd name="connsiteX120" fmla="*/ 831273 w 1413164"/>
              <a:gd name="connsiteY120" fmla="*/ 13855 h 5147973"/>
              <a:gd name="connsiteX121" fmla="*/ 748146 w 1413164"/>
              <a:gd name="connsiteY121" fmla="*/ 27709 h 514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413164" h="5147973">
                <a:moveTo>
                  <a:pt x="748146" y="27709"/>
                </a:moveTo>
                <a:lnTo>
                  <a:pt x="748146" y="27709"/>
                </a:lnTo>
                <a:cubicBezTo>
                  <a:pt x="743528" y="83127"/>
                  <a:pt x="740432" y="138694"/>
                  <a:pt x="734291" y="193964"/>
                </a:cubicBezTo>
                <a:cubicBezTo>
                  <a:pt x="727497" y="255104"/>
                  <a:pt x="720340" y="277473"/>
                  <a:pt x="706582" y="332509"/>
                </a:cubicBezTo>
                <a:cubicBezTo>
                  <a:pt x="714640" y="453389"/>
                  <a:pt x="709317" y="509707"/>
                  <a:pt x="734291" y="609600"/>
                </a:cubicBezTo>
                <a:cubicBezTo>
                  <a:pt x="737833" y="623768"/>
                  <a:pt x="743528" y="637309"/>
                  <a:pt x="748146" y="651164"/>
                </a:cubicBezTo>
                <a:cubicBezTo>
                  <a:pt x="743528" y="891309"/>
                  <a:pt x="740869" y="1131500"/>
                  <a:pt x="734291" y="1371600"/>
                </a:cubicBezTo>
                <a:cubicBezTo>
                  <a:pt x="731632" y="1468655"/>
                  <a:pt x="731158" y="1566048"/>
                  <a:pt x="720436" y="1662546"/>
                </a:cubicBezTo>
                <a:cubicBezTo>
                  <a:pt x="718823" y="1677061"/>
                  <a:pt x="715344" y="1632665"/>
                  <a:pt x="706582" y="1620982"/>
                </a:cubicBezTo>
                <a:cubicBezTo>
                  <a:pt x="686989" y="1594857"/>
                  <a:pt x="668289" y="1562036"/>
                  <a:pt x="637309" y="1551709"/>
                </a:cubicBezTo>
                <a:lnTo>
                  <a:pt x="554182" y="1524000"/>
                </a:lnTo>
                <a:lnTo>
                  <a:pt x="512618" y="1510146"/>
                </a:lnTo>
                <a:cubicBezTo>
                  <a:pt x="447964" y="1514764"/>
                  <a:pt x="383030" y="1516426"/>
                  <a:pt x="318655" y="1524000"/>
                </a:cubicBezTo>
                <a:cubicBezTo>
                  <a:pt x="304151" y="1525706"/>
                  <a:pt x="287418" y="1527528"/>
                  <a:pt x="277091" y="1537855"/>
                </a:cubicBezTo>
                <a:cubicBezTo>
                  <a:pt x="266764" y="1548182"/>
                  <a:pt x="267854" y="1565564"/>
                  <a:pt x="263236" y="1579419"/>
                </a:cubicBezTo>
                <a:cubicBezTo>
                  <a:pt x="267854" y="1607128"/>
                  <a:pt x="254232" y="1646218"/>
                  <a:pt x="277091" y="1662546"/>
                </a:cubicBezTo>
                <a:cubicBezTo>
                  <a:pt x="280967" y="1665314"/>
                  <a:pt x="418578" y="1637020"/>
                  <a:pt x="429491" y="1634837"/>
                </a:cubicBezTo>
                <a:cubicBezTo>
                  <a:pt x="461818" y="1639455"/>
                  <a:pt x="498923" y="1631159"/>
                  <a:pt x="526473" y="1648691"/>
                </a:cubicBezTo>
                <a:cubicBezTo>
                  <a:pt x="602200" y="1696881"/>
                  <a:pt x="567757" y="1752182"/>
                  <a:pt x="609600" y="1814946"/>
                </a:cubicBezTo>
                <a:cubicBezTo>
                  <a:pt x="618836" y="1828800"/>
                  <a:pt x="630546" y="1841293"/>
                  <a:pt x="637309" y="1856509"/>
                </a:cubicBezTo>
                <a:cubicBezTo>
                  <a:pt x="662875" y="1914034"/>
                  <a:pt x="667020" y="1949648"/>
                  <a:pt x="678873" y="2008909"/>
                </a:cubicBezTo>
                <a:cubicBezTo>
                  <a:pt x="674255" y="2064327"/>
                  <a:pt x="666840" y="2119583"/>
                  <a:pt x="665018" y="2175164"/>
                </a:cubicBezTo>
                <a:cubicBezTo>
                  <a:pt x="663773" y="2213126"/>
                  <a:pt x="865054" y="2967909"/>
                  <a:pt x="609600" y="2840182"/>
                </a:cubicBezTo>
                <a:cubicBezTo>
                  <a:pt x="594707" y="2832735"/>
                  <a:pt x="581891" y="2821709"/>
                  <a:pt x="568036" y="2812473"/>
                </a:cubicBezTo>
                <a:lnTo>
                  <a:pt x="512618" y="2729346"/>
                </a:lnTo>
                <a:cubicBezTo>
                  <a:pt x="503382" y="2715491"/>
                  <a:pt x="498764" y="2697018"/>
                  <a:pt x="484909" y="2687782"/>
                </a:cubicBezTo>
                <a:lnTo>
                  <a:pt x="443346" y="2660073"/>
                </a:lnTo>
                <a:cubicBezTo>
                  <a:pt x="416772" y="2661971"/>
                  <a:pt x="256049" y="2641349"/>
                  <a:pt x="207818" y="2701637"/>
                </a:cubicBezTo>
                <a:cubicBezTo>
                  <a:pt x="198695" y="2713041"/>
                  <a:pt x="198582" y="2729346"/>
                  <a:pt x="193964" y="2743200"/>
                </a:cubicBezTo>
                <a:cubicBezTo>
                  <a:pt x="287864" y="2774501"/>
                  <a:pt x="173313" y="2739070"/>
                  <a:pt x="332509" y="2770909"/>
                </a:cubicBezTo>
                <a:cubicBezTo>
                  <a:pt x="346830" y="2773773"/>
                  <a:pt x="360218" y="2780146"/>
                  <a:pt x="374073" y="2784764"/>
                </a:cubicBezTo>
                <a:cubicBezTo>
                  <a:pt x="383309" y="2798619"/>
                  <a:pt x="388780" y="2815926"/>
                  <a:pt x="401782" y="2826328"/>
                </a:cubicBezTo>
                <a:cubicBezTo>
                  <a:pt x="413186" y="2835451"/>
                  <a:pt x="433019" y="2829855"/>
                  <a:pt x="443346" y="2840182"/>
                </a:cubicBezTo>
                <a:cubicBezTo>
                  <a:pt x="453673" y="2850509"/>
                  <a:pt x="448438" y="2870063"/>
                  <a:pt x="457200" y="2881746"/>
                </a:cubicBezTo>
                <a:cubicBezTo>
                  <a:pt x="504099" y="2944279"/>
                  <a:pt x="510117" y="2948325"/>
                  <a:pt x="568036" y="2964873"/>
                </a:cubicBezTo>
                <a:cubicBezTo>
                  <a:pt x="586345" y="2970104"/>
                  <a:pt x="604982" y="2974110"/>
                  <a:pt x="623455" y="2978728"/>
                </a:cubicBezTo>
                <a:cubicBezTo>
                  <a:pt x="628073" y="2992582"/>
                  <a:pt x="637309" y="3005687"/>
                  <a:pt x="637309" y="3020291"/>
                </a:cubicBezTo>
                <a:cubicBezTo>
                  <a:pt x="637309" y="3250359"/>
                  <a:pt x="632914" y="3258878"/>
                  <a:pt x="609600" y="3422073"/>
                </a:cubicBezTo>
                <a:cubicBezTo>
                  <a:pt x="611627" y="3450449"/>
                  <a:pt x="659923" y="4024031"/>
                  <a:pt x="609600" y="3948546"/>
                </a:cubicBezTo>
                <a:cubicBezTo>
                  <a:pt x="600364" y="3934691"/>
                  <a:pt x="589338" y="3921875"/>
                  <a:pt x="581891" y="3906982"/>
                </a:cubicBezTo>
                <a:cubicBezTo>
                  <a:pt x="575360" y="3893920"/>
                  <a:pt x="575550" y="3877942"/>
                  <a:pt x="568036" y="3865419"/>
                </a:cubicBezTo>
                <a:cubicBezTo>
                  <a:pt x="561315" y="3854218"/>
                  <a:pt x="548164" y="3848159"/>
                  <a:pt x="540327" y="3837709"/>
                </a:cubicBezTo>
                <a:cubicBezTo>
                  <a:pt x="520346" y="3811067"/>
                  <a:pt x="484909" y="3754582"/>
                  <a:pt x="484909" y="3754582"/>
                </a:cubicBezTo>
                <a:cubicBezTo>
                  <a:pt x="480291" y="3740728"/>
                  <a:pt x="479543" y="3724903"/>
                  <a:pt x="471055" y="3713019"/>
                </a:cubicBezTo>
                <a:cubicBezTo>
                  <a:pt x="429964" y="3655491"/>
                  <a:pt x="426639" y="3661267"/>
                  <a:pt x="374073" y="3643746"/>
                </a:cubicBezTo>
                <a:cubicBezTo>
                  <a:pt x="281709" y="3648364"/>
                  <a:pt x="189142" y="3649920"/>
                  <a:pt x="96982" y="3657600"/>
                </a:cubicBezTo>
                <a:cubicBezTo>
                  <a:pt x="78007" y="3659181"/>
                  <a:pt x="57407" y="3660893"/>
                  <a:pt x="41564" y="3671455"/>
                </a:cubicBezTo>
                <a:cubicBezTo>
                  <a:pt x="18544" y="3686802"/>
                  <a:pt x="7903" y="3730873"/>
                  <a:pt x="0" y="3754582"/>
                </a:cubicBezTo>
                <a:cubicBezTo>
                  <a:pt x="13855" y="3759200"/>
                  <a:pt x="27088" y="3766507"/>
                  <a:pt x="41564" y="3768437"/>
                </a:cubicBezTo>
                <a:cubicBezTo>
                  <a:pt x="96686" y="3775787"/>
                  <a:pt x="154237" y="3767407"/>
                  <a:pt x="207818" y="3782291"/>
                </a:cubicBezTo>
                <a:cubicBezTo>
                  <a:pt x="239905" y="3791204"/>
                  <a:pt x="259353" y="3827177"/>
                  <a:pt x="290946" y="3837709"/>
                </a:cubicBezTo>
                <a:lnTo>
                  <a:pt x="332509" y="3851564"/>
                </a:lnTo>
                <a:cubicBezTo>
                  <a:pt x="401305" y="3954760"/>
                  <a:pt x="312885" y="3828016"/>
                  <a:pt x="401782" y="3934691"/>
                </a:cubicBezTo>
                <a:cubicBezTo>
                  <a:pt x="459511" y="4003965"/>
                  <a:pt x="394853" y="3953163"/>
                  <a:pt x="471055" y="4003964"/>
                </a:cubicBezTo>
                <a:cubicBezTo>
                  <a:pt x="475673" y="4017819"/>
                  <a:pt x="475786" y="4034124"/>
                  <a:pt x="484909" y="4045528"/>
                </a:cubicBezTo>
                <a:cubicBezTo>
                  <a:pt x="495311" y="4058530"/>
                  <a:pt x="514699" y="4061463"/>
                  <a:pt x="526473" y="4073237"/>
                </a:cubicBezTo>
                <a:cubicBezTo>
                  <a:pt x="538247" y="4085011"/>
                  <a:pt x="544946" y="4100946"/>
                  <a:pt x="554182" y="4114800"/>
                </a:cubicBezTo>
                <a:cubicBezTo>
                  <a:pt x="587156" y="4213724"/>
                  <a:pt x="565689" y="4173625"/>
                  <a:pt x="609600" y="4239491"/>
                </a:cubicBezTo>
                <a:cubicBezTo>
                  <a:pt x="614218" y="4285673"/>
                  <a:pt x="620262" y="4331735"/>
                  <a:pt x="623455" y="4378037"/>
                </a:cubicBezTo>
                <a:cubicBezTo>
                  <a:pt x="643799" y="4673023"/>
                  <a:pt x="608571" y="4555062"/>
                  <a:pt x="651164" y="4682837"/>
                </a:cubicBezTo>
                <a:cubicBezTo>
                  <a:pt x="642309" y="4780236"/>
                  <a:pt x="608633" y="5073019"/>
                  <a:pt x="651164" y="5126182"/>
                </a:cubicBezTo>
                <a:cubicBezTo>
                  <a:pt x="694534" y="5180395"/>
                  <a:pt x="789709" y="5116946"/>
                  <a:pt x="858982" y="5112328"/>
                </a:cubicBezTo>
                <a:cubicBezTo>
                  <a:pt x="854364" y="5093855"/>
                  <a:pt x="845127" y="5075951"/>
                  <a:pt x="845127" y="5056909"/>
                </a:cubicBezTo>
                <a:cubicBezTo>
                  <a:pt x="845127" y="4769835"/>
                  <a:pt x="846096" y="4786899"/>
                  <a:pt x="872836" y="4599709"/>
                </a:cubicBezTo>
                <a:cubicBezTo>
                  <a:pt x="882024" y="4287321"/>
                  <a:pt x="899715" y="4175777"/>
                  <a:pt x="872836" y="3906982"/>
                </a:cubicBezTo>
                <a:cubicBezTo>
                  <a:pt x="870941" y="3888035"/>
                  <a:pt x="863113" y="3870152"/>
                  <a:pt x="858982" y="3851564"/>
                </a:cubicBezTo>
                <a:cubicBezTo>
                  <a:pt x="853874" y="3828576"/>
                  <a:pt x="849745" y="3805382"/>
                  <a:pt x="845127" y="3782291"/>
                </a:cubicBezTo>
                <a:cubicBezTo>
                  <a:pt x="853825" y="3643123"/>
                  <a:pt x="807686" y="3596114"/>
                  <a:pt x="886691" y="3532909"/>
                </a:cubicBezTo>
                <a:cubicBezTo>
                  <a:pt x="899693" y="3522507"/>
                  <a:pt x="913362" y="3512647"/>
                  <a:pt x="928255" y="3505200"/>
                </a:cubicBezTo>
                <a:cubicBezTo>
                  <a:pt x="941317" y="3498669"/>
                  <a:pt x="955964" y="3495964"/>
                  <a:pt x="969818" y="3491346"/>
                </a:cubicBezTo>
                <a:cubicBezTo>
                  <a:pt x="992909" y="3495964"/>
                  <a:pt x="1016246" y="3499489"/>
                  <a:pt x="1039091" y="3505200"/>
                </a:cubicBezTo>
                <a:cubicBezTo>
                  <a:pt x="1053259" y="3508742"/>
                  <a:pt x="1066051" y="3519055"/>
                  <a:pt x="1080655" y="3519055"/>
                </a:cubicBezTo>
                <a:cubicBezTo>
                  <a:pt x="1150081" y="3519055"/>
                  <a:pt x="1219200" y="3509818"/>
                  <a:pt x="1288473" y="3505200"/>
                </a:cubicBezTo>
                <a:cubicBezTo>
                  <a:pt x="1302327" y="3500582"/>
                  <a:pt x="1317270" y="3498438"/>
                  <a:pt x="1330036" y="3491346"/>
                </a:cubicBezTo>
                <a:cubicBezTo>
                  <a:pt x="1359148" y="3475173"/>
                  <a:pt x="1413164" y="3435928"/>
                  <a:pt x="1413164" y="3435928"/>
                </a:cubicBezTo>
                <a:cubicBezTo>
                  <a:pt x="1399309" y="3426692"/>
                  <a:pt x="1386493" y="3415666"/>
                  <a:pt x="1371600" y="3408219"/>
                </a:cubicBezTo>
                <a:cubicBezTo>
                  <a:pt x="1296216" y="3370527"/>
                  <a:pt x="1087157" y="3380973"/>
                  <a:pt x="1080655" y="3380509"/>
                </a:cubicBezTo>
                <a:cubicBezTo>
                  <a:pt x="1034361" y="3377202"/>
                  <a:pt x="988291" y="3371273"/>
                  <a:pt x="942109" y="3366655"/>
                </a:cubicBezTo>
                <a:cubicBezTo>
                  <a:pt x="872838" y="3343563"/>
                  <a:pt x="905163" y="3366654"/>
                  <a:pt x="872836" y="3269673"/>
                </a:cubicBezTo>
                <a:lnTo>
                  <a:pt x="858982" y="3228109"/>
                </a:lnTo>
                <a:cubicBezTo>
                  <a:pt x="863600" y="3117273"/>
                  <a:pt x="866322" y="3006341"/>
                  <a:pt x="872836" y="2895600"/>
                </a:cubicBezTo>
                <a:cubicBezTo>
                  <a:pt x="880490" y="2765486"/>
                  <a:pt x="874422" y="2793860"/>
                  <a:pt x="900546" y="2715491"/>
                </a:cubicBezTo>
                <a:cubicBezTo>
                  <a:pt x="903757" y="2693012"/>
                  <a:pt x="914255" y="2595756"/>
                  <a:pt x="928255" y="2563091"/>
                </a:cubicBezTo>
                <a:cubicBezTo>
                  <a:pt x="934814" y="2547786"/>
                  <a:pt x="946728" y="2535382"/>
                  <a:pt x="955964" y="2521528"/>
                </a:cubicBezTo>
                <a:cubicBezTo>
                  <a:pt x="952425" y="2482600"/>
                  <a:pt x="954907" y="2380869"/>
                  <a:pt x="928255" y="2327564"/>
                </a:cubicBezTo>
                <a:cubicBezTo>
                  <a:pt x="920809" y="2312671"/>
                  <a:pt x="907309" y="2301216"/>
                  <a:pt x="900546" y="2286000"/>
                </a:cubicBezTo>
                <a:cubicBezTo>
                  <a:pt x="888683" y="2259309"/>
                  <a:pt x="872836" y="2202873"/>
                  <a:pt x="872836" y="2202873"/>
                </a:cubicBezTo>
                <a:cubicBezTo>
                  <a:pt x="877454" y="2175164"/>
                  <a:pt x="875887" y="2145676"/>
                  <a:pt x="886691" y="2119746"/>
                </a:cubicBezTo>
                <a:cubicBezTo>
                  <a:pt x="934756" y="2004392"/>
                  <a:pt x="917293" y="2055954"/>
                  <a:pt x="983673" y="2022764"/>
                </a:cubicBezTo>
                <a:cubicBezTo>
                  <a:pt x="1091103" y="1969048"/>
                  <a:pt x="962327" y="2016025"/>
                  <a:pt x="1066800" y="1981200"/>
                </a:cubicBezTo>
                <a:cubicBezTo>
                  <a:pt x="1080655" y="1967346"/>
                  <a:pt x="1092061" y="1950505"/>
                  <a:pt x="1108364" y="1939637"/>
                </a:cubicBezTo>
                <a:cubicBezTo>
                  <a:pt x="1120515" y="1931536"/>
                  <a:pt x="1138523" y="1934905"/>
                  <a:pt x="1149927" y="1925782"/>
                </a:cubicBezTo>
                <a:cubicBezTo>
                  <a:pt x="1162929" y="1915380"/>
                  <a:pt x="1167234" y="1897221"/>
                  <a:pt x="1177636" y="1884219"/>
                </a:cubicBezTo>
                <a:cubicBezTo>
                  <a:pt x="1256603" y="1785512"/>
                  <a:pt x="1147772" y="1942869"/>
                  <a:pt x="1233055" y="1814946"/>
                </a:cubicBezTo>
                <a:cubicBezTo>
                  <a:pt x="1237673" y="1796473"/>
                  <a:pt x="1241678" y="1777837"/>
                  <a:pt x="1246909" y="1759528"/>
                </a:cubicBezTo>
                <a:cubicBezTo>
                  <a:pt x="1250921" y="1745486"/>
                  <a:pt x="1260764" y="1732568"/>
                  <a:pt x="1260764" y="1717964"/>
                </a:cubicBezTo>
                <a:cubicBezTo>
                  <a:pt x="1260764" y="1662354"/>
                  <a:pt x="1251527" y="1607127"/>
                  <a:pt x="1246909" y="1551709"/>
                </a:cubicBezTo>
                <a:cubicBezTo>
                  <a:pt x="1221138" y="1577481"/>
                  <a:pt x="1208968" y="1586029"/>
                  <a:pt x="1191491" y="1620982"/>
                </a:cubicBezTo>
                <a:cubicBezTo>
                  <a:pt x="1134131" y="1735701"/>
                  <a:pt x="1229336" y="1584997"/>
                  <a:pt x="1149927" y="1704109"/>
                </a:cubicBezTo>
                <a:cubicBezTo>
                  <a:pt x="1145309" y="1717964"/>
                  <a:pt x="1145196" y="1734269"/>
                  <a:pt x="1136073" y="1745673"/>
                </a:cubicBezTo>
                <a:cubicBezTo>
                  <a:pt x="1092440" y="1800215"/>
                  <a:pt x="1028866" y="1766089"/>
                  <a:pt x="969818" y="1759528"/>
                </a:cubicBezTo>
                <a:cubicBezTo>
                  <a:pt x="955964" y="1754910"/>
                  <a:pt x="936743" y="1757557"/>
                  <a:pt x="928255" y="1745673"/>
                </a:cubicBezTo>
                <a:cubicBezTo>
                  <a:pt x="908725" y="1718330"/>
                  <a:pt x="893677" y="1628200"/>
                  <a:pt x="886691" y="1593273"/>
                </a:cubicBezTo>
                <a:cubicBezTo>
                  <a:pt x="891309" y="1556328"/>
                  <a:pt x="892745" y="1518843"/>
                  <a:pt x="900546" y="1482437"/>
                </a:cubicBezTo>
                <a:cubicBezTo>
                  <a:pt x="906666" y="1453877"/>
                  <a:pt x="928255" y="1399309"/>
                  <a:pt x="928255" y="1399309"/>
                </a:cubicBezTo>
                <a:cubicBezTo>
                  <a:pt x="935645" y="1148046"/>
                  <a:pt x="904860" y="1051701"/>
                  <a:pt x="955964" y="872837"/>
                </a:cubicBezTo>
                <a:cubicBezTo>
                  <a:pt x="959976" y="858795"/>
                  <a:pt x="965200" y="845128"/>
                  <a:pt x="969818" y="831273"/>
                </a:cubicBezTo>
                <a:cubicBezTo>
                  <a:pt x="974436" y="780473"/>
                  <a:pt x="976931" y="729435"/>
                  <a:pt x="983673" y="678873"/>
                </a:cubicBezTo>
                <a:cubicBezTo>
                  <a:pt x="988326" y="643972"/>
                  <a:pt x="1016485" y="566582"/>
                  <a:pt x="1025236" y="540328"/>
                </a:cubicBezTo>
                <a:cubicBezTo>
                  <a:pt x="1029854" y="526473"/>
                  <a:pt x="1030990" y="510915"/>
                  <a:pt x="1039091" y="498764"/>
                </a:cubicBezTo>
                <a:cubicBezTo>
                  <a:pt x="1048327" y="484909"/>
                  <a:pt x="1059353" y="472093"/>
                  <a:pt x="1066800" y="457200"/>
                </a:cubicBezTo>
                <a:cubicBezTo>
                  <a:pt x="1082637" y="425526"/>
                  <a:pt x="1086603" y="377990"/>
                  <a:pt x="1094509" y="346364"/>
                </a:cubicBezTo>
                <a:cubicBezTo>
                  <a:pt x="1098051" y="332196"/>
                  <a:pt x="1103746" y="318655"/>
                  <a:pt x="1108364" y="304800"/>
                </a:cubicBezTo>
                <a:cubicBezTo>
                  <a:pt x="1103746" y="286327"/>
                  <a:pt x="1106404" y="264251"/>
                  <a:pt x="1094509" y="249382"/>
                </a:cubicBezTo>
                <a:cubicBezTo>
                  <a:pt x="1071321" y="220397"/>
                  <a:pt x="1019601" y="243864"/>
                  <a:pt x="997527" y="249382"/>
                </a:cubicBezTo>
                <a:cubicBezTo>
                  <a:pt x="953617" y="315248"/>
                  <a:pt x="975083" y="275151"/>
                  <a:pt x="942109" y="374073"/>
                </a:cubicBezTo>
                <a:lnTo>
                  <a:pt x="928255" y="415637"/>
                </a:lnTo>
                <a:lnTo>
                  <a:pt x="914400" y="457200"/>
                </a:lnTo>
                <a:cubicBezTo>
                  <a:pt x="870330" y="324988"/>
                  <a:pt x="914400" y="474086"/>
                  <a:pt x="914400" y="152400"/>
                </a:cubicBezTo>
                <a:cubicBezTo>
                  <a:pt x="914400" y="101391"/>
                  <a:pt x="905164" y="50800"/>
                  <a:pt x="900546" y="0"/>
                </a:cubicBezTo>
                <a:lnTo>
                  <a:pt x="831273" y="13855"/>
                </a:lnTo>
                <a:cubicBezTo>
                  <a:pt x="750900" y="28468"/>
                  <a:pt x="762001" y="25400"/>
                  <a:pt x="748146" y="27709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579440" y="1316194"/>
            <a:ext cx="1496294" cy="720436"/>
          </a:xfrm>
          <a:custGeom>
            <a:avLst/>
            <a:gdLst>
              <a:gd name="connsiteX0" fmla="*/ 249382 w 1496294"/>
              <a:gd name="connsiteY0" fmla="*/ 13854 h 720436"/>
              <a:gd name="connsiteX1" fmla="*/ 249382 w 1496294"/>
              <a:gd name="connsiteY1" fmla="*/ 13854 h 720436"/>
              <a:gd name="connsiteX2" fmla="*/ 207819 w 1496294"/>
              <a:gd name="connsiteY2" fmla="*/ 124691 h 720436"/>
              <a:gd name="connsiteX3" fmla="*/ 193964 w 1496294"/>
              <a:gd name="connsiteY3" fmla="*/ 180109 h 720436"/>
              <a:gd name="connsiteX4" fmla="*/ 152400 w 1496294"/>
              <a:gd name="connsiteY4" fmla="*/ 263236 h 720436"/>
              <a:gd name="connsiteX5" fmla="*/ 166255 w 1496294"/>
              <a:gd name="connsiteY5" fmla="*/ 346363 h 720436"/>
              <a:gd name="connsiteX6" fmla="*/ 180110 w 1496294"/>
              <a:gd name="connsiteY6" fmla="*/ 387927 h 720436"/>
              <a:gd name="connsiteX7" fmla="*/ 290946 w 1496294"/>
              <a:gd name="connsiteY7" fmla="*/ 401781 h 720436"/>
              <a:gd name="connsiteX8" fmla="*/ 277091 w 1496294"/>
              <a:gd name="connsiteY8" fmla="*/ 443345 h 720436"/>
              <a:gd name="connsiteX9" fmla="*/ 318655 w 1496294"/>
              <a:gd name="connsiteY9" fmla="*/ 484909 h 720436"/>
              <a:gd name="connsiteX10" fmla="*/ 512619 w 1496294"/>
              <a:gd name="connsiteY10" fmla="*/ 554181 h 720436"/>
              <a:gd name="connsiteX11" fmla="*/ 554182 w 1496294"/>
              <a:gd name="connsiteY11" fmla="*/ 568036 h 720436"/>
              <a:gd name="connsiteX12" fmla="*/ 858982 w 1496294"/>
              <a:gd name="connsiteY12" fmla="*/ 568036 h 720436"/>
              <a:gd name="connsiteX13" fmla="*/ 900546 w 1496294"/>
              <a:gd name="connsiteY13" fmla="*/ 554181 h 720436"/>
              <a:gd name="connsiteX14" fmla="*/ 1163782 w 1496294"/>
              <a:gd name="connsiteY14" fmla="*/ 568036 h 720436"/>
              <a:gd name="connsiteX15" fmla="*/ 1246910 w 1496294"/>
              <a:gd name="connsiteY15" fmla="*/ 512618 h 720436"/>
              <a:gd name="connsiteX16" fmla="*/ 1330037 w 1496294"/>
              <a:gd name="connsiteY16" fmla="*/ 484909 h 720436"/>
              <a:gd name="connsiteX17" fmla="*/ 1343891 w 1496294"/>
              <a:gd name="connsiteY17" fmla="*/ 180109 h 720436"/>
              <a:gd name="connsiteX18" fmla="*/ 1330037 w 1496294"/>
              <a:gd name="connsiteY18" fmla="*/ 138545 h 720436"/>
              <a:gd name="connsiteX19" fmla="*/ 1288473 w 1496294"/>
              <a:gd name="connsiteY19" fmla="*/ 110836 h 720436"/>
              <a:gd name="connsiteX20" fmla="*/ 1302328 w 1496294"/>
              <a:gd name="connsiteY20" fmla="*/ 55418 h 720436"/>
              <a:gd name="connsiteX21" fmla="*/ 1385455 w 1496294"/>
              <a:gd name="connsiteY21" fmla="*/ 83127 h 720436"/>
              <a:gd name="connsiteX22" fmla="*/ 1413164 w 1496294"/>
              <a:gd name="connsiteY22" fmla="*/ 166254 h 720436"/>
              <a:gd name="connsiteX23" fmla="*/ 1427019 w 1496294"/>
              <a:gd name="connsiteY23" fmla="*/ 207818 h 720436"/>
              <a:gd name="connsiteX24" fmla="*/ 1454728 w 1496294"/>
              <a:gd name="connsiteY24" fmla="*/ 249381 h 720436"/>
              <a:gd name="connsiteX25" fmla="*/ 1468582 w 1496294"/>
              <a:gd name="connsiteY25" fmla="*/ 304800 h 720436"/>
              <a:gd name="connsiteX26" fmla="*/ 1496291 w 1496294"/>
              <a:gd name="connsiteY26" fmla="*/ 346363 h 720436"/>
              <a:gd name="connsiteX27" fmla="*/ 1468582 w 1496294"/>
              <a:gd name="connsiteY27" fmla="*/ 457200 h 720436"/>
              <a:gd name="connsiteX28" fmla="*/ 1427019 w 1496294"/>
              <a:gd name="connsiteY28" fmla="*/ 484909 h 720436"/>
              <a:gd name="connsiteX29" fmla="*/ 1371600 w 1496294"/>
              <a:gd name="connsiteY29" fmla="*/ 568036 h 720436"/>
              <a:gd name="connsiteX30" fmla="*/ 1357746 w 1496294"/>
              <a:gd name="connsiteY30" fmla="*/ 609600 h 720436"/>
              <a:gd name="connsiteX31" fmla="*/ 1316182 w 1496294"/>
              <a:gd name="connsiteY31" fmla="*/ 623454 h 720436"/>
              <a:gd name="connsiteX32" fmla="*/ 1288473 w 1496294"/>
              <a:gd name="connsiteY32" fmla="*/ 665018 h 720436"/>
              <a:gd name="connsiteX33" fmla="*/ 1205346 w 1496294"/>
              <a:gd name="connsiteY33" fmla="*/ 692727 h 720436"/>
              <a:gd name="connsiteX34" fmla="*/ 1025237 w 1496294"/>
              <a:gd name="connsiteY34" fmla="*/ 720436 h 720436"/>
              <a:gd name="connsiteX35" fmla="*/ 789710 w 1496294"/>
              <a:gd name="connsiteY35" fmla="*/ 706581 h 720436"/>
              <a:gd name="connsiteX36" fmla="*/ 235528 w 1496294"/>
              <a:gd name="connsiteY36" fmla="*/ 692727 h 720436"/>
              <a:gd name="connsiteX37" fmla="*/ 152400 w 1496294"/>
              <a:gd name="connsiteY37" fmla="*/ 637309 h 720436"/>
              <a:gd name="connsiteX38" fmla="*/ 110837 w 1496294"/>
              <a:gd name="connsiteY38" fmla="*/ 609600 h 720436"/>
              <a:gd name="connsiteX39" fmla="*/ 96982 w 1496294"/>
              <a:gd name="connsiteY39" fmla="*/ 568036 h 720436"/>
              <a:gd name="connsiteX40" fmla="*/ 83128 w 1496294"/>
              <a:gd name="connsiteY40" fmla="*/ 429491 h 720436"/>
              <a:gd name="connsiteX41" fmla="*/ 55419 w 1496294"/>
              <a:gd name="connsiteY41" fmla="*/ 401781 h 720436"/>
              <a:gd name="connsiteX42" fmla="*/ 55419 w 1496294"/>
              <a:gd name="connsiteY42" fmla="*/ 277091 h 720436"/>
              <a:gd name="connsiteX43" fmla="*/ 27710 w 1496294"/>
              <a:gd name="connsiteY43" fmla="*/ 83127 h 720436"/>
              <a:gd name="connsiteX44" fmla="*/ 0 w 1496294"/>
              <a:gd name="connsiteY44" fmla="*/ 55418 h 720436"/>
              <a:gd name="connsiteX45" fmla="*/ 13855 w 1496294"/>
              <a:gd name="connsiteY45" fmla="*/ 13854 h 720436"/>
              <a:gd name="connsiteX46" fmla="*/ 55419 w 1496294"/>
              <a:gd name="connsiteY46" fmla="*/ 0 h 720436"/>
              <a:gd name="connsiteX47" fmla="*/ 249382 w 1496294"/>
              <a:gd name="connsiteY47" fmla="*/ 13854 h 72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496294" h="720436">
                <a:moveTo>
                  <a:pt x="249382" y="13854"/>
                </a:moveTo>
                <a:lnTo>
                  <a:pt x="249382" y="13854"/>
                </a:lnTo>
                <a:cubicBezTo>
                  <a:pt x="235528" y="50800"/>
                  <a:pt x="220297" y="87258"/>
                  <a:pt x="207819" y="124691"/>
                </a:cubicBezTo>
                <a:cubicBezTo>
                  <a:pt x="201798" y="142755"/>
                  <a:pt x="201465" y="162607"/>
                  <a:pt x="193964" y="180109"/>
                </a:cubicBezTo>
                <a:cubicBezTo>
                  <a:pt x="113391" y="368110"/>
                  <a:pt x="210782" y="88095"/>
                  <a:pt x="152400" y="263236"/>
                </a:cubicBezTo>
                <a:cubicBezTo>
                  <a:pt x="157018" y="290945"/>
                  <a:pt x="160161" y="318941"/>
                  <a:pt x="166255" y="346363"/>
                </a:cubicBezTo>
                <a:cubicBezTo>
                  <a:pt x="169423" y="360619"/>
                  <a:pt x="166765" y="381996"/>
                  <a:pt x="180110" y="387927"/>
                </a:cubicBezTo>
                <a:cubicBezTo>
                  <a:pt x="214134" y="403049"/>
                  <a:pt x="254001" y="397163"/>
                  <a:pt x="290946" y="401781"/>
                </a:cubicBezTo>
                <a:cubicBezTo>
                  <a:pt x="286328" y="415636"/>
                  <a:pt x="272473" y="429490"/>
                  <a:pt x="277091" y="443345"/>
                </a:cubicBezTo>
                <a:cubicBezTo>
                  <a:pt x="283287" y="461933"/>
                  <a:pt x="303189" y="472880"/>
                  <a:pt x="318655" y="484909"/>
                </a:cubicBezTo>
                <a:cubicBezTo>
                  <a:pt x="413339" y="558553"/>
                  <a:pt x="390452" y="538911"/>
                  <a:pt x="512619" y="554181"/>
                </a:cubicBezTo>
                <a:cubicBezTo>
                  <a:pt x="526473" y="558799"/>
                  <a:pt x="539862" y="565172"/>
                  <a:pt x="554182" y="568036"/>
                </a:cubicBezTo>
                <a:cubicBezTo>
                  <a:pt x="684383" y="594077"/>
                  <a:pt x="694076" y="579030"/>
                  <a:pt x="858982" y="568036"/>
                </a:cubicBezTo>
                <a:cubicBezTo>
                  <a:pt x="872837" y="563418"/>
                  <a:pt x="885942" y="554181"/>
                  <a:pt x="900546" y="554181"/>
                </a:cubicBezTo>
                <a:cubicBezTo>
                  <a:pt x="988413" y="554181"/>
                  <a:pt x="1076541" y="578505"/>
                  <a:pt x="1163782" y="568036"/>
                </a:cubicBezTo>
                <a:cubicBezTo>
                  <a:pt x="1196847" y="564068"/>
                  <a:pt x="1215317" y="523149"/>
                  <a:pt x="1246910" y="512618"/>
                </a:cubicBezTo>
                <a:lnTo>
                  <a:pt x="1330037" y="484909"/>
                </a:lnTo>
                <a:cubicBezTo>
                  <a:pt x="1334655" y="383309"/>
                  <a:pt x="1343891" y="281814"/>
                  <a:pt x="1343891" y="180109"/>
                </a:cubicBezTo>
                <a:cubicBezTo>
                  <a:pt x="1343891" y="165505"/>
                  <a:pt x="1339160" y="149949"/>
                  <a:pt x="1330037" y="138545"/>
                </a:cubicBezTo>
                <a:cubicBezTo>
                  <a:pt x="1319635" y="125543"/>
                  <a:pt x="1302328" y="120072"/>
                  <a:pt x="1288473" y="110836"/>
                </a:cubicBezTo>
                <a:cubicBezTo>
                  <a:pt x="1293091" y="92363"/>
                  <a:pt x="1288864" y="68882"/>
                  <a:pt x="1302328" y="55418"/>
                </a:cubicBezTo>
                <a:cubicBezTo>
                  <a:pt x="1347284" y="10462"/>
                  <a:pt x="1370459" y="49385"/>
                  <a:pt x="1385455" y="83127"/>
                </a:cubicBezTo>
                <a:cubicBezTo>
                  <a:pt x="1397317" y="109817"/>
                  <a:pt x="1403928" y="138545"/>
                  <a:pt x="1413164" y="166254"/>
                </a:cubicBezTo>
                <a:cubicBezTo>
                  <a:pt x="1417782" y="180109"/>
                  <a:pt x="1418918" y="195667"/>
                  <a:pt x="1427019" y="207818"/>
                </a:cubicBezTo>
                <a:lnTo>
                  <a:pt x="1454728" y="249381"/>
                </a:lnTo>
                <a:cubicBezTo>
                  <a:pt x="1459346" y="267854"/>
                  <a:pt x="1461081" y="287298"/>
                  <a:pt x="1468582" y="304800"/>
                </a:cubicBezTo>
                <a:cubicBezTo>
                  <a:pt x="1475141" y="320105"/>
                  <a:pt x="1494226" y="329841"/>
                  <a:pt x="1496291" y="346363"/>
                </a:cubicBezTo>
                <a:cubicBezTo>
                  <a:pt x="1496571" y="348603"/>
                  <a:pt x="1479342" y="443750"/>
                  <a:pt x="1468582" y="457200"/>
                </a:cubicBezTo>
                <a:cubicBezTo>
                  <a:pt x="1458180" y="470202"/>
                  <a:pt x="1440873" y="475673"/>
                  <a:pt x="1427019" y="484909"/>
                </a:cubicBezTo>
                <a:cubicBezTo>
                  <a:pt x="1408546" y="512618"/>
                  <a:pt x="1382131" y="536443"/>
                  <a:pt x="1371600" y="568036"/>
                </a:cubicBezTo>
                <a:cubicBezTo>
                  <a:pt x="1366982" y="581891"/>
                  <a:pt x="1368073" y="599273"/>
                  <a:pt x="1357746" y="609600"/>
                </a:cubicBezTo>
                <a:cubicBezTo>
                  <a:pt x="1347419" y="619927"/>
                  <a:pt x="1330037" y="618836"/>
                  <a:pt x="1316182" y="623454"/>
                </a:cubicBezTo>
                <a:cubicBezTo>
                  <a:pt x="1306946" y="637309"/>
                  <a:pt x="1302593" y="656193"/>
                  <a:pt x="1288473" y="665018"/>
                </a:cubicBezTo>
                <a:cubicBezTo>
                  <a:pt x="1263705" y="680498"/>
                  <a:pt x="1233055" y="683491"/>
                  <a:pt x="1205346" y="692727"/>
                </a:cubicBezTo>
                <a:cubicBezTo>
                  <a:pt x="1119755" y="721257"/>
                  <a:pt x="1178301" y="705129"/>
                  <a:pt x="1025237" y="720436"/>
                </a:cubicBezTo>
                <a:cubicBezTo>
                  <a:pt x="946728" y="715818"/>
                  <a:pt x="868306" y="709339"/>
                  <a:pt x="789710" y="706581"/>
                </a:cubicBezTo>
                <a:cubicBezTo>
                  <a:pt x="605039" y="700101"/>
                  <a:pt x="419231" y="712694"/>
                  <a:pt x="235528" y="692727"/>
                </a:cubicBezTo>
                <a:cubicBezTo>
                  <a:pt x="202421" y="689128"/>
                  <a:pt x="180109" y="655782"/>
                  <a:pt x="152400" y="637309"/>
                </a:cubicBezTo>
                <a:lnTo>
                  <a:pt x="110837" y="609600"/>
                </a:lnTo>
                <a:cubicBezTo>
                  <a:pt x="106219" y="595745"/>
                  <a:pt x="99203" y="582470"/>
                  <a:pt x="96982" y="568036"/>
                </a:cubicBezTo>
                <a:cubicBezTo>
                  <a:pt x="89925" y="522164"/>
                  <a:pt x="94384" y="474517"/>
                  <a:pt x="83128" y="429491"/>
                </a:cubicBezTo>
                <a:cubicBezTo>
                  <a:pt x="79960" y="416819"/>
                  <a:pt x="64655" y="411018"/>
                  <a:pt x="55419" y="401781"/>
                </a:cubicBezTo>
                <a:cubicBezTo>
                  <a:pt x="79056" y="283594"/>
                  <a:pt x="70093" y="379810"/>
                  <a:pt x="55419" y="277091"/>
                </a:cubicBezTo>
                <a:cubicBezTo>
                  <a:pt x="54705" y="272090"/>
                  <a:pt x="46652" y="121010"/>
                  <a:pt x="27710" y="83127"/>
                </a:cubicBezTo>
                <a:cubicBezTo>
                  <a:pt x="21868" y="71444"/>
                  <a:pt x="9237" y="64654"/>
                  <a:pt x="0" y="55418"/>
                </a:cubicBezTo>
                <a:cubicBezTo>
                  <a:pt x="4618" y="41563"/>
                  <a:pt x="3528" y="24181"/>
                  <a:pt x="13855" y="13854"/>
                </a:cubicBezTo>
                <a:cubicBezTo>
                  <a:pt x="24182" y="3527"/>
                  <a:pt x="40852" y="1040"/>
                  <a:pt x="55419" y="0"/>
                </a:cubicBezTo>
                <a:lnTo>
                  <a:pt x="249382" y="13854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427040" y="1979715"/>
            <a:ext cx="1995055" cy="2329060"/>
          </a:xfrm>
          <a:custGeom>
            <a:avLst/>
            <a:gdLst>
              <a:gd name="connsiteX0" fmla="*/ 775855 w 1995055"/>
              <a:gd name="connsiteY0" fmla="*/ 43060 h 2329060"/>
              <a:gd name="connsiteX1" fmla="*/ 775855 w 1995055"/>
              <a:gd name="connsiteY1" fmla="*/ 43060 h 2329060"/>
              <a:gd name="connsiteX2" fmla="*/ 762000 w 1995055"/>
              <a:gd name="connsiteY2" fmla="*/ 167751 h 2329060"/>
              <a:gd name="connsiteX3" fmla="*/ 748146 w 1995055"/>
              <a:gd name="connsiteY3" fmla="*/ 209315 h 2329060"/>
              <a:gd name="connsiteX4" fmla="*/ 734291 w 1995055"/>
              <a:gd name="connsiteY4" fmla="*/ 444842 h 2329060"/>
              <a:gd name="connsiteX5" fmla="*/ 720437 w 1995055"/>
              <a:gd name="connsiteY5" fmla="*/ 486406 h 2329060"/>
              <a:gd name="connsiteX6" fmla="*/ 678873 w 1995055"/>
              <a:gd name="connsiteY6" fmla="*/ 500260 h 2329060"/>
              <a:gd name="connsiteX7" fmla="*/ 623455 w 1995055"/>
              <a:gd name="connsiteY7" fmla="*/ 514115 h 2329060"/>
              <a:gd name="connsiteX8" fmla="*/ 581891 w 1995055"/>
              <a:gd name="connsiteY8" fmla="*/ 527970 h 2329060"/>
              <a:gd name="connsiteX9" fmla="*/ 374073 w 1995055"/>
              <a:gd name="connsiteY9" fmla="*/ 541824 h 2329060"/>
              <a:gd name="connsiteX10" fmla="*/ 193964 w 1995055"/>
              <a:gd name="connsiteY10" fmla="*/ 555679 h 2329060"/>
              <a:gd name="connsiteX11" fmla="*/ 110837 w 1995055"/>
              <a:gd name="connsiteY11" fmla="*/ 583388 h 2329060"/>
              <a:gd name="connsiteX12" fmla="*/ 69273 w 1995055"/>
              <a:gd name="connsiteY12" fmla="*/ 597242 h 2329060"/>
              <a:gd name="connsiteX13" fmla="*/ 13855 w 1995055"/>
              <a:gd name="connsiteY13" fmla="*/ 652660 h 2329060"/>
              <a:gd name="connsiteX14" fmla="*/ 0 w 1995055"/>
              <a:gd name="connsiteY14" fmla="*/ 694224 h 2329060"/>
              <a:gd name="connsiteX15" fmla="*/ 13855 w 1995055"/>
              <a:gd name="connsiteY15" fmla="*/ 874333 h 2329060"/>
              <a:gd name="connsiteX16" fmla="*/ 27710 w 1995055"/>
              <a:gd name="connsiteY16" fmla="*/ 915897 h 2329060"/>
              <a:gd name="connsiteX17" fmla="*/ 124691 w 1995055"/>
              <a:gd name="connsiteY17" fmla="*/ 957460 h 2329060"/>
              <a:gd name="connsiteX18" fmla="*/ 304800 w 1995055"/>
              <a:gd name="connsiteY18" fmla="*/ 985170 h 2329060"/>
              <a:gd name="connsiteX19" fmla="*/ 374073 w 1995055"/>
              <a:gd name="connsiteY19" fmla="*/ 971315 h 2329060"/>
              <a:gd name="connsiteX20" fmla="*/ 498764 w 1995055"/>
              <a:gd name="connsiteY20" fmla="*/ 943606 h 2329060"/>
              <a:gd name="connsiteX21" fmla="*/ 581891 w 1995055"/>
              <a:gd name="connsiteY21" fmla="*/ 929751 h 2329060"/>
              <a:gd name="connsiteX22" fmla="*/ 623455 w 1995055"/>
              <a:gd name="connsiteY22" fmla="*/ 915897 h 2329060"/>
              <a:gd name="connsiteX23" fmla="*/ 762000 w 1995055"/>
              <a:gd name="connsiteY23" fmla="*/ 902042 h 2329060"/>
              <a:gd name="connsiteX24" fmla="*/ 845128 w 1995055"/>
              <a:gd name="connsiteY24" fmla="*/ 915897 h 2329060"/>
              <a:gd name="connsiteX25" fmla="*/ 928255 w 1995055"/>
              <a:gd name="connsiteY25" fmla="*/ 943606 h 2329060"/>
              <a:gd name="connsiteX26" fmla="*/ 969819 w 1995055"/>
              <a:gd name="connsiteY26" fmla="*/ 957460 h 2329060"/>
              <a:gd name="connsiteX27" fmla="*/ 1025237 w 1995055"/>
              <a:gd name="connsiteY27" fmla="*/ 971315 h 2329060"/>
              <a:gd name="connsiteX28" fmla="*/ 1108364 w 1995055"/>
              <a:gd name="connsiteY28" fmla="*/ 999024 h 2329060"/>
              <a:gd name="connsiteX29" fmla="*/ 1704110 w 1995055"/>
              <a:gd name="connsiteY29" fmla="*/ 1012879 h 2329060"/>
              <a:gd name="connsiteX30" fmla="*/ 1745673 w 1995055"/>
              <a:gd name="connsiteY30" fmla="*/ 1026733 h 2329060"/>
              <a:gd name="connsiteX31" fmla="*/ 1828800 w 1995055"/>
              <a:gd name="connsiteY31" fmla="*/ 1082151 h 2329060"/>
              <a:gd name="connsiteX32" fmla="*/ 1842655 w 1995055"/>
              <a:gd name="connsiteY32" fmla="*/ 1123715 h 2329060"/>
              <a:gd name="connsiteX33" fmla="*/ 1801091 w 1995055"/>
              <a:gd name="connsiteY33" fmla="*/ 1234551 h 2329060"/>
              <a:gd name="connsiteX34" fmla="*/ 1759528 w 1995055"/>
              <a:gd name="connsiteY34" fmla="*/ 1262260 h 2329060"/>
              <a:gd name="connsiteX35" fmla="*/ 1704110 w 1995055"/>
              <a:gd name="connsiteY35" fmla="*/ 1317679 h 2329060"/>
              <a:gd name="connsiteX36" fmla="*/ 1634837 w 1995055"/>
              <a:gd name="connsiteY36" fmla="*/ 1373097 h 2329060"/>
              <a:gd name="connsiteX37" fmla="*/ 1399310 w 1995055"/>
              <a:gd name="connsiteY37" fmla="*/ 1414660 h 2329060"/>
              <a:gd name="connsiteX38" fmla="*/ 1274619 w 1995055"/>
              <a:gd name="connsiteY38" fmla="*/ 1428515 h 2329060"/>
              <a:gd name="connsiteX39" fmla="*/ 1080655 w 1995055"/>
              <a:gd name="connsiteY39" fmla="*/ 1442370 h 2329060"/>
              <a:gd name="connsiteX40" fmla="*/ 1011382 w 1995055"/>
              <a:gd name="connsiteY40" fmla="*/ 1456224 h 2329060"/>
              <a:gd name="connsiteX41" fmla="*/ 928255 w 1995055"/>
              <a:gd name="connsiteY41" fmla="*/ 1470079 h 2329060"/>
              <a:gd name="connsiteX42" fmla="*/ 886691 w 1995055"/>
              <a:gd name="connsiteY42" fmla="*/ 1497788 h 2329060"/>
              <a:gd name="connsiteX43" fmla="*/ 872837 w 1995055"/>
              <a:gd name="connsiteY43" fmla="*/ 1539351 h 2329060"/>
              <a:gd name="connsiteX44" fmla="*/ 831273 w 1995055"/>
              <a:gd name="connsiteY44" fmla="*/ 1622479 h 2329060"/>
              <a:gd name="connsiteX45" fmla="*/ 817419 w 1995055"/>
              <a:gd name="connsiteY45" fmla="*/ 1719460 h 2329060"/>
              <a:gd name="connsiteX46" fmla="*/ 803564 w 1995055"/>
              <a:gd name="connsiteY46" fmla="*/ 1844151 h 2329060"/>
              <a:gd name="connsiteX47" fmla="*/ 789710 w 1995055"/>
              <a:gd name="connsiteY47" fmla="*/ 1885715 h 2329060"/>
              <a:gd name="connsiteX48" fmla="*/ 775855 w 1995055"/>
              <a:gd name="connsiteY48" fmla="*/ 1941133 h 2329060"/>
              <a:gd name="connsiteX49" fmla="*/ 748146 w 1995055"/>
              <a:gd name="connsiteY49" fmla="*/ 2024260 h 2329060"/>
              <a:gd name="connsiteX50" fmla="*/ 762000 w 1995055"/>
              <a:gd name="connsiteY50" fmla="*/ 2329060 h 2329060"/>
              <a:gd name="connsiteX51" fmla="*/ 762000 w 1995055"/>
              <a:gd name="connsiteY51" fmla="*/ 2329060 h 2329060"/>
              <a:gd name="connsiteX52" fmla="*/ 886691 w 1995055"/>
              <a:gd name="connsiteY52" fmla="*/ 2301351 h 2329060"/>
              <a:gd name="connsiteX53" fmla="*/ 900546 w 1995055"/>
              <a:gd name="connsiteY53" fmla="*/ 2259788 h 2329060"/>
              <a:gd name="connsiteX54" fmla="*/ 914400 w 1995055"/>
              <a:gd name="connsiteY54" fmla="*/ 2107388 h 2329060"/>
              <a:gd name="connsiteX55" fmla="*/ 928255 w 1995055"/>
              <a:gd name="connsiteY55" fmla="*/ 1830297 h 2329060"/>
              <a:gd name="connsiteX56" fmla="*/ 969819 w 1995055"/>
              <a:gd name="connsiteY56" fmla="*/ 1636333 h 2329060"/>
              <a:gd name="connsiteX57" fmla="*/ 997528 w 1995055"/>
              <a:gd name="connsiteY57" fmla="*/ 1594770 h 2329060"/>
              <a:gd name="connsiteX58" fmla="*/ 1025237 w 1995055"/>
              <a:gd name="connsiteY58" fmla="*/ 1567060 h 2329060"/>
              <a:gd name="connsiteX59" fmla="*/ 1246910 w 1995055"/>
              <a:gd name="connsiteY59" fmla="*/ 1525497 h 2329060"/>
              <a:gd name="connsiteX60" fmla="*/ 1537855 w 1995055"/>
              <a:gd name="connsiteY60" fmla="*/ 1511642 h 2329060"/>
              <a:gd name="connsiteX61" fmla="*/ 1704110 w 1995055"/>
              <a:gd name="connsiteY61" fmla="*/ 1470079 h 2329060"/>
              <a:gd name="connsiteX62" fmla="*/ 1745673 w 1995055"/>
              <a:gd name="connsiteY62" fmla="*/ 1456224 h 2329060"/>
              <a:gd name="connsiteX63" fmla="*/ 1787237 w 1995055"/>
              <a:gd name="connsiteY63" fmla="*/ 1442370 h 2329060"/>
              <a:gd name="connsiteX64" fmla="*/ 1856510 w 1995055"/>
              <a:gd name="connsiteY64" fmla="*/ 1386951 h 2329060"/>
              <a:gd name="connsiteX65" fmla="*/ 1898073 w 1995055"/>
              <a:gd name="connsiteY65" fmla="*/ 1373097 h 2329060"/>
              <a:gd name="connsiteX66" fmla="*/ 1925782 w 1995055"/>
              <a:gd name="connsiteY66" fmla="*/ 1331533 h 2329060"/>
              <a:gd name="connsiteX67" fmla="*/ 1967346 w 1995055"/>
              <a:gd name="connsiteY67" fmla="*/ 1303824 h 2329060"/>
              <a:gd name="connsiteX68" fmla="*/ 1995055 w 1995055"/>
              <a:gd name="connsiteY68" fmla="*/ 1179133 h 2329060"/>
              <a:gd name="connsiteX69" fmla="*/ 1967346 w 1995055"/>
              <a:gd name="connsiteY69" fmla="*/ 985170 h 2329060"/>
              <a:gd name="connsiteX70" fmla="*/ 1939637 w 1995055"/>
              <a:gd name="connsiteY70" fmla="*/ 957460 h 2329060"/>
              <a:gd name="connsiteX71" fmla="*/ 1898073 w 1995055"/>
              <a:gd name="connsiteY71" fmla="*/ 943606 h 2329060"/>
              <a:gd name="connsiteX72" fmla="*/ 1856510 w 1995055"/>
              <a:gd name="connsiteY72" fmla="*/ 915897 h 2329060"/>
              <a:gd name="connsiteX73" fmla="*/ 1773382 w 1995055"/>
              <a:gd name="connsiteY73" fmla="*/ 888188 h 2329060"/>
              <a:gd name="connsiteX74" fmla="*/ 1524000 w 1995055"/>
              <a:gd name="connsiteY74" fmla="*/ 846624 h 2329060"/>
              <a:gd name="connsiteX75" fmla="*/ 1468582 w 1995055"/>
              <a:gd name="connsiteY75" fmla="*/ 832770 h 2329060"/>
              <a:gd name="connsiteX76" fmla="*/ 1316182 w 1995055"/>
              <a:gd name="connsiteY76" fmla="*/ 805060 h 2329060"/>
              <a:gd name="connsiteX77" fmla="*/ 1274619 w 1995055"/>
              <a:gd name="connsiteY77" fmla="*/ 791206 h 2329060"/>
              <a:gd name="connsiteX78" fmla="*/ 1219200 w 1995055"/>
              <a:gd name="connsiteY78" fmla="*/ 777351 h 2329060"/>
              <a:gd name="connsiteX79" fmla="*/ 1177637 w 1995055"/>
              <a:gd name="connsiteY79" fmla="*/ 763497 h 2329060"/>
              <a:gd name="connsiteX80" fmla="*/ 886691 w 1995055"/>
              <a:gd name="connsiteY80" fmla="*/ 749642 h 2329060"/>
              <a:gd name="connsiteX81" fmla="*/ 609600 w 1995055"/>
              <a:gd name="connsiteY81" fmla="*/ 763497 h 2329060"/>
              <a:gd name="connsiteX82" fmla="*/ 526473 w 1995055"/>
              <a:gd name="connsiteY82" fmla="*/ 791206 h 2329060"/>
              <a:gd name="connsiteX83" fmla="*/ 484910 w 1995055"/>
              <a:gd name="connsiteY83" fmla="*/ 805060 h 2329060"/>
              <a:gd name="connsiteX84" fmla="*/ 443346 w 1995055"/>
              <a:gd name="connsiteY84" fmla="*/ 818915 h 2329060"/>
              <a:gd name="connsiteX85" fmla="*/ 401782 w 1995055"/>
              <a:gd name="connsiteY85" fmla="*/ 832770 h 2329060"/>
              <a:gd name="connsiteX86" fmla="*/ 221673 w 1995055"/>
              <a:gd name="connsiteY86" fmla="*/ 791206 h 2329060"/>
              <a:gd name="connsiteX87" fmla="*/ 193964 w 1995055"/>
              <a:gd name="connsiteY87" fmla="*/ 749642 h 2329060"/>
              <a:gd name="connsiteX88" fmla="*/ 207819 w 1995055"/>
              <a:gd name="connsiteY88" fmla="*/ 666515 h 2329060"/>
              <a:gd name="connsiteX89" fmla="*/ 277091 w 1995055"/>
              <a:gd name="connsiteY89" fmla="*/ 652660 h 2329060"/>
              <a:gd name="connsiteX90" fmla="*/ 332510 w 1995055"/>
              <a:gd name="connsiteY90" fmla="*/ 638806 h 2329060"/>
              <a:gd name="connsiteX91" fmla="*/ 928255 w 1995055"/>
              <a:gd name="connsiteY91" fmla="*/ 624951 h 2329060"/>
              <a:gd name="connsiteX92" fmla="*/ 969819 w 1995055"/>
              <a:gd name="connsiteY92" fmla="*/ 583388 h 2329060"/>
              <a:gd name="connsiteX93" fmla="*/ 983673 w 1995055"/>
              <a:gd name="connsiteY93" fmla="*/ 541824 h 2329060"/>
              <a:gd name="connsiteX94" fmla="*/ 997528 w 1995055"/>
              <a:gd name="connsiteY94" fmla="*/ 126188 h 2329060"/>
              <a:gd name="connsiteX95" fmla="*/ 1011382 w 1995055"/>
              <a:gd name="connsiteY95" fmla="*/ 15351 h 2329060"/>
              <a:gd name="connsiteX96" fmla="*/ 1011382 w 1995055"/>
              <a:gd name="connsiteY96" fmla="*/ 15351 h 2329060"/>
              <a:gd name="connsiteX97" fmla="*/ 845128 w 1995055"/>
              <a:gd name="connsiteY97" fmla="*/ 195460 h 2329060"/>
              <a:gd name="connsiteX98" fmla="*/ 969819 w 1995055"/>
              <a:gd name="connsiteY98" fmla="*/ 29206 h 232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995055" h="2329060">
                <a:moveTo>
                  <a:pt x="775855" y="43060"/>
                </a:moveTo>
                <a:lnTo>
                  <a:pt x="775855" y="43060"/>
                </a:lnTo>
                <a:cubicBezTo>
                  <a:pt x="771237" y="84624"/>
                  <a:pt x="768875" y="126501"/>
                  <a:pt x="762000" y="167751"/>
                </a:cubicBezTo>
                <a:cubicBezTo>
                  <a:pt x="759599" y="182156"/>
                  <a:pt x="749599" y="194783"/>
                  <a:pt x="748146" y="209315"/>
                </a:cubicBezTo>
                <a:cubicBezTo>
                  <a:pt x="740321" y="287569"/>
                  <a:pt x="742116" y="366588"/>
                  <a:pt x="734291" y="444842"/>
                </a:cubicBezTo>
                <a:cubicBezTo>
                  <a:pt x="732838" y="459374"/>
                  <a:pt x="730764" y="476079"/>
                  <a:pt x="720437" y="486406"/>
                </a:cubicBezTo>
                <a:cubicBezTo>
                  <a:pt x="710110" y="496733"/>
                  <a:pt x="692915" y="496248"/>
                  <a:pt x="678873" y="500260"/>
                </a:cubicBezTo>
                <a:cubicBezTo>
                  <a:pt x="660564" y="505491"/>
                  <a:pt x="641764" y="508884"/>
                  <a:pt x="623455" y="514115"/>
                </a:cubicBezTo>
                <a:cubicBezTo>
                  <a:pt x="609413" y="518127"/>
                  <a:pt x="596406" y="526357"/>
                  <a:pt x="581891" y="527970"/>
                </a:cubicBezTo>
                <a:cubicBezTo>
                  <a:pt x="512889" y="535637"/>
                  <a:pt x="443323" y="536878"/>
                  <a:pt x="374073" y="541824"/>
                </a:cubicBezTo>
                <a:lnTo>
                  <a:pt x="193964" y="555679"/>
                </a:lnTo>
                <a:lnTo>
                  <a:pt x="110837" y="583388"/>
                </a:lnTo>
                <a:lnTo>
                  <a:pt x="69273" y="597242"/>
                </a:lnTo>
                <a:cubicBezTo>
                  <a:pt x="32330" y="708077"/>
                  <a:pt x="87745" y="578771"/>
                  <a:pt x="13855" y="652660"/>
                </a:cubicBezTo>
                <a:cubicBezTo>
                  <a:pt x="3528" y="662987"/>
                  <a:pt x="4618" y="680369"/>
                  <a:pt x="0" y="694224"/>
                </a:cubicBezTo>
                <a:cubicBezTo>
                  <a:pt x="4618" y="754260"/>
                  <a:pt x="6386" y="814584"/>
                  <a:pt x="13855" y="874333"/>
                </a:cubicBezTo>
                <a:cubicBezTo>
                  <a:pt x="15666" y="888824"/>
                  <a:pt x="18587" y="904493"/>
                  <a:pt x="27710" y="915897"/>
                </a:cubicBezTo>
                <a:cubicBezTo>
                  <a:pt x="52708" y="947144"/>
                  <a:pt x="90180" y="947600"/>
                  <a:pt x="124691" y="957460"/>
                </a:cubicBezTo>
                <a:cubicBezTo>
                  <a:pt x="232237" y="988187"/>
                  <a:pt x="81959" y="962885"/>
                  <a:pt x="304800" y="985170"/>
                </a:cubicBezTo>
                <a:cubicBezTo>
                  <a:pt x="327891" y="980552"/>
                  <a:pt x="351085" y="976424"/>
                  <a:pt x="374073" y="971315"/>
                </a:cubicBezTo>
                <a:cubicBezTo>
                  <a:pt x="474155" y="949074"/>
                  <a:pt x="383836" y="964502"/>
                  <a:pt x="498764" y="943606"/>
                </a:cubicBezTo>
                <a:cubicBezTo>
                  <a:pt x="526402" y="938581"/>
                  <a:pt x="554469" y="935845"/>
                  <a:pt x="581891" y="929751"/>
                </a:cubicBezTo>
                <a:cubicBezTo>
                  <a:pt x="596147" y="926583"/>
                  <a:pt x="609021" y="918118"/>
                  <a:pt x="623455" y="915897"/>
                </a:cubicBezTo>
                <a:cubicBezTo>
                  <a:pt x="669327" y="908840"/>
                  <a:pt x="715818" y="906660"/>
                  <a:pt x="762000" y="902042"/>
                </a:cubicBezTo>
                <a:cubicBezTo>
                  <a:pt x="789709" y="906660"/>
                  <a:pt x="817875" y="909084"/>
                  <a:pt x="845128" y="915897"/>
                </a:cubicBezTo>
                <a:cubicBezTo>
                  <a:pt x="873464" y="922981"/>
                  <a:pt x="900546" y="934370"/>
                  <a:pt x="928255" y="943606"/>
                </a:cubicBezTo>
                <a:cubicBezTo>
                  <a:pt x="942110" y="948224"/>
                  <a:pt x="955651" y="953918"/>
                  <a:pt x="969819" y="957460"/>
                </a:cubicBezTo>
                <a:cubicBezTo>
                  <a:pt x="988292" y="962078"/>
                  <a:pt x="1006999" y="965843"/>
                  <a:pt x="1025237" y="971315"/>
                </a:cubicBezTo>
                <a:cubicBezTo>
                  <a:pt x="1053213" y="979708"/>
                  <a:pt x="1079164" y="998345"/>
                  <a:pt x="1108364" y="999024"/>
                </a:cubicBezTo>
                <a:lnTo>
                  <a:pt x="1704110" y="1012879"/>
                </a:lnTo>
                <a:cubicBezTo>
                  <a:pt x="1717964" y="1017497"/>
                  <a:pt x="1732907" y="1019641"/>
                  <a:pt x="1745673" y="1026733"/>
                </a:cubicBezTo>
                <a:cubicBezTo>
                  <a:pt x="1774784" y="1042906"/>
                  <a:pt x="1828800" y="1082151"/>
                  <a:pt x="1828800" y="1082151"/>
                </a:cubicBezTo>
                <a:cubicBezTo>
                  <a:pt x="1833418" y="1096006"/>
                  <a:pt x="1842655" y="1109111"/>
                  <a:pt x="1842655" y="1123715"/>
                </a:cubicBezTo>
                <a:cubicBezTo>
                  <a:pt x="1842655" y="1163366"/>
                  <a:pt x="1829756" y="1205886"/>
                  <a:pt x="1801091" y="1234551"/>
                </a:cubicBezTo>
                <a:cubicBezTo>
                  <a:pt x="1789317" y="1246325"/>
                  <a:pt x="1773382" y="1253024"/>
                  <a:pt x="1759528" y="1262260"/>
                </a:cubicBezTo>
                <a:cubicBezTo>
                  <a:pt x="1734897" y="1336151"/>
                  <a:pt x="1765685" y="1280734"/>
                  <a:pt x="1704110" y="1317679"/>
                </a:cubicBezTo>
                <a:cubicBezTo>
                  <a:pt x="1621867" y="1367025"/>
                  <a:pt x="1741775" y="1325569"/>
                  <a:pt x="1634837" y="1373097"/>
                </a:cubicBezTo>
                <a:cubicBezTo>
                  <a:pt x="1543000" y="1413913"/>
                  <a:pt x="1511496" y="1403441"/>
                  <a:pt x="1399310" y="1414660"/>
                </a:cubicBezTo>
                <a:cubicBezTo>
                  <a:pt x="1357698" y="1418821"/>
                  <a:pt x="1316281" y="1424892"/>
                  <a:pt x="1274619" y="1428515"/>
                </a:cubicBezTo>
                <a:cubicBezTo>
                  <a:pt x="1210043" y="1434130"/>
                  <a:pt x="1145310" y="1437752"/>
                  <a:pt x="1080655" y="1442370"/>
                </a:cubicBezTo>
                <a:lnTo>
                  <a:pt x="1011382" y="1456224"/>
                </a:lnTo>
                <a:cubicBezTo>
                  <a:pt x="983744" y="1461249"/>
                  <a:pt x="954905" y="1461196"/>
                  <a:pt x="928255" y="1470079"/>
                </a:cubicBezTo>
                <a:cubicBezTo>
                  <a:pt x="912458" y="1475345"/>
                  <a:pt x="900546" y="1488552"/>
                  <a:pt x="886691" y="1497788"/>
                </a:cubicBezTo>
                <a:cubicBezTo>
                  <a:pt x="882073" y="1511642"/>
                  <a:pt x="879368" y="1526289"/>
                  <a:pt x="872837" y="1539351"/>
                </a:cubicBezTo>
                <a:cubicBezTo>
                  <a:pt x="819120" y="1646786"/>
                  <a:pt x="866099" y="1518003"/>
                  <a:pt x="831273" y="1622479"/>
                </a:cubicBezTo>
                <a:cubicBezTo>
                  <a:pt x="826655" y="1654806"/>
                  <a:pt x="821469" y="1687057"/>
                  <a:pt x="817419" y="1719460"/>
                </a:cubicBezTo>
                <a:cubicBezTo>
                  <a:pt x="812232" y="1760957"/>
                  <a:pt x="810439" y="1802901"/>
                  <a:pt x="803564" y="1844151"/>
                </a:cubicBezTo>
                <a:cubicBezTo>
                  <a:pt x="801163" y="1858556"/>
                  <a:pt x="793722" y="1871673"/>
                  <a:pt x="789710" y="1885715"/>
                </a:cubicBezTo>
                <a:cubicBezTo>
                  <a:pt x="784479" y="1904024"/>
                  <a:pt x="781327" y="1922895"/>
                  <a:pt x="775855" y="1941133"/>
                </a:cubicBezTo>
                <a:cubicBezTo>
                  <a:pt x="767462" y="1969109"/>
                  <a:pt x="748146" y="2024260"/>
                  <a:pt x="748146" y="2024260"/>
                </a:cubicBezTo>
                <a:cubicBezTo>
                  <a:pt x="764632" y="2255075"/>
                  <a:pt x="762000" y="2153405"/>
                  <a:pt x="762000" y="2329060"/>
                </a:cubicBezTo>
                <a:lnTo>
                  <a:pt x="762000" y="2329060"/>
                </a:lnTo>
                <a:cubicBezTo>
                  <a:pt x="803564" y="2319824"/>
                  <a:pt x="848608" y="2320392"/>
                  <a:pt x="886691" y="2301351"/>
                </a:cubicBezTo>
                <a:cubicBezTo>
                  <a:pt x="899753" y="2294820"/>
                  <a:pt x="898481" y="2274245"/>
                  <a:pt x="900546" y="2259788"/>
                </a:cubicBezTo>
                <a:cubicBezTo>
                  <a:pt x="907760" y="2209291"/>
                  <a:pt x="911116" y="2158292"/>
                  <a:pt x="914400" y="2107388"/>
                </a:cubicBezTo>
                <a:cubicBezTo>
                  <a:pt x="920354" y="2015101"/>
                  <a:pt x="921666" y="1922541"/>
                  <a:pt x="928255" y="1830297"/>
                </a:cubicBezTo>
                <a:cubicBezTo>
                  <a:pt x="931303" y="1787620"/>
                  <a:pt x="941655" y="1678578"/>
                  <a:pt x="969819" y="1636333"/>
                </a:cubicBezTo>
                <a:cubicBezTo>
                  <a:pt x="979055" y="1622479"/>
                  <a:pt x="987126" y="1607772"/>
                  <a:pt x="997528" y="1594770"/>
                </a:cubicBezTo>
                <a:cubicBezTo>
                  <a:pt x="1005688" y="1584570"/>
                  <a:pt x="1013554" y="1572902"/>
                  <a:pt x="1025237" y="1567060"/>
                </a:cubicBezTo>
                <a:cubicBezTo>
                  <a:pt x="1095134" y="1532111"/>
                  <a:pt x="1170290" y="1530440"/>
                  <a:pt x="1246910" y="1525497"/>
                </a:cubicBezTo>
                <a:cubicBezTo>
                  <a:pt x="1343800" y="1519246"/>
                  <a:pt x="1440873" y="1516260"/>
                  <a:pt x="1537855" y="1511642"/>
                </a:cubicBezTo>
                <a:cubicBezTo>
                  <a:pt x="1649789" y="1492987"/>
                  <a:pt x="1594337" y="1506670"/>
                  <a:pt x="1704110" y="1470079"/>
                </a:cubicBezTo>
                <a:lnTo>
                  <a:pt x="1745673" y="1456224"/>
                </a:lnTo>
                <a:lnTo>
                  <a:pt x="1787237" y="1442370"/>
                </a:lnTo>
                <a:cubicBezTo>
                  <a:pt x="1813011" y="1416595"/>
                  <a:pt x="1821553" y="1404429"/>
                  <a:pt x="1856510" y="1386951"/>
                </a:cubicBezTo>
                <a:cubicBezTo>
                  <a:pt x="1869572" y="1380420"/>
                  <a:pt x="1884219" y="1377715"/>
                  <a:pt x="1898073" y="1373097"/>
                </a:cubicBezTo>
                <a:cubicBezTo>
                  <a:pt x="1907309" y="1359242"/>
                  <a:pt x="1914008" y="1343307"/>
                  <a:pt x="1925782" y="1331533"/>
                </a:cubicBezTo>
                <a:cubicBezTo>
                  <a:pt x="1937556" y="1319759"/>
                  <a:pt x="1956944" y="1316826"/>
                  <a:pt x="1967346" y="1303824"/>
                </a:cubicBezTo>
                <a:cubicBezTo>
                  <a:pt x="1981705" y="1285875"/>
                  <a:pt x="1994914" y="1179980"/>
                  <a:pt x="1995055" y="1179133"/>
                </a:cubicBezTo>
                <a:cubicBezTo>
                  <a:pt x="1994841" y="1176775"/>
                  <a:pt x="1993046" y="1028005"/>
                  <a:pt x="1967346" y="985170"/>
                </a:cubicBezTo>
                <a:cubicBezTo>
                  <a:pt x="1960626" y="973969"/>
                  <a:pt x="1950838" y="964181"/>
                  <a:pt x="1939637" y="957460"/>
                </a:cubicBezTo>
                <a:cubicBezTo>
                  <a:pt x="1927114" y="949946"/>
                  <a:pt x="1911928" y="948224"/>
                  <a:pt x="1898073" y="943606"/>
                </a:cubicBezTo>
                <a:cubicBezTo>
                  <a:pt x="1884219" y="934370"/>
                  <a:pt x="1871726" y="922660"/>
                  <a:pt x="1856510" y="915897"/>
                </a:cubicBezTo>
                <a:cubicBezTo>
                  <a:pt x="1829819" y="904034"/>
                  <a:pt x="1773382" y="888188"/>
                  <a:pt x="1773382" y="888188"/>
                </a:cubicBezTo>
                <a:cubicBezTo>
                  <a:pt x="1670352" y="819501"/>
                  <a:pt x="1763862" y="871872"/>
                  <a:pt x="1524000" y="846624"/>
                </a:cubicBezTo>
                <a:cubicBezTo>
                  <a:pt x="1505063" y="844631"/>
                  <a:pt x="1487316" y="836176"/>
                  <a:pt x="1468582" y="832770"/>
                </a:cubicBezTo>
                <a:cubicBezTo>
                  <a:pt x="1360655" y="813147"/>
                  <a:pt x="1398671" y="828628"/>
                  <a:pt x="1316182" y="805060"/>
                </a:cubicBezTo>
                <a:cubicBezTo>
                  <a:pt x="1302140" y="801048"/>
                  <a:pt x="1288661" y="795218"/>
                  <a:pt x="1274619" y="791206"/>
                </a:cubicBezTo>
                <a:cubicBezTo>
                  <a:pt x="1256310" y="785975"/>
                  <a:pt x="1237509" y="782582"/>
                  <a:pt x="1219200" y="777351"/>
                </a:cubicBezTo>
                <a:cubicBezTo>
                  <a:pt x="1205158" y="773339"/>
                  <a:pt x="1192190" y="764710"/>
                  <a:pt x="1177637" y="763497"/>
                </a:cubicBezTo>
                <a:cubicBezTo>
                  <a:pt x="1080880" y="755434"/>
                  <a:pt x="983673" y="754260"/>
                  <a:pt x="886691" y="749642"/>
                </a:cubicBezTo>
                <a:cubicBezTo>
                  <a:pt x="794327" y="754260"/>
                  <a:pt x="701470" y="752897"/>
                  <a:pt x="609600" y="763497"/>
                </a:cubicBezTo>
                <a:cubicBezTo>
                  <a:pt x="580585" y="766845"/>
                  <a:pt x="554182" y="781970"/>
                  <a:pt x="526473" y="791206"/>
                </a:cubicBezTo>
                <a:lnTo>
                  <a:pt x="484910" y="805060"/>
                </a:lnTo>
                <a:lnTo>
                  <a:pt x="443346" y="818915"/>
                </a:lnTo>
                <a:lnTo>
                  <a:pt x="401782" y="832770"/>
                </a:lnTo>
                <a:cubicBezTo>
                  <a:pt x="329445" y="825536"/>
                  <a:pt x="272157" y="841690"/>
                  <a:pt x="221673" y="791206"/>
                </a:cubicBezTo>
                <a:cubicBezTo>
                  <a:pt x="209899" y="779432"/>
                  <a:pt x="203200" y="763497"/>
                  <a:pt x="193964" y="749642"/>
                </a:cubicBezTo>
                <a:cubicBezTo>
                  <a:pt x="198582" y="721933"/>
                  <a:pt x="189538" y="687844"/>
                  <a:pt x="207819" y="666515"/>
                </a:cubicBezTo>
                <a:cubicBezTo>
                  <a:pt x="223144" y="648636"/>
                  <a:pt x="254104" y="657768"/>
                  <a:pt x="277091" y="652660"/>
                </a:cubicBezTo>
                <a:cubicBezTo>
                  <a:pt x="295679" y="648529"/>
                  <a:pt x="313486" y="639616"/>
                  <a:pt x="332510" y="638806"/>
                </a:cubicBezTo>
                <a:cubicBezTo>
                  <a:pt x="530966" y="630361"/>
                  <a:pt x="729673" y="629569"/>
                  <a:pt x="928255" y="624951"/>
                </a:cubicBezTo>
                <a:cubicBezTo>
                  <a:pt x="942110" y="611097"/>
                  <a:pt x="958951" y="599691"/>
                  <a:pt x="969819" y="583388"/>
                </a:cubicBezTo>
                <a:cubicBezTo>
                  <a:pt x="977920" y="571237"/>
                  <a:pt x="982790" y="556401"/>
                  <a:pt x="983673" y="541824"/>
                </a:cubicBezTo>
                <a:cubicBezTo>
                  <a:pt x="992059" y="403456"/>
                  <a:pt x="989839" y="264597"/>
                  <a:pt x="997528" y="126188"/>
                </a:cubicBezTo>
                <a:cubicBezTo>
                  <a:pt x="1012900" y="-150516"/>
                  <a:pt x="1011382" y="131803"/>
                  <a:pt x="1011382" y="15351"/>
                </a:cubicBezTo>
                <a:lnTo>
                  <a:pt x="1011382" y="15351"/>
                </a:lnTo>
                <a:lnTo>
                  <a:pt x="845128" y="195460"/>
                </a:lnTo>
                <a:lnTo>
                  <a:pt x="969819" y="29206"/>
                </a:lnTo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165658" y="4308775"/>
            <a:ext cx="1353420" cy="1940387"/>
          </a:xfrm>
          <a:custGeom>
            <a:avLst/>
            <a:gdLst>
              <a:gd name="connsiteX0" fmla="*/ 51088 w 1353415"/>
              <a:gd name="connsiteY0" fmla="*/ 0 h 1940387"/>
              <a:gd name="connsiteX1" fmla="*/ 51088 w 1353415"/>
              <a:gd name="connsiteY1" fmla="*/ 0 h 1940387"/>
              <a:gd name="connsiteX2" fmla="*/ 9524 w 1353415"/>
              <a:gd name="connsiteY2" fmla="*/ 277091 h 1940387"/>
              <a:gd name="connsiteX3" fmla="*/ 37233 w 1353415"/>
              <a:gd name="connsiteY3" fmla="*/ 1427019 h 1940387"/>
              <a:gd name="connsiteX4" fmla="*/ 51088 w 1353415"/>
              <a:gd name="connsiteY4" fmla="*/ 1510146 h 1940387"/>
              <a:gd name="connsiteX5" fmla="*/ 92651 w 1353415"/>
              <a:gd name="connsiteY5" fmla="*/ 1690255 h 1940387"/>
              <a:gd name="connsiteX6" fmla="*/ 106506 w 1353415"/>
              <a:gd name="connsiteY6" fmla="*/ 1787237 h 1940387"/>
              <a:gd name="connsiteX7" fmla="*/ 161924 w 1353415"/>
              <a:gd name="connsiteY7" fmla="*/ 1856510 h 1940387"/>
              <a:gd name="connsiteX8" fmla="*/ 217342 w 1353415"/>
              <a:gd name="connsiteY8" fmla="*/ 1870364 h 1940387"/>
              <a:gd name="connsiteX9" fmla="*/ 300469 w 1353415"/>
              <a:gd name="connsiteY9" fmla="*/ 1898073 h 1940387"/>
              <a:gd name="connsiteX10" fmla="*/ 342033 w 1353415"/>
              <a:gd name="connsiteY10" fmla="*/ 1925782 h 1940387"/>
              <a:gd name="connsiteX11" fmla="*/ 799233 w 1353415"/>
              <a:gd name="connsiteY11" fmla="*/ 1925782 h 1940387"/>
              <a:gd name="connsiteX12" fmla="*/ 896215 w 1353415"/>
              <a:gd name="connsiteY12" fmla="*/ 1911928 h 1940387"/>
              <a:gd name="connsiteX13" fmla="*/ 993197 w 1353415"/>
              <a:gd name="connsiteY13" fmla="*/ 1884219 h 1940387"/>
              <a:gd name="connsiteX14" fmla="*/ 1034760 w 1353415"/>
              <a:gd name="connsiteY14" fmla="*/ 1842655 h 1940387"/>
              <a:gd name="connsiteX15" fmla="*/ 1090178 w 1353415"/>
              <a:gd name="connsiteY15" fmla="*/ 1759528 h 1940387"/>
              <a:gd name="connsiteX16" fmla="*/ 1173306 w 1353415"/>
              <a:gd name="connsiteY16" fmla="*/ 1704110 h 1940387"/>
              <a:gd name="connsiteX17" fmla="*/ 1201015 w 1353415"/>
              <a:gd name="connsiteY17" fmla="*/ 1620982 h 1940387"/>
              <a:gd name="connsiteX18" fmla="*/ 1214869 w 1353415"/>
              <a:gd name="connsiteY18" fmla="*/ 1565564 h 1940387"/>
              <a:gd name="connsiteX19" fmla="*/ 1242578 w 1353415"/>
              <a:gd name="connsiteY19" fmla="*/ 1482437 h 1940387"/>
              <a:gd name="connsiteX20" fmla="*/ 1256433 w 1353415"/>
              <a:gd name="connsiteY20" fmla="*/ 1274619 h 1940387"/>
              <a:gd name="connsiteX21" fmla="*/ 1270288 w 1353415"/>
              <a:gd name="connsiteY21" fmla="*/ 1163782 h 1940387"/>
              <a:gd name="connsiteX22" fmla="*/ 1297997 w 1353415"/>
              <a:gd name="connsiteY22" fmla="*/ 969819 h 1940387"/>
              <a:gd name="connsiteX23" fmla="*/ 1311851 w 1353415"/>
              <a:gd name="connsiteY23" fmla="*/ 789710 h 1940387"/>
              <a:gd name="connsiteX24" fmla="*/ 1339560 w 1353415"/>
              <a:gd name="connsiteY24" fmla="*/ 401782 h 1940387"/>
              <a:gd name="connsiteX25" fmla="*/ 1353415 w 1353415"/>
              <a:gd name="connsiteY25" fmla="*/ 360219 h 1940387"/>
              <a:gd name="connsiteX26" fmla="*/ 1339560 w 1353415"/>
              <a:gd name="connsiteY26" fmla="*/ 304800 h 1940387"/>
              <a:gd name="connsiteX27" fmla="*/ 1270288 w 1353415"/>
              <a:gd name="connsiteY27" fmla="*/ 360219 h 1940387"/>
              <a:gd name="connsiteX28" fmla="*/ 1228724 w 1353415"/>
              <a:gd name="connsiteY28" fmla="*/ 637310 h 1940387"/>
              <a:gd name="connsiteX29" fmla="*/ 1214869 w 1353415"/>
              <a:gd name="connsiteY29" fmla="*/ 831273 h 1940387"/>
              <a:gd name="connsiteX30" fmla="*/ 1187160 w 1353415"/>
              <a:gd name="connsiteY30" fmla="*/ 928255 h 1940387"/>
              <a:gd name="connsiteX31" fmla="*/ 1173306 w 1353415"/>
              <a:gd name="connsiteY31" fmla="*/ 1149928 h 1940387"/>
              <a:gd name="connsiteX32" fmla="*/ 1145597 w 1353415"/>
              <a:gd name="connsiteY32" fmla="*/ 1357746 h 1940387"/>
              <a:gd name="connsiteX33" fmla="*/ 1131742 w 1353415"/>
              <a:gd name="connsiteY33" fmla="*/ 1496291 h 1940387"/>
              <a:gd name="connsiteX34" fmla="*/ 1117888 w 1353415"/>
              <a:gd name="connsiteY34" fmla="*/ 1537855 h 1940387"/>
              <a:gd name="connsiteX35" fmla="*/ 1104033 w 1353415"/>
              <a:gd name="connsiteY35" fmla="*/ 1593273 h 1940387"/>
              <a:gd name="connsiteX36" fmla="*/ 1076324 w 1353415"/>
              <a:gd name="connsiteY36" fmla="*/ 1676400 h 1940387"/>
              <a:gd name="connsiteX37" fmla="*/ 1048615 w 1353415"/>
              <a:gd name="connsiteY37" fmla="*/ 1704110 h 1940387"/>
              <a:gd name="connsiteX38" fmla="*/ 1020906 w 1353415"/>
              <a:gd name="connsiteY38" fmla="*/ 1745673 h 1940387"/>
              <a:gd name="connsiteX39" fmla="*/ 937778 w 1353415"/>
              <a:gd name="connsiteY39" fmla="*/ 1773382 h 1940387"/>
              <a:gd name="connsiteX40" fmla="*/ 826942 w 1353415"/>
              <a:gd name="connsiteY40" fmla="*/ 1801091 h 1940387"/>
              <a:gd name="connsiteX41" fmla="*/ 785378 w 1353415"/>
              <a:gd name="connsiteY41" fmla="*/ 1814946 h 1940387"/>
              <a:gd name="connsiteX42" fmla="*/ 702251 w 1353415"/>
              <a:gd name="connsiteY42" fmla="*/ 1856510 h 1940387"/>
              <a:gd name="connsiteX43" fmla="*/ 563706 w 1353415"/>
              <a:gd name="connsiteY43" fmla="*/ 1870364 h 1940387"/>
              <a:gd name="connsiteX44" fmla="*/ 411306 w 1353415"/>
              <a:gd name="connsiteY44" fmla="*/ 1828800 h 1940387"/>
              <a:gd name="connsiteX45" fmla="*/ 369742 w 1353415"/>
              <a:gd name="connsiteY45" fmla="*/ 1814946 h 1940387"/>
              <a:gd name="connsiteX46" fmla="*/ 328178 w 1353415"/>
              <a:gd name="connsiteY46" fmla="*/ 1801091 h 1940387"/>
              <a:gd name="connsiteX47" fmla="*/ 258906 w 1353415"/>
              <a:gd name="connsiteY47" fmla="*/ 1717964 h 1940387"/>
              <a:gd name="connsiteX48" fmla="*/ 217342 w 1353415"/>
              <a:gd name="connsiteY48" fmla="*/ 1690255 h 1940387"/>
              <a:gd name="connsiteX49" fmla="*/ 175778 w 1353415"/>
              <a:gd name="connsiteY49" fmla="*/ 1565564 h 1940387"/>
              <a:gd name="connsiteX50" fmla="*/ 161924 w 1353415"/>
              <a:gd name="connsiteY50" fmla="*/ 1524000 h 1940387"/>
              <a:gd name="connsiteX51" fmla="*/ 148069 w 1353415"/>
              <a:gd name="connsiteY51" fmla="*/ 1482437 h 1940387"/>
              <a:gd name="connsiteX52" fmla="*/ 134215 w 1353415"/>
              <a:gd name="connsiteY52" fmla="*/ 1399310 h 1940387"/>
              <a:gd name="connsiteX53" fmla="*/ 120360 w 1353415"/>
              <a:gd name="connsiteY53" fmla="*/ 1357746 h 1940387"/>
              <a:gd name="connsiteX54" fmla="*/ 92651 w 1353415"/>
              <a:gd name="connsiteY54" fmla="*/ 983673 h 1940387"/>
              <a:gd name="connsiteX55" fmla="*/ 78797 w 1353415"/>
              <a:gd name="connsiteY55" fmla="*/ 360219 h 1940387"/>
              <a:gd name="connsiteX56" fmla="*/ 64942 w 1353415"/>
              <a:gd name="connsiteY56" fmla="*/ 304800 h 1940387"/>
              <a:gd name="connsiteX57" fmla="*/ 92651 w 1353415"/>
              <a:gd name="connsiteY57" fmla="*/ 166255 h 1940387"/>
              <a:gd name="connsiteX58" fmla="*/ 106506 w 1353415"/>
              <a:gd name="connsiteY58" fmla="*/ 0 h 1940387"/>
              <a:gd name="connsiteX59" fmla="*/ 51088 w 1353415"/>
              <a:gd name="connsiteY59" fmla="*/ 0 h 1940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353415" h="1940387">
                <a:moveTo>
                  <a:pt x="51088" y="0"/>
                </a:moveTo>
                <a:lnTo>
                  <a:pt x="51088" y="0"/>
                </a:lnTo>
                <a:cubicBezTo>
                  <a:pt x="27094" y="107971"/>
                  <a:pt x="9524" y="161975"/>
                  <a:pt x="9524" y="277091"/>
                </a:cubicBezTo>
                <a:cubicBezTo>
                  <a:pt x="9524" y="928586"/>
                  <a:pt x="-24935" y="1022938"/>
                  <a:pt x="37233" y="1427019"/>
                </a:cubicBezTo>
                <a:cubicBezTo>
                  <a:pt x="41505" y="1454784"/>
                  <a:pt x="44994" y="1482724"/>
                  <a:pt x="51088" y="1510146"/>
                </a:cubicBezTo>
                <a:cubicBezTo>
                  <a:pt x="89498" y="1682993"/>
                  <a:pt x="30913" y="1258103"/>
                  <a:pt x="92651" y="1690255"/>
                </a:cubicBezTo>
                <a:cubicBezTo>
                  <a:pt x="97269" y="1722582"/>
                  <a:pt x="97122" y="1755959"/>
                  <a:pt x="106506" y="1787237"/>
                </a:cubicBezTo>
                <a:cubicBezTo>
                  <a:pt x="109961" y="1798752"/>
                  <a:pt x="147153" y="1849124"/>
                  <a:pt x="161924" y="1856510"/>
                </a:cubicBezTo>
                <a:cubicBezTo>
                  <a:pt x="178955" y="1865026"/>
                  <a:pt x="199104" y="1864893"/>
                  <a:pt x="217342" y="1870364"/>
                </a:cubicBezTo>
                <a:cubicBezTo>
                  <a:pt x="245318" y="1878757"/>
                  <a:pt x="300469" y="1898073"/>
                  <a:pt x="300469" y="1898073"/>
                </a:cubicBezTo>
                <a:cubicBezTo>
                  <a:pt x="314324" y="1907309"/>
                  <a:pt x="325566" y="1923312"/>
                  <a:pt x="342033" y="1925782"/>
                </a:cubicBezTo>
                <a:cubicBezTo>
                  <a:pt x="518703" y="1952283"/>
                  <a:pt x="624051" y="1936731"/>
                  <a:pt x="799233" y="1925782"/>
                </a:cubicBezTo>
                <a:cubicBezTo>
                  <a:pt x="831560" y="1921164"/>
                  <a:pt x="864086" y="1917770"/>
                  <a:pt x="896215" y="1911928"/>
                </a:cubicBezTo>
                <a:cubicBezTo>
                  <a:pt x="934480" y="1904971"/>
                  <a:pt x="957591" y="1896087"/>
                  <a:pt x="993197" y="1884219"/>
                </a:cubicBezTo>
                <a:cubicBezTo>
                  <a:pt x="1007051" y="1870364"/>
                  <a:pt x="1022731" y="1858121"/>
                  <a:pt x="1034760" y="1842655"/>
                </a:cubicBezTo>
                <a:cubicBezTo>
                  <a:pt x="1055205" y="1816368"/>
                  <a:pt x="1062469" y="1778001"/>
                  <a:pt x="1090178" y="1759528"/>
                </a:cubicBezTo>
                <a:lnTo>
                  <a:pt x="1173306" y="1704110"/>
                </a:lnTo>
                <a:cubicBezTo>
                  <a:pt x="1182542" y="1676401"/>
                  <a:pt x="1193931" y="1649318"/>
                  <a:pt x="1201015" y="1620982"/>
                </a:cubicBezTo>
                <a:cubicBezTo>
                  <a:pt x="1205633" y="1602509"/>
                  <a:pt x="1209398" y="1583802"/>
                  <a:pt x="1214869" y="1565564"/>
                </a:cubicBezTo>
                <a:cubicBezTo>
                  <a:pt x="1223262" y="1537588"/>
                  <a:pt x="1242578" y="1482437"/>
                  <a:pt x="1242578" y="1482437"/>
                </a:cubicBezTo>
                <a:cubicBezTo>
                  <a:pt x="1247196" y="1413164"/>
                  <a:pt x="1250418" y="1343784"/>
                  <a:pt x="1256433" y="1274619"/>
                </a:cubicBezTo>
                <a:cubicBezTo>
                  <a:pt x="1259659" y="1237526"/>
                  <a:pt x="1265257" y="1200674"/>
                  <a:pt x="1270288" y="1163782"/>
                </a:cubicBezTo>
                <a:cubicBezTo>
                  <a:pt x="1279112" y="1099070"/>
                  <a:pt x="1292988" y="1034937"/>
                  <a:pt x="1297997" y="969819"/>
                </a:cubicBezTo>
                <a:cubicBezTo>
                  <a:pt x="1302615" y="909783"/>
                  <a:pt x="1308511" y="849831"/>
                  <a:pt x="1311851" y="789710"/>
                </a:cubicBezTo>
                <a:cubicBezTo>
                  <a:pt x="1320847" y="627775"/>
                  <a:pt x="1306159" y="535387"/>
                  <a:pt x="1339560" y="401782"/>
                </a:cubicBezTo>
                <a:cubicBezTo>
                  <a:pt x="1343102" y="387614"/>
                  <a:pt x="1348797" y="374073"/>
                  <a:pt x="1353415" y="360219"/>
                </a:cubicBezTo>
                <a:cubicBezTo>
                  <a:pt x="1348797" y="341746"/>
                  <a:pt x="1354793" y="316225"/>
                  <a:pt x="1339560" y="304800"/>
                </a:cubicBezTo>
                <a:cubicBezTo>
                  <a:pt x="1309818" y="282493"/>
                  <a:pt x="1274608" y="353739"/>
                  <a:pt x="1270288" y="360219"/>
                </a:cubicBezTo>
                <a:cubicBezTo>
                  <a:pt x="1240216" y="600785"/>
                  <a:pt x="1260638" y="509648"/>
                  <a:pt x="1228724" y="637310"/>
                </a:cubicBezTo>
                <a:cubicBezTo>
                  <a:pt x="1224106" y="701964"/>
                  <a:pt x="1222027" y="766850"/>
                  <a:pt x="1214869" y="831273"/>
                </a:cubicBezTo>
                <a:cubicBezTo>
                  <a:pt x="1211969" y="857372"/>
                  <a:pt x="1195918" y="901981"/>
                  <a:pt x="1187160" y="928255"/>
                </a:cubicBezTo>
                <a:cubicBezTo>
                  <a:pt x="1182542" y="1002146"/>
                  <a:pt x="1178581" y="1076081"/>
                  <a:pt x="1173306" y="1149928"/>
                </a:cubicBezTo>
                <a:cubicBezTo>
                  <a:pt x="1160978" y="1322514"/>
                  <a:pt x="1176316" y="1265584"/>
                  <a:pt x="1145597" y="1357746"/>
                </a:cubicBezTo>
                <a:cubicBezTo>
                  <a:pt x="1140979" y="1403928"/>
                  <a:pt x="1138799" y="1450419"/>
                  <a:pt x="1131742" y="1496291"/>
                </a:cubicBezTo>
                <a:cubicBezTo>
                  <a:pt x="1129521" y="1510725"/>
                  <a:pt x="1121900" y="1523813"/>
                  <a:pt x="1117888" y="1537855"/>
                </a:cubicBezTo>
                <a:cubicBezTo>
                  <a:pt x="1112657" y="1556164"/>
                  <a:pt x="1109505" y="1575035"/>
                  <a:pt x="1104033" y="1593273"/>
                </a:cubicBezTo>
                <a:cubicBezTo>
                  <a:pt x="1095640" y="1621249"/>
                  <a:pt x="1096977" y="1655747"/>
                  <a:pt x="1076324" y="1676400"/>
                </a:cubicBezTo>
                <a:cubicBezTo>
                  <a:pt x="1067088" y="1685637"/>
                  <a:pt x="1056775" y="1693910"/>
                  <a:pt x="1048615" y="1704110"/>
                </a:cubicBezTo>
                <a:cubicBezTo>
                  <a:pt x="1038213" y="1717112"/>
                  <a:pt x="1035026" y="1736848"/>
                  <a:pt x="1020906" y="1745673"/>
                </a:cubicBezTo>
                <a:cubicBezTo>
                  <a:pt x="996137" y="1761153"/>
                  <a:pt x="965487" y="1764145"/>
                  <a:pt x="937778" y="1773382"/>
                </a:cubicBezTo>
                <a:cubicBezTo>
                  <a:pt x="842758" y="1805056"/>
                  <a:pt x="960711" y="1767649"/>
                  <a:pt x="826942" y="1801091"/>
                </a:cubicBezTo>
                <a:cubicBezTo>
                  <a:pt x="812774" y="1804633"/>
                  <a:pt x="798440" y="1808415"/>
                  <a:pt x="785378" y="1814946"/>
                </a:cubicBezTo>
                <a:cubicBezTo>
                  <a:pt x="739713" y="1837779"/>
                  <a:pt x="752551" y="1848772"/>
                  <a:pt x="702251" y="1856510"/>
                </a:cubicBezTo>
                <a:cubicBezTo>
                  <a:pt x="656379" y="1863567"/>
                  <a:pt x="609888" y="1865746"/>
                  <a:pt x="563706" y="1870364"/>
                </a:cubicBezTo>
                <a:cubicBezTo>
                  <a:pt x="465786" y="1850781"/>
                  <a:pt x="516780" y="1863958"/>
                  <a:pt x="411306" y="1828800"/>
                </a:cubicBezTo>
                <a:lnTo>
                  <a:pt x="369742" y="1814946"/>
                </a:lnTo>
                <a:lnTo>
                  <a:pt x="328178" y="1801091"/>
                </a:lnTo>
                <a:cubicBezTo>
                  <a:pt x="300934" y="1760225"/>
                  <a:pt x="298907" y="1751298"/>
                  <a:pt x="258906" y="1717964"/>
                </a:cubicBezTo>
                <a:cubicBezTo>
                  <a:pt x="246114" y="1707304"/>
                  <a:pt x="231197" y="1699491"/>
                  <a:pt x="217342" y="1690255"/>
                </a:cubicBezTo>
                <a:lnTo>
                  <a:pt x="175778" y="1565564"/>
                </a:lnTo>
                <a:lnTo>
                  <a:pt x="161924" y="1524000"/>
                </a:lnTo>
                <a:lnTo>
                  <a:pt x="148069" y="1482437"/>
                </a:lnTo>
                <a:cubicBezTo>
                  <a:pt x="143451" y="1454728"/>
                  <a:pt x="140309" y="1426732"/>
                  <a:pt x="134215" y="1399310"/>
                </a:cubicBezTo>
                <a:cubicBezTo>
                  <a:pt x="131047" y="1385054"/>
                  <a:pt x="121813" y="1372278"/>
                  <a:pt x="120360" y="1357746"/>
                </a:cubicBezTo>
                <a:cubicBezTo>
                  <a:pt x="107919" y="1233334"/>
                  <a:pt x="92651" y="983673"/>
                  <a:pt x="92651" y="983673"/>
                </a:cubicBezTo>
                <a:cubicBezTo>
                  <a:pt x="88033" y="775855"/>
                  <a:pt x="87274" y="567915"/>
                  <a:pt x="78797" y="360219"/>
                </a:cubicBezTo>
                <a:cubicBezTo>
                  <a:pt x="78020" y="341193"/>
                  <a:pt x="64942" y="323842"/>
                  <a:pt x="64942" y="304800"/>
                </a:cubicBezTo>
                <a:cubicBezTo>
                  <a:pt x="64942" y="241125"/>
                  <a:pt x="75591" y="217438"/>
                  <a:pt x="92651" y="166255"/>
                </a:cubicBezTo>
                <a:cubicBezTo>
                  <a:pt x="108797" y="37089"/>
                  <a:pt x="106506" y="92652"/>
                  <a:pt x="106506" y="0"/>
                </a:cubicBezTo>
                <a:lnTo>
                  <a:pt x="51088" y="0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435950" y="1510157"/>
            <a:ext cx="4239490" cy="3118724"/>
          </a:xfrm>
          <a:custGeom>
            <a:avLst/>
            <a:gdLst>
              <a:gd name="connsiteX0" fmla="*/ 41563 w 4239490"/>
              <a:gd name="connsiteY0" fmla="*/ 3075709 h 3118724"/>
              <a:gd name="connsiteX1" fmla="*/ 41563 w 4239490"/>
              <a:gd name="connsiteY1" fmla="*/ 3075709 h 3118724"/>
              <a:gd name="connsiteX2" fmla="*/ 41563 w 4239490"/>
              <a:gd name="connsiteY2" fmla="*/ 2854037 h 3118724"/>
              <a:gd name="connsiteX3" fmla="*/ 13854 w 4239490"/>
              <a:gd name="connsiteY3" fmla="*/ 2770909 h 3118724"/>
              <a:gd name="connsiteX4" fmla="*/ 0 w 4239490"/>
              <a:gd name="connsiteY4" fmla="*/ 2729346 h 3118724"/>
              <a:gd name="connsiteX5" fmla="*/ 27709 w 4239490"/>
              <a:gd name="connsiteY5" fmla="*/ 2590800 h 3118724"/>
              <a:gd name="connsiteX6" fmla="*/ 55418 w 4239490"/>
              <a:gd name="connsiteY6" fmla="*/ 2549237 h 3118724"/>
              <a:gd name="connsiteX7" fmla="*/ 69272 w 4239490"/>
              <a:gd name="connsiteY7" fmla="*/ 2438400 h 3118724"/>
              <a:gd name="connsiteX8" fmla="*/ 83127 w 4239490"/>
              <a:gd name="connsiteY8" fmla="*/ 2369128 h 3118724"/>
              <a:gd name="connsiteX9" fmla="*/ 124690 w 4239490"/>
              <a:gd name="connsiteY9" fmla="*/ 2105891 h 3118724"/>
              <a:gd name="connsiteX10" fmla="*/ 138545 w 4239490"/>
              <a:gd name="connsiteY10" fmla="*/ 2064328 h 3118724"/>
              <a:gd name="connsiteX11" fmla="*/ 152400 w 4239490"/>
              <a:gd name="connsiteY11" fmla="*/ 2022764 h 3118724"/>
              <a:gd name="connsiteX12" fmla="*/ 235527 w 4239490"/>
              <a:gd name="connsiteY12" fmla="*/ 1981200 h 3118724"/>
              <a:gd name="connsiteX13" fmla="*/ 249381 w 4239490"/>
              <a:gd name="connsiteY13" fmla="*/ 1939637 h 3118724"/>
              <a:gd name="connsiteX14" fmla="*/ 290945 w 4239490"/>
              <a:gd name="connsiteY14" fmla="*/ 1898073 h 3118724"/>
              <a:gd name="connsiteX15" fmla="*/ 346363 w 4239490"/>
              <a:gd name="connsiteY15" fmla="*/ 1884218 h 3118724"/>
              <a:gd name="connsiteX16" fmla="*/ 498763 w 4239490"/>
              <a:gd name="connsiteY16" fmla="*/ 1870364 h 3118724"/>
              <a:gd name="connsiteX17" fmla="*/ 540327 w 4239490"/>
              <a:gd name="connsiteY17" fmla="*/ 1856509 h 3118724"/>
              <a:gd name="connsiteX18" fmla="*/ 568036 w 4239490"/>
              <a:gd name="connsiteY18" fmla="*/ 1814946 h 3118724"/>
              <a:gd name="connsiteX19" fmla="*/ 609600 w 4239490"/>
              <a:gd name="connsiteY19" fmla="*/ 1773382 h 3118724"/>
              <a:gd name="connsiteX20" fmla="*/ 692727 w 4239490"/>
              <a:gd name="connsiteY20" fmla="*/ 1731818 h 3118724"/>
              <a:gd name="connsiteX21" fmla="*/ 706581 w 4239490"/>
              <a:gd name="connsiteY21" fmla="*/ 1482437 h 3118724"/>
              <a:gd name="connsiteX22" fmla="*/ 665018 w 4239490"/>
              <a:gd name="connsiteY22" fmla="*/ 1454728 h 3118724"/>
              <a:gd name="connsiteX23" fmla="*/ 595745 w 4239490"/>
              <a:gd name="connsiteY23" fmla="*/ 1399309 h 3118724"/>
              <a:gd name="connsiteX24" fmla="*/ 581890 w 4239490"/>
              <a:gd name="connsiteY24" fmla="*/ 1357746 h 3118724"/>
              <a:gd name="connsiteX25" fmla="*/ 526472 w 4239490"/>
              <a:gd name="connsiteY25" fmla="*/ 1274618 h 3118724"/>
              <a:gd name="connsiteX26" fmla="*/ 512618 w 4239490"/>
              <a:gd name="connsiteY26" fmla="*/ 1233055 h 3118724"/>
              <a:gd name="connsiteX27" fmla="*/ 554181 w 4239490"/>
              <a:gd name="connsiteY27" fmla="*/ 1094509 h 3118724"/>
              <a:gd name="connsiteX28" fmla="*/ 595745 w 4239490"/>
              <a:gd name="connsiteY28" fmla="*/ 1080655 h 3118724"/>
              <a:gd name="connsiteX29" fmla="*/ 651163 w 4239490"/>
              <a:gd name="connsiteY29" fmla="*/ 1011382 h 3118724"/>
              <a:gd name="connsiteX30" fmla="*/ 665018 w 4239490"/>
              <a:gd name="connsiteY30" fmla="*/ 969818 h 3118724"/>
              <a:gd name="connsiteX31" fmla="*/ 720436 w 4239490"/>
              <a:gd name="connsiteY31" fmla="*/ 886691 h 3118724"/>
              <a:gd name="connsiteX32" fmla="*/ 734290 w 4239490"/>
              <a:gd name="connsiteY32" fmla="*/ 720437 h 3118724"/>
              <a:gd name="connsiteX33" fmla="*/ 762000 w 4239490"/>
              <a:gd name="connsiteY33" fmla="*/ 637309 h 3118724"/>
              <a:gd name="connsiteX34" fmla="*/ 775854 w 4239490"/>
              <a:gd name="connsiteY34" fmla="*/ 374073 h 3118724"/>
              <a:gd name="connsiteX35" fmla="*/ 803563 w 4239490"/>
              <a:gd name="connsiteY35" fmla="*/ 290946 h 3118724"/>
              <a:gd name="connsiteX36" fmla="*/ 831272 w 4239490"/>
              <a:gd name="connsiteY36" fmla="*/ 207818 h 3118724"/>
              <a:gd name="connsiteX37" fmla="*/ 845127 w 4239490"/>
              <a:gd name="connsiteY37" fmla="*/ 166255 h 3118724"/>
              <a:gd name="connsiteX38" fmla="*/ 872836 w 4239490"/>
              <a:gd name="connsiteY38" fmla="*/ 124691 h 3118724"/>
              <a:gd name="connsiteX39" fmla="*/ 928254 w 4239490"/>
              <a:gd name="connsiteY39" fmla="*/ 69273 h 3118724"/>
              <a:gd name="connsiteX40" fmla="*/ 942109 w 4239490"/>
              <a:gd name="connsiteY40" fmla="*/ 27709 h 3118724"/>
              <a:gd name="connsiteX41" fmla="*/ 1260763 w 4239490"/>
              <a:gd name="connsiteY41" fmla="*/ 41564 h 3118724"/>
              <a:gd name="connsiteX42" fmla="*/ 1330036 w 4239490"/>
              <a:gd name="connsiteY42" fmla="*/ 96982 h 3118724"/>
              <a:gd name="connsiteX43" fmla="*/ 1385454 w 4239490"/>
              <a:gd name="connsiteY43" fmla="*/ 235528 h 3118724"/>
              <a:gd name="connsiteX44" fmla="*/ 1399309 w 4239490"/>
              <a:gd name="connsiteY44" fmla="*/ 290946 h 3118724"/>
              <a:gd name="connsiteX45" fmla="*/ 1510145 w 4239490"/>
              <a:gd name="connsiteY45" fmla="*/ 360218 h 3118724"/>
              <a:gd name="connsiteX46" fmla="*/ 1551709 w 4239490"/>
              <a:gd name="connsiteY46" fmla="*/ 374073 h 3118724"/>
              <a:gd name="connsiteX47" fmla="*/ 1593272 w 4239490"/>
              <a:gd name="connsiteY47" fmla="*/ 387928 h 3118724"/>
              <a:gd name="connsiteX48" fmla="*/ 1690254 w 4239490"/>
              <a:gd name="connsiteY48" fmla="*/ 374073 h 3118724"/>
              <a:gd name="connsiteX49" fmla="*/ 1773381 w 4239490"/>
              <a:gd name="connsiteY49" fmla="*/ 207818 h 3118724"/>
              <a:gd name="connsiteX50" fmla="*/ 1828800 w 4239490"/>
              <a:gd name="connsiteY50" fmla="*/ 110837 h 3118724"/>
              <a:gd name="connsiteX51" fmla="*/ 1856509 w 4239490"/>
              <a:gd name="connsiteY51" fmla="*/ 69273 h 3118724"/>
              <a:gd name="connsiteX52" fmla="*/ 1981200 w 4239490"/>
              <a:gd name="connsiteY52" fmla="*/ 0 h 3118724"/>
              <a:gd name="connsiteX53" fmla="*/ 2050472 w 4239490"/>
              <a:gd name="connsiteY53" fmla="*/ 13855 h 3118724"/>
              <a:gd name="connsiteX54" fmla="*/ 2119745 w 4239490"/>
              <a:gd name="connsiteY54" fmla="*/ 83128 h 3118724"/>
              <a:gd name="connsiteX55" fmla="*/ 2161309 w 4239490"/>
              <a:gd name="connsiteY55" fmla="*/ 96982 h 3118724"/>
              <a:gd name="connsiteX56" fmla="*/ 2202872 w 4239490"/>
              <a:gd name="connsiteY56" fmla="*/ 124691 h 3118724"/>
              <a:gd name="connsiteX57" fmla="*/ 2286000 w 4239490"/>
              <a:gd name="connsiteY57" fmla="*/ 193964 h 3118724"/>
              <a:gd name="connsiteX58" fmla="*/ 2327563 w 4239490"/>
              <a:gd name="connsiteY58" fmla="*/ 207818 h 3118724"/>
              <a:gd name="connsiteX59" fmla="*/ 2549236 w 4239490"/>
              <a:gd name="connsiteY59" fmla="*/ 180109 h 3118724"/>
              <a:gd name="connsiteX60" fmla="*/ 2590800 w 4239490"/>
              <a:gd name="connsiteY60" fmla="*/ 152400 h 3118724"/>
              <a:gd name="connsiteX61" fmla="*/ 2646218 w 4239490"/>
              <a:gd name="connsiteY61" fmla="*/ 124691 h 3118724"/>
              <a:gd name="connsiteX62" fmla="*/ 2701636 w 4239490"/>
              <a:gd name="connsiteY62" fmla="*/ 110837 h 3118724"/>
              <a:gd name="connsiteX63" fmla="*/ 2840181 w 4239490"/>
              <a:gd name="connsiteY63" fmla="*/ 83128 h 3118724"/>
              <a:gd name="connsiteX64" fmla="*/ 2937163 w 4239490"/>
              <a:gd name="connsiteY64" fmla="*/ 55418 h 3118724"/>
              <a:gd name="connsiteX65" fmla="*/ 3117272 w 4239490"/>
              <a:gd name="connsiteY65" fmla="*/ 69273 h 3118724"/>
              <a:gd name="connsiteX66" fmla="*/ 3172690 w 4239490"/>
              <a:gd name="connsiteY66" fmla="*/ 152400 h 3118724"/>
              <a:gd name="connsiteX67" fmla="*/ 3200400 w 4239490"/>
              <a:gd name="connsiteY67" fmla="*/ 193964 h 3118724"/>
              <a:gd name="connsiteX68" fmla="*/ 3228109 w 4239490"/>
              <a:gd name="connsiteY68" fmla="*/ 346364 h 3118724"/>
              <a:gd name="connsiteX69" fmla="*/ 3283527 w 4239490"/>
              <a:gd name="connsiteY69" fmla="*/ 498764 h 3118724"/>
              <a:gd name="connsiteX70" fmla="*/ 3338945 w 4239490"/>
              <a:gd name="connsiteY70" fmla="*/ 526473 h 3118724"/>
              <a:gd name="connsiteX71" fmla="*/ 3366654 w 4239490"/>
              <a:gd name="connsiteY71" fmla="*/ 568037 h 3118724"/>
              <a:gd name="connsiteX72" fmla="*/ 3505200 w 4239490"/>
              <a:gd name="connsiteY72" fmla="*/ 568037 h 3118724"/>
              <a:gd name="connsiteX73" fmla="*/ 3546763 w 4239490"/>
              <a:gd name="connsiteY73" fmla="*/ 526473 h 3118724"/>
              <a:gd name="connsiteX74" fmla="*/ 3588327 w 4239490"/>
              <a:gd name="connsiteY74" fmla="*/ 498764 h 3118724"/>
              <a:gd name="connsiteX75" fmla="*/ 3643745 w 4239490"/>
              <a:gd name="connsiteY75" fmla="*/ 429491 h 3118724"/>
              <a:gd name="connsiteX76" fmla="*/ 3823854 w 4239490"/>
              <a:gd name="connsiteY76" fmla="*/ 443346 h 3118724"/>
              <a:gd name="connsiteX77" fmla="*/ 3851563 w 4239490"/>
              <a:gd name="connsiteY77" fmla="*/ 484909 h 3118724"/>
              <a:gd name="connsiteX78" fmla="*/ 3893127 w 4239490"/>
              <a:gd name="connsiteY78" fmla="*/ 498764 h 3118724"/>
              <a:gd name="connsiteX79" fmla="*/ 3990109 w 4239490"/>
              <a:gd name="connsiteY79" fmla="*/ 540328 h 3118724"/>
              <a:gd name="connsiteX80" fmla="*/ 4073236 w 4239490"/>
              <a:gd name="connsiteY80" fmla="*/ 609600 h 3118724"/>
              <a:gd name="connsiteX81" fmla="*/ 4100945 w 4239490"/>
              <a:gd name="connsiteY81" fmla="*/ 651164 h 3118724"/>
              <a:gd name="connsiteX82" fmla="*/ 4156363 w 4239490"/>
              <a:gd name="connsiteY82" fmla="*/ 665018 h 3118724"/>
              <a:gd name="connsiteX83" fmla="*/ 4184072 w 4239490"/>
              <a:gd name="connsiteY83" fmla="*/ 692728 h 3118724"/>
              <a:gd name="connsiteX84" fmla="*/ 4225636 w 4239490"/>
              <a:gd name="connsiteY84" fmla="*/ 706582 h 3118724"/>
              <a:gd name="connsiteX85" fmla="*/ 4239490 w 4239490"/>
              <a:gd name="connsiteY85" fmla="*/ 748146 h 3118724"/>
              <a:gd name="connsiteX86" fmla="*/ 4211781 w 4239490"/>
              <a:gd name="connsiteY86" fmla="*/ 858982 h 3118724"/>
              <a:gd name="connsiteX87" fmla="*/ 4128654 w 4239490"/>
              <a:gd name="connsiteY87" fmla="*/ 831273 h 3118724"/>
              <a:gd name="connsiteX88" fmla="*/ 4003963 w 4239490"/>
              <a:gd name="connsiteY88" fmla="*/ 762000 h 3118724"/>
              <a:gd name="connsiteX89" fmla="*/ 3934690 w 4239490"/>
              <a:gd name="connsiteY89" fmla="*/ 692728 h 3118724"/>
              <a:gd name="connsiteX90" fmla="*/ 3865418 w 4239490"/>
              <a:gd name="connsiteY90" fmla="*/ 637309 h 3118724"/>
              <a:gd name="connsiteX91" fmla="*/ 3823854 w 4239490"/>
              <a:gd name="connsiteY91" fmla="*/ 623455 h 3118724"/>
              <a:gd name="connsiteX92" fmla="*/ 3782290 w 4239490"/>
              <a:gd name="connsiteY92" fmla="*/ 637309 h 3118724"/>
              <a:gd name="connsiteX93" fmla="*/ 3685309 w 4239490"/>
              <a:gd name="connsiteY93" fmla="*/ 734291 h 3118724"/>
              <a:gd name="connsiteX94" fmla="*/ 3643745 w 4239490"/>
              <a:gd name="connsiteY94" fmla="*/ 762000 h 3118724"/>
              <a:gd name="connsiteX95" fmla="*/ 3449781 w 4239490"/>
              <a:gd name="connsiteY95" fmla="*/ 762000 h 3118724"/>
              <a:gd name="connsiteX96" fmla="*/ 3325090 w 4239490"/>
              <a:gd name="connsiteY96" fmla="*/ 692728 h 3118724"/>
              <a:gd name="connsiteX97" fmla="*/ 3255818 w 4239490"/>
              <a:gd name="connsiteY97" fmla="*/ 651164 h 3118724"/>
              <a:gd name="connsiteX98" fmla="*/ 3144981 w 4239490"/>
              <a:gd name="connsiteY98" fmla="*/ 623455 h 3118724"/>
              <a:gd name="connsiteX99" fmla="*/ 3089563 w 4239490"/>
              <a:gd name="connsiteY99" fmla="*/ 498764 h 3118724"/>
              <a:gd name="connsiteX100" fmla="*/ 3075709 w 4239490"/>
              <a:gd name="connsiteY100" fmla="*/ 457200 h 3118724"/>
              <a:gd name="connsiteX101" fmla="*/ 3061854 w 4239490"/>
              <a:gd name="connsiteY101" fmla="*/ 277091 h 3118724"/>
              <a:gd name="connsiteX102" fmla="*/ 2978727 w 4239490"/>
              <a:gd name="connsiteY102" fmla="*/ 221673 h 3118724"/>
              <a:gd name="connsiteX103" fmla="*/ 2909454 w 4239490"/>
              <a:gd name="connsiteY103" fmla="*/ 235528 h 3118724"/>
              <a:gd name="connsiteX104" fmla="*/ 2826327 w 4239490"/>
              <a:gd name="connsiteY104" fmla="*/ 290946 h 3118724"/>
              <a:gd name="connsiteX105" fmla="*/ 2784763 w 4239490"/>
              <a:gd name="connsiteY105" fmla="*/ 304800 h 3118724"/>
              <a:gd name="connsiteX106" fmla="*/ 2632363 w 4239490"/>
              <a:gd name="connsiteY106" fmla="*/ 332509 h 3118724"/>
              <a:gd name="connsiteX107" fmla="*/ 2175163 w 4239490"/>
              <a:gd name="connsiteY107" fmla="*/ 318655 h 3118724"/>
              <a:gd name="connsiteX108" fmla="*/ 2105890 w 4239490"/>
              <a:gd name="connsiteY108" fmla="*/ 304800 h 3118724"/>
              <a:gd name="connsiteX109" fmla="*/ 2008909 w 4239490"/>
              <a:gd name="connsiteY109" fmla="*/ 277091 h 3118724"/>
              <a:gd name="connsiteX110" fmla="*/ 1967345 w 4239490"/>
              <a:gd name="connsiteY110" fmla="*/ 290946 h 3118724"/>
              <a:gd name="connsiteX111" fmla="*/ 1911927 w 4239490"/>
              <a:gd name="connsiteY111" fmla="*/ 374073 h 3118724"/>
              <a:gd name="connsiteX112" fmla="*/ 1828800 w 4239490"/>
              <a:gd name="connsiteY112" fmla="*/ 415637 h 3118724"/>
              <a:gd name="connsiteX113" fmla="*/ 1801090 w 4239490"/>
              <a:gd name="connsiteY113" fmla="*/ 443346 h 3118724"/>
              <a:gd name="connsiteX114" fmla="*/ 1717963 w 4239490"/>
              <a:gd name="connsiteY114" fmla="*/ 471055 h 3118724"/>
              <a:gd name="connsiteX115" fmla="*/ 1620981 w 4239490"/>
              <a:gd name="connsiteY115" fmla="*/ 498764 h 3118724"/>
              <a:gd name="connsiteX116" fmla="*/ 1343890 w 4239490"/>
              <a:gd name="connsiteY116" fmla="*/ 484909 h 3118724"/>
              <a:gd name="connsiteX117" fmla="*/ 1316181 w 4239490"/>
              <a:gd name="connsiteY117" fmla="*/ 443346 h 3118724"/>
              <a:gd name="connsiteX118" fmla="*/ 1302327 w 4239490"/>
              <a:gd name="connsiteY118" fmla="*/ 387928 h 3118724"/>
              <a:gd name="connsiteX119" fmla="*/ 1274618 w 4239490"/>
              <a:gd name="connsiteY119" fmla="*/ 304800 h 3118724"/>
              <a:gd name="connsiteX120" fmla="*/ 1260763 w 4239490"/>
              <a:gd name="connsiteY120" fmla="*/ 249382 h 3118724"/>
              <a:gd name="connsiteX121" fmla="*/ 1246909 w 4239490"/>
              <a:gd name="connsiteY121" fmla="*/ 207818 h 3118724"/>
              <a:gd name="connsiteX122" fmla="*/ 1163781 w 4239490"/>
              <a:gd name="connsiteY122" fmla="*/ 180109 h 3118724"/>
              <a:gd name="connsiteX123" fmla="*/ 983672 w 4239490"/>
              <a:gd name="connsiteY123" fmla="*/ 207818 h 3118724"/>
              <a:gd name="connsiteX124" fmla="*/ 955963 w 4239490"/>
              <a:gd name="connsiteY124" fmla="*/ 235528 h 3118724"/>
              <a:gd name="connsiteX125" fmla="*/ 914400 w 4239490"/>
              <a:gd name="connsiteY125" fmla="*/ 415637 h 3118724"/>
              <a:gd name="connsiteX126" fmla="*/ 900545 w 4239490"/>
              <a:gd name="connsiteY126" fmla="*/ 969818 h 3118724"/>
              <a:gd name="connsiteX127" fmla="*/ 886690 w 4239490"/>
              <a:gd name="connsiteY127" fmla="*/ 1011382 h 3118724"/>
              <a:gd name="connsiteX128" fmla="*/ 831272 w 4239490"/>
              <a:gd name="connsiteY128" fmla="*/ 1094509 h 3118724"/>
              <a:gd name="connsiteX129" fmla="*/ 817418 w 4239490"/>
              <a:gd name="connsiteY129" fmla="*/ 1136073 h 3118724"/>
              <a:gd name="connsiteX130" fmla="*/ 762000 w 4239490"/>
              <a:gd name="connsiteY130" fmla="*/ 1191491 h 3118724"/>
              <a:gd name="connsiteX131" fmla="*/ 748145 w 4239490"/>
              <a:gd name="connsiteY131" fmla="*/ 1330037 h 3118724"/>
              <a:gd name="connsiteX132" fmla="*/ 762000 w 4239490"/>
              <a:gd name="connsiteY132" fmla="*/ 1371600 h 3118724"/>
              <a:gd name="connsiteX133" fmla="*/ 803563 w 4239490"/>
              <a:gd name="connsiteY133" fmla="*/ 1385455 h 3118724"/>
              <a:gd name="connsiteX134" fmla="*/ 845127 w 4239490"/>
              <a:gd name="connsiteY134" fmla="*/ 1413164 h 3118724"/>
              <a:gd name="connsiteX135" fmla="*/ 886690 w 4239490"/>
              <a:gd name="connsiteY135" fmla="*/ 1676400 h 3118724"/>
              <a:gd name="connsiteX136" fmla="*/ 872836 w 4239490"/>
              <a:gd name="connsiteY136" fmla="*/ 1759528 h 3118724"/>
              <a:gd name="connsiteX137" fmla="*/ 831272 w 4239490"/>
              <a:gd name="connsiteY137" fmla="*/ 1787237 h 3118724"/>
              <a:gd name="connsiteX138" fmla="*/ 775854 w 4239490"/>
              <a:gd name="connsiteY138" fmla="*/ 1911928 h 3118724"/>
              <a:gd name="connsiteX139" fmla="*/ 762000 w 4239490"/>
              <a:gd name="connsiteY139" fmla="*/ 1953491 h 3118724"/>
              <a:gd name="connsiteX140" fmla="*/ 720436 w 4239490"/>
              <a:gd name="connsiteY140" fmla="*/ 1967346 h 3118724"/>
              <a:gd name="connsiteX141" fmla="*/ 678872 w 4239490"/>
              <a:gd name="connsiteY141" fmla="*/ 1995055 h 3118724"/>
              <a:gd name="connsiteX142" fmla="*/ 581890 w 4239490"/>
              <a:gd name="connsiteY142" fmla="*/ 2008909 h 3118724"/>
              <a:gd name="connsiteX143" fmla="*/ 540327 w 4239490"/>
              <a:gd name="connsiteY143" fmla="*/ 2022764 h 3118724"/>
              <a:gd name="connsiteX144" fmla="*/ 429490 w 4239490"/>
              <a:gd name="connsiteY144" fmla="*/ 2050473 h 3118724"/>
              <a:gd name="connsiteX145" fmla="*/ 387927 w 4239490"/>
              <a:gd name="connsiteY145" fmla="*/ 2078182 h 3118724"/>
              <a:gd name="connsiteX146" fmla="*/ 332509 w 4239490"/>
              <a:gd name="connsiteY146" fmla="*/ 2161309 h 3118724"/>
              <a:gd name="connsiteX147" fmla="*/ 304800 w 4239490"/>
              <a:gd name="connsiteY147" fmla="*/ 2202873 h 3118724"/>
              <a:gd name="connsiteX148" fmla="*/ 290945 w 4239490"/>
              <a:gd name="connsiteY148" fmla="*/ 2244437 h 3118724"/>
              <a:gd name="connsiteX149" fmla="*/ 263236 w 4239490"/>
              <a:gd name="connsiteY149" fmla="*/ 2286000 h 3118724"/>
              <a:gd name="connsiteX150" fmla="*/ 249381 w 4239490"/>
              <a:gd name="connsiteY150" fmla="*/ 2327564 h 3118724"/>
              <a:gd name="connsiteX151" fmla="*/ 193963 w 4239490"/>
              <a:gd name="connsiteY151" fmla="*/ 2410691 h 3118724"/>
              <a:gd name="connsiteX152" fmla="*/ 166254 w 4239490"/>
              <a:gd name="connsiteY152" fmla="*/ 2729346 h 3118724"/>
              <a:gd name="connsiteX153" fmla="*/ 152400 w 4239490"/>
              <a:gd name="connsiteY153" fmla="*/ 2964873 h 3118724"/>
              <a:gd name="connsiteX154" fmla="*/ 138545 w 4239490"/>
              <a:gd name="connsiteY154" fmla="*/ 3006437 h 3118724"/>
              <a:gd name="connsiteX155" fmla="*/ 96981 w 4239490"/>
              <a:gd name="connsiteY155" fmla="*/ 3034146 h 3118724"/>
              <a:gd name="connsiteX156" fmla="*/ 110836 w 4239490"/>
              <a:gd name="connsiteY156" fmla="*/ 3117273 h 3118724"/>
              <a:gd name="connsiteX157" fmla="*/ 124690 w 4239490"/>
              <a:gd name="connsiteY157" fmla="*/ 3117273 h 3118724"/>
              <a:gd name="connsiteX158" fmla="*/ 83127 w 4239490"/>
              <a:gd name="connsiteY158" fmla="*/ 2909455 h 3118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</a:cxnLst>
            <a:rect l="l" t="t" r="r" b="b"/>
            <a:pathLst>
              <a:path w="4239490" h="3118724">
                <a:moveTo>
                  <a:pt x="41563" y="3075709"/>
                </a:moveTo>
                <a:lnTo>
                  <a:pt x="41563" y="3075709"/>
                </a:lnTo>
                <a:cubicBezTo>
                  <a:pt x="53961" y="2964129"/>
                  <a:pt x="65286" y="2956836"/>
                  <a:pt x="41563" y="2854037"/>
                </a:cubicBezTo>
                <a:cubicBezTo>
                  <a:pt x="34995" y="2825577"/>
                  <a:pt x="23090" y="2798618"/>
                  <a:pt x="13854" y="2770909"/>
                </a:cubicBezTo>
                <a:lnTo>
                  <a:pt x="0" y="2729346"/>
                </a:lnTo>
                <a:cubicBezTo>
                  <a:pt x="5106" y="2693602"/>
                  <a:pt x="8363" y="2629491"/>
                  <a:pt x="27709" y="2590800"/>
                </a:cubicBezTo>
                <a:cubicBezTo>
                  <a:pt x="35156" y="2575907"/>
                  <a:pt x="46182" y="2563091"/>
                  <a:pt x="55418" y="2549237"/>
                </a:cubicBezTo>
                <a:cubicBezTo>
                  <a:pt x="60036" y="2512291"/>
                  <a:pt x="63610" y="2475200"/>
                  <a:pt x="69272" y="2438400"/>
                </a:cubicBezTo>
                <a:cubicBezTo>
                  <a:pt x="72853" y="2415126"/>
                  <a:pt x="80527" y="2392532"/>
                  <a:pt x="83127" y="2369128"/>
                </a:cubicBezTo>
                <a:cubicBezTo>
                  <a:pt x="109951" y="2127712"/>
                  <a:pt x="72735" y="2261754"/>
                  <a:pt x="124690" y="2105891"/>
                </a:cubicBezTo>
                <a:lnTo>
                  <a:pt x="138545" y="2064328"/>
                </a:lnTo>
                <a:cubicBezTo>
                  <a:pt x="143163" y="2050473"/>
                  <a:pt x="140249" y="2030865"/>
                  <a:pt x="152400" y="2022764"/>
                </a:cubicBezTo>
                <a:cubicBezTo>
                  <a:pt x="206114" y="1986954"/>
                  <a:pt x="178167" y="2000321"/>
                  <a:pt x="235527" y="1981200"/>
                </a:cubicBezTo>
                <a:cubicBezTo>
                  <a:pt x="240145" y="1967346"/>
                  <a:pt x="241280" y="1951788"/>
                  <a:pt x="249381" y="1939637"/>
                </a:cubicBezTo>
                <a:cubicBezTo>
                  <a:pt x="260249" y="1923334"/>
                  <a:pt x="273933" y="1907794"/>
                  <a:pt x="290945" y="1898073"/>
                </a:cubicBezTo>
                <a:cubicBezTo>
                  <a:pt x="307477" y="1888626"/>
                  <a:pt x="327489" y="1886735"/>
                  <a:pt x="346363" y="1884218"/>
                </a:cubicBezTo>
                <a:cubicBezTo>
                  <a:pt x="396925" y="1877476"/>
                  <a:pt x="447963" y="1874982"/>
                  <a:pt x="498763" y="1870364"/>
                </a:cubicBezTo>
                <a:cubicBezTo>
                  <a:pt x="512618" y="1865746"/>
                  <a:pt x="528923" y="1865632"/>
                  <a:pt x="540327" y="1856509"/>
                </a:cubicBezTo>
                <a:cubicBezTo>
                  <a:pt x="553329" y="1846107"/>
                  <a:pt x="557376" y="1827738"/>
                  <a:pt x="568036" y="1814946"/>
                </a:cubicBezTo>
                <a:cubicBezTo>
                  <a:pt x="580579" y="1799894"/>
                  <a:pt x="594548" y="1785925"/>
                  <a:pt x="609600" y="1773382"/>
                </a:cubicBezTo>
                <a:cubicBezTo>
                  <a:pt x="645410" y="1743540"/>
                  <a:pt x="651070" y="1745704"/>
                  <a:pt x="692727" y="1731818"/>
                </a:cubicBezTo>
                <a:cubicBezTo>
                  <a:pt x="752238" y="1642552"/>
                  <a:pt x="749516" y="1664911"/>
                  <a:pt x="706581" y="1482437"/>
                </a:cubicBezTo>
                <a:cubicBezTo>
                  <a:pt x="702767" y="1466229"/>
                  <a:pt x="678020" y="1465130"/>
                  <a:pt x="665018" y="1454728"/>
                </a:cubicBezTo>
                <a:cubicBezTo>
                  <a:pt x="566318" y="1375766"/>
                  <a:pt x="723663" y="1484587"/>
                  <a:pt x="595745" y="1399309"/>
                </a:cubicBezTo>
                <a:cubicBezTo>
                  <a:pt x="591127" y="1385455"/>
                  <a:pt x="588982" y="1370512"/>
                  <a:pt x="581890" y="1357746"/>
                </a:cubicBezTo>
                <a:cubicBezTo>
                  <a:pt x="565717" y="1328635"/>
                  <a:pt x="526472" y="1274618"/>
                  <a:pt x="526472" y="1274618"/>
                </a:cubicBezTo>
                <a:cubicBezTo>
                  <a:pt x="521854" y="1260764"/>
                  <a:pt x="512618" y="1247659"/>
                  <a:pt x="512618" y="1233055"/>
                </a:cubicBezTo>
                <a:cubicBezTo>
                  <a:pt x="512618" y="1195464"/>
                  <a:pt x="516623" y="1124555"/>
                  <a:pt x="554181" y="1094509"/>
                </a:cubicBezTo>
                <a:cubicBezTo>
                  <a:pt x="565585" y="1085386"/>
                  <a:pt x="581890" y="1085273"/>
                  <a:pt x="595745" y="1080655"/>
                </a:cubicBezTo>
                <a:cubicBezTo>
                  <a:pt x="630570" y="976182"/>
                  <a:pt x="579543" y="1100908"/>
                  <a:pt x="651163" y="1011382"/>
                </a:cubicBezTo>
                <a:cubicBezTo>
                  <a:pt x="660286" y="999978"/>
                  <a:pt x="657926" y="982584"/>
                  <a:pt x="665018" y="969818"/>
                </a:cubicBezTo>
                <a:cubicBezTo>
                  <a:pt x="681191" y="940707"/>
                  <a:pt x="720436" y="886691"/>
                  <a:pt x="720436" y="886691"/>
                </a:cubicBezTo>
                <a:cubicBezTo>
                  <a:pt x="725054" y="831273"/>
                  <a:pt x="725148" y="775290"/>
                  <a:pt x="734290" y="720437"/>
                </a:cubicBezTo>
                <a:cubicBezTo>
                  <a:pt x="739092" y="691626"/>
                  <a:pt x="762000" y="637309"/>
                  <a:pt x="762000" y="637309"/>
                </a:cubicBezTo>
                <a:cubicBezTo>
                  <a:pt x="766618" y="549564"/>
                  <a:pt x="765385" y="461314"/>
                  <a:pt x="775854" y="374073"/>
                </a:cubicBezTo>
                <a:cubicBezTo>
                  <a:pt x="779334" y="345073"/>
                  <a:pt x="794327" y="318655"/>
                  <a:pt x="803563" y="290946"/>
                </a:cubicBezTo>
                <a:lnTo>
                  <a:pt x="831272" y="207818"/>
                </a:lnTo>
                <a:cubicBezTo>
                  <a:pt x="835890" y="193964"/>
                  <a:pt x="837026" y="178406"/>
                  <a:pt x="845127" y="166255"/>
                </a:cubicBezTo>
                <a:lnTo>
                  <a:pt x="872836" y="124691"/>
                </a:lnTo>
                <a:cubicBezTo>
                  <a:pt x="909779" y="13858"/>
                  <a:pt x="854364" y="143163"/>
                  <a:pt x="928254" y="69273"/>
                </a:cubicBezTo>
                <a:cubicBezTo>
                  <a:pt x="938581" y="58946"/>
                  <a:pt x="937491" y="41564"/>
                  <a:pt x="942109" y="27709"/>
                </a:cubicBezTo>
                <a:cubicBezTo>
                  <a:pt x="1048327" y="32327"/>
                  <a:pt x="1154758" y="33410"/>
                  <a:pt x="1260763" y="41564"/>
                </a:cubicBezTo>
                <a:cubicBezTo>
                  <a:pt x="1304641" y="44939"/>
                  <a:pt x="1309599" y="61218"/>
                  <a:pt x="1330036" y="96982"/>
                </a:cubicBezTo>
                <a:cubicBezTo>
                  <a:pt x="1355518" y="141575"/>
                  <a:pt x="1372837" y="185062"/>
                  <a:pt x="1385454" y="235528"/>
                </a:cubicBezTo>
                <a:cubicBezTo>
                  <a:pt x="1390072" y="254001"/>
                  <a:pt x="1391808" y="273444"/>
                  <a:pt x="1399309" y="290946"/>
                </a:cubicBezTo>
                <a:cubicBezTo>
                  <a:pt x="1424924" y="350713"/>
                  <a:pt x="1443315" y="337941"/>
                  <a:pt x="1510145" y="360218"/>
                </a:cubicBezTo>
                <a:lnTo>
                  <a:pt x="1551709" y="374073"/>
                </a:lnTo>
                <a:lnTo>
                  <a:pt x="1593272" y="387928"/>
                </a:lnTo>
                <a:cubicBezTo>
                  <a:pt x="1625599" y="383310"/>
                  <a:pt x="1662704" y="391605"/>
                  <a:pt x="1690254" y="374073"/>
                </a:cubicBezTo>
                <a:cubicBezTo>
                  <a:pt x="1765983" y="325882"/>
                  <a:pt x="1731537" y="270583"/>
                  <a:pt x="1773381" y="207818"/>
                </a:cubicBezTo>
                <a:cubicBezTo>
                  <a:pt x="1840885" y="106563"/>
                  <a:pt x="1758493" y="233873"/>
                  <a:pt x="1828800" y="110837"/>
                </a:cubicBezTo>
                <a:cubicBezTo>
                  <a:pt x="1837061" y="96380"/>
                  <a:pt x="1843978" y="80238"/>
                  <a:pt x="1856509" y="69273"/>
                </a:cubicBezTo>
                <a:cubicBezTo>
                  <a:pt x="1915141" y="17970"/>
                  <a:pt x="1924114" y="19029"/>
                  <a:pt x="1981200" y="0"/>
                </a:cubicBezTo>
                <a:cubicBezTo>
                  <a:pt x="2004291" y="4618"/>
                  <a:pt x="2028423" y="5587"/>
                  <a:pt x="2050472" y="13855"/>
                </a:cubicBezTo>
                <a:cubicBezTo>
                  <a:pt x="2128714" y="43196"/>
                  <a:pt x="2059977" y="35314"/>
                  <a:pt x="2119745" y="83128"/>
                </a:cubicBezTo>
                <a:cubicBezTo>
                  <a:pt x="2131149" y="92251"/>
                  <a:pt x="2147454" y="92364"/>
                  <a:pt x="2161309" y="96982"/>
                </a:cubicBezTo>
                <a:cubicBezTo>
                  <a:pt x="2175163" y="106218"/>
                  <a:pt x="2190080" y="114031"/>
                  <a:pt x="2202872" y="124691"/>
                </a:cubicBezTo>
                <a:cubicBezTo>
                  <a:pt x="2248833" y="162992"/>
                  <a:pt x="2234403" y="168166"/>
                  <a:pt x="2286000" y="193964"/>
                </a:cubicBezTo>
                <a:cubicBezTo>
                  <a:pt x="2299062" y="200495"/>
                  <a:pt x="2313709" y="203200"/>
                  <a:pt x="2327563" y="207818"/>
                </a:cubicBezTo>
                <a:cubicBezTo>
                  <a:pt x="2347589" y="206149"/>
                  <a:pt x="2496435" y="202738"/>
                  <a:pt x="2549236" y="180109"/>
                </a:cubicBezTo>
                <a:cubicBezTo>
                  <a:pt x="2564541" y="173550"/>
                  <a:pt x="2576343" y="160661"/>
                  <a:pt x="2590800" y="152400"/>
                </a:cubicBezTo>
                <a:cubicBezTo>
                  <a:pt x="2608732" y="142153"/>
                  <a:pt x="2626880" y="131943"/>
                  <a:pt x="2646218" y="124691"/>
                </a:cubicBezTo>
                <a:cubicBezTo>
                  <a:pt x="2664047" y="118005"/>
                  <a:pt x="2683018" y="114827"/>
                  <a:pt x="2701636" y="110837"/>
                </a:cubicBezTo>
                <a:cubicBezTo>
                  <a:pt x="2747687" y="100969"/>
                  <a:pt x="2794491" y="94551"/>
                  <a:pt x="2840181" y="83128"/>
                </a:cubicBezTo>
                <a:cubicBezTo>
                  <a:pt x="2909768" y="65731"/>
                  <a:pt x="2877536" y="75295"/>
                  <a:pt x="2937163" y="55418"/>
                </a:cubicBezTo>
                <a:lnTo>
                  <a:pt x="3117272" y="69273"/>
                </a:lnTo>
                <a:cubicBezTo>
                  <a:pt x="3148066" y="81953"/>
                  <a:pt x="3154217" y="124691"/>
                  <a:pt x="3172690" y="152400"/>
                </a:cubicBezTo>
                <a:lnTo>
                  <a:pt x="3200400" y="193964"/>
                </a:lnTo>
                <a:cubicBezTo>
                  <a:pt x="3233050" y="291920"/>
                  <a:pt x="3194538" y="167320"/>
                  <a:pt x="3228109" y="346364"/>
                </a:cubicBezTo>
                <a:cubicBezTo>
                  <a:pt x="3233904" y="377269"/>
                  <a:pt x="3246042" y="467526"/>
                  <a:pt x="3283527" y="498764"/>
                </a:cubicBezTo>
                <a:cubicBezTo>
                  <a:pt x="3299393" y="511986"/>
                  <a:pt x="3320472" y="517237"/>
                  <a:pt x="3338945" y="526473"/>
                </a:cubicBezTo>
                <a:cubicBezTo>
                  <a:pt x="3348181" y="540328"/>
                  <a:pt x="3351761" y="560590"/>
                  <a:pt x="3366654" y="568037"/>
                </a:cubicBezTo>
                <a:cubicBezTo>
                  <a:pt x="3423269" y="596344"/>
                  <a:pt x="3453231" y="581028"/>
                  <a:pt x="3505200" y="568037"/>
                </a:cubicBezTo>
                <a:cubicBezTo>
                  <a:pt x="3519054" y="554182"/>
                  <a:pt x="3531711" y="539016"/>
                  <a:pt x="3546763" y="526473"/>
                </a:cubicBezTo>
                <a:cubicBezTo>
                  <a:pt x="3559555" y="515813"/>
                  <a:pt x="3577925" y="511766"/>
                  <a:pt x="3588327" y="498764"/>
                </a:cubicBezTo>
                <a:cubicBezTo>
                  <a:pt x="3664807" y="403163"/>
                  <a:pt x="3524628" y="508901"/>
                  <a:pt x="3643745" y="429491"/>
                </a:cubicBezTo>
                <a:cubicBezTo>
                  <a:pt x="3703781" y="434109"/>
                  <a:pt x="3765673" y="427831"/>
                  <a:pt x="3823854" y="443346"/>
                </a:cubicBezTo>
                <a:cubicBezTo>
                  <a:pt x="3839943" y="447636"/>
                  <a:pt x="3838561" y="474507"/>
                  <a:pt x="3851563" y="484909"/>
                </a:cubicBezTo>
                <a:cubicBezTo>
                  <a:pt x="3862967" y="494032"/>
                  <a:pt x="3880065" y="492233"/>
                  <a:pt x="3893127" y="498764"/>
                </a:cubicBezTo>
                <a:cubicBezTo>
                  <a:pt x="3988805" y="546603"/>
                  <a:pt x="3874770" y="511493"/>
                  <a:pt x="3990109" y="540328"/>
                </a:cubicBezTo>
                <a:cubicBezTo>
                  <a:pt x="4030975" y="567572"/>
                  <a:pt x="4039902" y="569599"/>
                  <a:pt x="4073236" y="609600"/>
                </a:cubicBezTo>
                <a:cubicBezTo>
                  <a:pt x="4083896" y="622392"/>
                  <a:pt x="4087090" y="641928"/>
                  <a:pt x="4100945" y="651164"/>
                </a:cubicBezTo>
                <a:cubicBezTo>
                  <a:pt x="4116788" y="661726"/>
                  <a:pt x="4137890" y="660400"/>
                  <a:pt x="4156363" y="665018"/>
                </a:cubicBezTo>
                <a:cubicBezTo>
                  <a:pt x="4165599" y="674255"/>
                  <a:pt x="4172871" y="686007"/>
                  <a:pt x="4184072" y="692728"/>
                </a:cubicBezTo>
                <a:cubicBezTo>
                  <a:pt x="4196595" y="700242"/>
                  <a:pt x="4215309" y="696255"/>
                  <a:pt x="4225636" y="706582"/>
                </a:cubicBezTo>
                <a:cubicBezTo>
                  <a:pt x="4235963" y="716909"/>
                  <a:pt x="4234872" y="734291"/>
                  <a:pt x="4239490" y="748146"/>
                </a:cubicBezTo>
                <a:cubicBezTo>
                  <a:pt x="4230254" y="785091"/>
                  <a:pt x="4247909" y="871025"/>
                  <a:pt x="4211781" y="858982"/>
                </a:cubicBezTo>
                <a:lnTo>
                  <a:pt x="4128654" y="831273"/>
                </a:lnTo>
                <a:cubicBezTo>
                  <a:pt x="4076389" y="813851"/>
                  <a:pt x="4051602" y="809638"/>
                  <a:pt x="4003963" y="762000"/>
                </a:cubicBezTo>
                <a:lnTo>
                  <a:pt x="3934690" y="692728"/>
                </a:lnTo>
                <a:cubicBezTo>
                  <a:pt x="3908916" y="666954"/>
                  <a:pt x="3900375" y="654787"/>
                  <a:pt x="3865418" y="637309"/>
                </a:cubicBezTo>
                <a:cubicBezTo>
                  <a:pt x="3852356" y="630778"/>
                  <a:pt x="3837709" y="628073"/>
                  <a:pt x="3823854" y="623455"/>
                </a:cubicBezTo>
                <a:cubicBezTo>
                  <a:pt x="3809999" y="628073"/>
                  <a:pt x="3792617" y="626982"/>
                  <a:pt x="3782290" y="637309"/>
                </a:cubicBezTo>
                <a:cubicBezTo>
                  <a:pt x="3671131" y="748468"/>
                  <a:pt x="3779357" y="702943"/>
                  <a:pt x="3685309" y="734291"/>
                </a:cubicBezTo>
                <a:cubicBezTo>
                  <a:pt x="3671454" y="743527"/>
                  <a:pt x="3659050" y="755441"/>
                  <a:pt x="3643745" y="762000"/>
                </a:cubicBezTo>
                <a:cubicBezTo>
                  <a:pt x="3577233" y="790505"/>
                  <a:pt x="3524565" y="769479"/>
                  <a:pt x="3449781" y="762000"/>
                </a:cubicBezTo>
                <a:cubicBezTo>
                  <a:pt x="3397517" y="744579"/>
                  <a:pt x="3372726" y="740366"/>
                  <a:pt x="3325090" y="692728"/>
                </a:cubicBezTo>
                <a:cubicBezTo>
                  <a:pt x="3291076" y="658713"/>
                  <a:pt x="3305277" y="664653"/>
                  <a:pt x="3255818" y="651164"/>
                </a:cubicBezTo>
                <a:cubicBezTo>
                  <a:pt x="3219077" y="641144"/>
                  <a:pt x="3144981" y="623455"/>
                  <a:pt x="3144981" y="623455"/>
                </a:cubicBezTo>
                <a:cubicBezTo>
                  <a:pt x="3101071" y="557589"/>
                  <a:pt x="3122537" y="597686"/>
                  <a:pt x="3089563" y="498764"/>
                </a:cubicBezTo>
                <a:lnTo>
                  <a:pt x="3075709" y="457200"/>
                </a:lnTo>
                <a:cubicBezTo>
                  <a:pt x="3071091" y="397164"/>
                  <a:pt x="3084780" y="332769"/>
                  <a:pt x="3061854" y="277091"/>
                </a:cubicBezTo>
                <a:cubicBezTo>
                  <a:pt x="3049174" y="246297"/>
                  <a:pt x="2978727" y="221673"/>
                  <a:pt x="2978727" y="221673"/>
                </a:cubicBezTo>
                <a:cubicBezTo>
                  <a:pt x="2955636" y="226291"/>
                  <a:pt x="2930892" y="225784"/>
                  <a:pt x="2909454" y="235528"/>
                </a:cubicBezTo>
                <a:cubicBezTo>
                  <a:pt x="2879137" y="249309"/>
                  <a:pt x="2857920" y="280415"/>
                  <a:pt x="2826327" y="290946"/>
                </a:cubicBezTo>
                <a:cubicBezTo>
                  <a:pt x="2812472" y="295564"/>
                  <a:pt x="2798931" y="301258"/>
                  <a:pt x="2784763" y="304800"/>
                </a:cubicBezTo>
                <a:cubicBezTo>
                  <a:pt x="2746024" y="314485"/>
                  <a:pt x="2669434" y="326331"/>
                  <a:pt x="2632363" y="332509"/>
                </a:cubicBezTo>
                <a:cubicBezTo>
                  <a:pt x="2479963" y="327891"/>
                  <a:pt x="2327422" y="326669"/>
                  <a:pt x="2175163" y="318655"/>
                </a:cubicBezTo>
                <a:cubicBezTo>
                  <a:pt x="2151647" y="317417"/>
                  <a:pt x="2128878" y="309908"/>
                  <a:pt x="2105890" y="304800"/>
                </a:cubicBezTo>
                <a:cubicBezTo>
                  <a:pt x="2053693" y="293201"/>
                  <a:pt x="2055199" y="292522"/>
                  <a:pt x="2008909" y="277091"/>
                </a:cubicBezTo>
                <a:cubicBezTo>
                  <a:pt x="1995054" y="281709"/>
                  <a:pt x="1977672" y="280619"/>
                  <a:pt x="1967345" y="290946"/>
                </a:cubicBezTo>
                <a:cubicBezTo>
                  <a:pt x="1943797" y="314494"/>
                  <a:pt x="1943520" y="363542"/>
                  <a:pt x="1911927" y="374073"/>
                </a:cubicBezTo>
                <a:cubicBezTo>
                  <a:pt x="1868026" y="388707"/>
                  <a:pt x="1867169" y="384942"/>
                  <a:pt x="1828800" y="415637"/>
                </a:cubicBezTo>
                <a:cubicBezTo>
                  <a:pt x="1818600" y="423797"/>
                  <a:pt x="1812773" y="437504"/>
                  <a:pt x="1801090" y="443346"/>
                </a:cubicBezTo>
                <a:cubicBezTo>
                  <a:pt x="1774966" y="456408"/>
                  <a:pt x="1745672" y="461819"/>
                  <a:pt x="1717963" y="471055"/>
                </a:cubicBezTo>
                <a:cubicBezTo>
                  <a:pt x="1658339" y="490929"/>
                  <a:pt x="1690563" y="481368"/>
                  <a:pt x="1620981" y="498764"/>
                </a:cubicBezTo>
                <a:cubicBezTo>
                  <a:pt x="1528617" y="494146"/>
                  <a:pt x="1434877" y="501452"/>
                  <a:pt x="1343890" y="484909"/>
                </a:cubicBezTo>
                <a:cubicBezTo>
                  <a:pt x="1327508" y="481930"/>
                  <a:pt x="1322740" y="458651"/>
                  <a:pt x="1316181" y="443346"/>
                </a:cubicBezTo>
                <a:cubicBezTo>
                  <a:pt x="1308680" y="425844"/>
                  <a:pt x="1307798" y="406166"/>
                  <a:pt x="1302327" y="387928"/>
                </a:cubicBezTo>
                <a:cubicBezTo>
                  <a:pt x="1293934" y="359952"/>
                  <a:pt x="1281702" y="333136"/>
                  <a:pt x="1274618" y="304800"/>
                </a:cubicBezTo>
                <a:cubicBezTo>
                  <a:pt x="1270000" y="286327"/>
                  <a:pt x="1265994" y="267691"/>
                  <a:pt x="1260763" y="249382"/>
                </a:cubicBezTo>
                <a:cubicBezTo>
                  <a:pt x="1256751" y="235340"/>
                  <a:pt x="1258793" y="216306"/>
                  <a:pt x="1246909" y="207818"/>
                </a:cubicBezTo>
                <a:cubicBezTo>
                  <a:pt x="1223141" y="190841"/>
                  <a:pt x="1163781" y="180109"/>
                  <a:pt x="1163781" y="180109"/>
                </a:cubicBezTo>
                <a:cubicBezTo>
                  <a:pt x="1155793" y="180908"/>
                  <a:pt x="1023613" y="183853"/>
                  <a:pt x="983672" y="207818"/>
                </a:cubicBezTo>
                <a:cubicBezTo>
                  <a:pt x="972471" y="214539"/>
                  <a:pt x="965199" y="226291"/>
                  <a:pt x="955963" y="235528"/>
                </a:cubicBezTo>
                <a:cubicBezTo>
                  <a:pt x="917927" y="349635"/>
                  <a:pt x="932384" y="289741"/>
                  <a:pt x="914400" y="415637"/>
                </a:cubicBezTo>
                <a:cubicBezTo>
                  <a:pt x="909782" y="600364"/>
                  <a:pt x="909131" y="785233"/>
                  <a:pt x="900545" y="969818"/>
                </a:cubicBezTo>
                <a:cubicBezTo>
                  <a:pt x="899866" y="984406"/>
                  <a:pt x="893782" y="998616"/>
                  <a:pt x="886690" y="1011382"/>
                </a:cubicBezTo>
                <a:cubicBezTo>
                  <a:pt x="870517" y="1040493"/>
                  <a:pt x="831272" y="1094509"/>
                  <a:pt x="831272" y="1094509"/>
                </a:cubicBezTo>
                <a:cubicBezTo>
                  <a:pt x="826654" y="1108364"/>
                  <a:pt x="827745" y="1125746"/>
                  <a:pt x="817418" y="1136073"/>
                </a:cubicBezTo>
                <a:cubicBezTo>
                  <a:pt x="743527" y="1209965"/>
                  <a:pt x="798944" y="1080656"/>
                  <a:pt x="762000" y="1191491"/>
                </a:cubicBezTo>
                <a:cubicBezTo>
                  <a:pt x="757382" y="1237673"/>
                  <a:pt x="748145" y="1283625"/>
                  <a:pt x="748145" y="1330037"/>
                </a:cubicBezTo>
                <a:cubicBezTo>
                  <a:pt x="748145" y="1344641"/>
                  <a:pt x="751674" y="1361274"/>
                  <a:pt x="762000" y="1371600"/>
                </a:cubicBezTo>
                <a:cubicBezTo>
                  <a:pt x="772326" y="1381926"/>
                  <a:pt x="790501" y="1378924"/>
                  <a:pt x="803563" y="1385455"/>
                </a:cubicBezTo>
                <a:cubicBezTo>
                  <a:pt x="818456" y="1392902"/>
                  <a:pt x="831272" y="1403928"/>
                  <a:pt x="845127" y="1413164"/>
                </a:cubicBezTo>
                <a:cubicBezTo>
                  <a:pt x="910553" y="1511305"/>
                  <a:pt x="886690" y="1460448"/>
                  <a:pt x="886690" y="1676400"/>
                </a:cubicBezTo>
                <a:cubicBezTo>
                  <a:pt x="886690" y="1704492"/>
                  <a:pt x="885399" y="1734402"/>
                  <a:pt x="872836" y="1759528"/>
                </a:cubicBezTo>
                <a:cubicBezTo>
                  <a:pt x="865389" y="1774421"/>
                  <a:pt x="845127" y="1778001"/>
                  <a:pt x="831272" y="1787237"/>
                </a:cubicBezTo>
                <a:cubicBezTo>
                  <a:pt x="787361" y="1853102"/>
                  <a:pt x="808828" y="1813004"/>
                  <a:pt x="775854" y="1911928"/>
                </a:cubicBezTo>
                <a:cubicBezTo>
                  <a:pt x="771236" y="1925782"/>
                  <a:pt x="775854" y="1948873"/>
                  <a:pt x="762000" y="1953491"/>
                </a:cubicBezTo>
                <a:cubicBezTo>
                  <a:pt x="748145" y="1958109"/>
                  <a:pt x="733498" y="1960815"/>
                  <a:pt x="720436" y="1967346"/>
                </a:cubicBezTo>
                <a:cubicBezTo>
                  <a:pt x="705543" y="1974793"/>
                  <a:pt x="694821" y="1990270"/>
                  <a:pt x="678872" y="1995055"/>
                </a:cubicBezTo>
                <a:cubicBezTo>
                  <a:pt x="647594" y="2004438"/>
                  <a:pt x="614217" y="2004291"/>
                  <a:pt x="581890" y="2008909"/>
                </a:cubicBezTo>
                <a:cubicBezTo>
                  <a:pt x="568036" y="2013527"/>
                  <a:pt x="554495" y="2019222"/>
                  <a:pt x="540327" y="2022764"/>
                </a:cubicBezTo>
                <a:cubicBezTo>
                  <a:pt x="508704" y="2030670"/>
                  <a:pt x="461163" y="2034636"/>
                  <a:pt x="429490" y="2050473"/>
                </a:cubicBezTo>
                <a:cubicBezTo>
                  <a:pt x="414597" y="2057920"/>
                  <a:pt x="401781" y="2068946"/>
                  <a:pt x="387927" y="2078182"/>
                </a:cubicBezTo>
                <a:lnTo>
                  <a:pt x="332509" y="2161309"/>
                </a:lnTo>
                <a:cubicBezTo>
                  <a:pt x="323273" y="2175164"/>
                  <a:pt x="310066" y="2187076"/>
                  <a:pt x="304800" y="2202873"/>
                </a:cubicBezTo>
                <a:cubicBezTo>
                  <a:pt x="300182" y="2216728"/>
                  <a:pt x="297476" y="2231375"/>
                  <a:pt x="290945" y="2244437"/>
                </a:cubicBezTo>
                <a:cubicBezTo>
                  <a:pt x="283498" y="2259330"/>
                  <a:pt x="270683" y="2271107"/>
                  <a:pt x="263236" y="2286000"/>
                </a:cubicBezTo>
                <a:cubicBezTo>
                  <a:pt x="256705" y="2299062"/>
                  <a:pt x="256473" y="2314798"/>
                  <a:pt x="249381" y="2327564"/>
                </a:cubicBezTo>
                <a:cubicBezTo>
                  <a:pt x="233208" y="2356675"/>
                  <a:pt x="193963" y="2410691"/>
                  <a:pt x="193963" y="2410691"/>
                </a:cubicBezTo>
                <a:cubicBezTo>
                  <a:pt x="150643" y="2540657"/>
                  <a:pt x="182249" y="2433437"/>
                  <a:pt x="166254" y="2729346"/>
                </a:cubicBezTo>
                <a:cubicBezTo>
                  <a:pt x="162009" y="2807876"/>
                  <a:pt x="160225" y="2886619"/>
                  <a:pt x="152400" y="2964873"/>
                </a:cubicBezTo>
                <a:cubicBezTo>
                  <a:pt x="150947" y="2979405"/>
                  <a:pt x="147668" y="2995033"/>
                  <a:pt x="138545" y="3006437"/>
                </a:cubicBezTo>
                <a:cubicBezTo>
                  <a:pt x="128143" y="3019439"/>
                  <a:pt x="110836" y="3024910"/>
                  <a:pt x="96981" y="3034146"/>
                </a:cubicBezTo>
                <a:cubicBezTo>
                  <a:pt x="81787" y="3079728"/>
                  <a:pt x="70550" y="3076986"/>
                  <a:pt x="110836" y="3117273"/>
                </a:cubicBezTo>
                <a:cubicBezTo>
                  <a:pt x="114101" y="3120538"/>
                  <a:pt x="120072" y="3117273"/>
                  <a:pt x="124690" y="3117273"/>
                </a:cubicBezTo>
                <a:lnTo>
                  <a:pt x="83127" y="2909455"/>
                </a:lnTo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579435" y="1302334"/>
            <a:ext cx="1496294" cy="720436"/>
          </a:xfrm>
          <a:custGeom>
            <a:avLst/>
            <a:gdLst>
              <a:gd name="connsiteX0" fmla="*/ 249382 w 1496294"/>
              <a:gd name="connsiteY0" fmla="*/ 13854 h 720436"/>
              <a:gd name="connsiteX1" fmla="*/ 249382 w 1496294"/>
              <a:gd name="connsiteY1" fmla="*/ 13854 h 720436"/>
              <a:gd name="connsiteX2" fmla="*/ 207819 w 1496294"/>
              <a:gd name="connsiteY2" fmla="*/ 124691 h 720436"/>
              <a:gd name="connsiteX3" fmla="*/ 193964 w 1496294"/>
              <a:gd name="connsiteY3" fmla="*/ 180109 h 720436"/>
              <a:gd name="connsiteX4" fmla="*/ 152400 w 1496294"/>
              <a:gd name="connsiteY4" fmla="*/ 263236 h 720436"/>
              <a:gd name="connsiteX5" fmla="*/ 166255 w 1496294"/>
              <a:gd name="connsiteY5" fmla="*/ 346363 h 720436"/>
              <a:gd name="connsiteX6" fmla="*/ 180110 w 1496294"/>
              <a:gd name="connsiteY6" fmla="*/ 387927 h 720436"/>
              <a:gd name="connsiteX7" fmla="*/ 290946 w 1496294"/>
              <a:gd name="connsiteY7" fmla="*/ 401781 h 720436"/>
              <a:gd name="connsiteX8" fmla="*/ 277091 w 1496294"/>
              <a:gd name="connsiteY8" fmla="*/ 443345 h 720436"/>
              <a:gd name="connsiteX9" fmla="*/ 318655 w 1496294"/>
              <a:gd name="connsiteY9" fmla="*/ 484909 h 720436"/>
              <a:gd name="connsiteX10" fmla="*/ 512619 w 1496294"/>
              <a:gd name="connsiteY10" fmla="*/ 554181 h 720436"/>
              <a:gd name="connsiteX11" fmla="*/ 554182 w 1496294"/>
              <a:gd name="connsiteY11" fmla="*/ 568036 h 720436"/>
              <a:gd name="connsiteX12" fmla="*/ 858982 w 1496294"/>
              <a:gd name="connsiteY12" fmla="*/ 568036 h 720436"/>
              <a:gd name="connsiteX13" fmla="*/ 900546 w 1496294"/>
              <a:gd name="connsiteY13" fmla="*/ 554181 h 720436"/>
              <a:gd name="connsiteX14" fmla="*/ 1163782 w 1496294"/>
              <a:gd name="connsiteY14" fmla="*/ 568036 h 720436"/>
              <a:gd name="connsiteX15" fmla="*/ 1246910 w 1496294"/>
              <a:gd name="connsiteY15" fmla="*/ 512618 h 720436"/>
              <a:gd name="connsiteX16" fmla="*/ 1330037 w 1496294"/>
              <a:gd name="connsiteY16" fmla="*/ 484909 h 720436"/>
              <a:gd name="connsiteX17" fmla="*/ 1343891 w 1496294"/>
              <a:gd name="connsiteY17" fmla="*/ 180109 h 720436"/>
              <a:gd name="connsiteX18" fmla="*/ 1330037 w 1496294"/>
              <a:gd name="connsiteY18" fmla="*/ 138545 h 720436"/>
              <a:gd name="connsiteX19" fmla="*/ 1288473 w 1496294"/>
              <a:gd name="connsiteY19" fmla="*/ 110836 h 720436"/>
              <a:gd name="connsiteX20" fmla="*/ 1302328 w 1496294"/>
              <a:gd name="connsiteY20" fmla="*/ 55418 h 720436"/>
              <a:gd name="connsiteX21" fmla="*/ 1385455 w 1496294"/>
              <a:gd name="connsiteY21" fmla="*/ 83127 h 720436"/>
              <a:gd name="connsiteX22" fmla="*/ 1413164 w 1496294"/>
              <a:gd name="connsiteY22" fmla="*/ 166254 h 720436"/>
              <a:gd name="connsiteX23" fmla="*/ 1427019 w 1496294"/>
              <a:gd name="connsiteY23" fmla="*/ 207818 h 720436"/>
              <a:gd name="connsiteX24" fmla="*/ 1454728 w 1496294"/>
              <a:gd name="connsiteY24" fmla="*/ 249381 h 720436"/>
              <a:gd name="connsiteX25" fmla="*/ 1468582 w 1496294"/>
              <a:gd name="connsiteY25" fmla="*/ 304800 h 720436"/>
              <a:gd name="connsiteX26" fmla="*/ 1496291 w 1496294"/>
              <a:gd name="connsiteY26" fmla="*/ 346363 h 720436"/>
              <a:gd name="connsiteX27" fmla="*/ 1468582 w 1496294"/>
              <a:gd name="connsiteY27" fmla="*/ 457200 h 720436"/>
              <a:gd name="connsiteX28" fmla="*/ 1427019 w 1496294"/>
              <a:gd name="connsiteY28" fmla="*/ 484909 h 720436"/>
              <a:gd name="connsiteX29" fmla="*/ 1371600 w 1496294"/>
              <a:gd name="connsiteY29" fmla="*/ 568036 h 720436"/>
              <a:gd name="connsiteX30" fmla="*/ 1357746 w 1496294"/>
              <a:gd name="connsiteY30" fmla="*/ 609600 h 720436"/>
              <a:gd name="connsiteX31" fmla="*/ 1316182 w 1496294"/>
              <a:gd name="connsiteY31" fmla="*/ 623454 h 720436"/>
              <a:gd name="connsiteX32" fmla="*/ 1288473 w 1496294"/>
              <a:gd name="connsiteY32" fmla="*/ 665018 h 720436"/>
              <a:gd name="connsiteX33" fmla="*/ 1205346 w 1496294"/>
              <a:gd name="connsiteY33" fmla="*/ 692727 h 720436"/>
              <a:gd name="connsiteX34" fmla="*/ 1025237 w 1496294"/>
              <a:gd name="connsiteY34" fmla="*/ 720436 h 720436"/>
              <a:gd name="connsiteX35" fmla="*/ 789710 w 1496294"/>
              <a:gd name="connsiteY35" fmla="*/ 706581 h 720436"/>
              <a:gd name="connsiteX36" fmla="*/ 235528 w 1496294"/>
              <a:gd name="connsiteY36" fmla="*/ 692727 h 720436"/>
              <a:gd name="connsiteX37" fmla="*/ 152400 w 1496294"/>
              <a:gd name="connsiteY37" fmla="*/ 637309 h 720436"/>
              <a:gd name="connsiteX38" fmla="*/ 110837 w 1496294"/>
              <a:gd name="connsiteY38" fmla="*/ 609600 h 720436"/>
              <a:gd name="connsiteX39" fmla="*/ 96982 w 1496294"/>
              <a:gd name="connsiteY39" fmla="*/ 568036 h 720436"/>
              <a:gd name="connsiteX40" fmla="*/ 83128 w 1496294"/>
              <a:gd name="connsiteY40" fmla="*/ 429491 h 720436"/>
              <a:gd name="connsiteX41" fmla="*/ 55419 w 1496294"/>
              <a:gd name="connsiteY41" fmla="*/ 401781 h 720436"/>
              <a:gd name="connsiteX42" fmla="*/ 55419 w 1496294"/>
              <a:gd name="connsiteY42" fmla="*/ 277091 h 720436"/>
              <a:gd name="connsiteX43" fmla="*/ 27710 w 1496294"/>
              <a:gd name="connsiteY43" fmla="*/ 83127 h 720436"/>
              <a:gd name="connsiteX44" fmla="*/ 0 w 1496294"/>
              <a:gd name="connsiteY44" fmla="*/ 55418 h 720436"/>
              <a:gd name="connsiteX45" fmla="*/ 13855 w 1496294"/>
              <a:gd name="connsiteY45" fmla="*/ 13854 h 720436"/>
              <a:gd name="connsiteX46" fmla="*/ 55419 w 1496294"/>
              <a:gd name="connsiteY46" fmla="*/ 0 h 720436"/>
              <a:gd name="connsiteX47" fmla="*/ 249382 w 1496294"/>
              <a:gd name="connsiteY47" fmla="*/ 13854 h 72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496294" h="720436">
                <a:moveTo>
                  <a:pt x="249382" y="13854"/>
                </a:moveTo>
                <a:lnTo>
                  <a:pt x="249382" y="13854"/>
                </a:lnTo>
                <a:cubicBezTo>
                  <a:pt x="235528" y="50800"/>
                  <a:pt x="220297" y="87258"/>
                  <a:pt x="207819" y="124691"/>
                </a:cubicBezTo>
                <a:cubicBezTo>
                  <a:pt x="201798" y="142755"/>
                  <a:pt x="201465" y="162607"/>
                  <a:pt x="193964" y="180109"/>
                </a:cubicBezTo>
                <a:cubicBezTo>
                  <a:pt x="113391" y="368110"/>
                  <a:pt x="210782" y="88095"/>
                  <a:pt x="152400" y="263236"/>
                </a:cubicBezTo>
                <a:cubicBezTo>
                  <a:pt x="157018" y="290945"/>
                  <a:pt x="160161" y="318941"/>
                  <a:pt x="166255" y="346363"/>
                </a:cubicBezTo>
                <a:cubicBezTo>
                  <a:pt x="169423" y="360619"/>
                  <a:pt x="166765" y="381996"/>
                  <a:pt x="180110" y="387927"/>
                </a:cubicBezTo>
                <a:cubicBezTo>
                  <a:pt x="214134" y="403049"/>
                  <a:pt x="254001" y="397163"/>
                  <a:pt x="290946" y="401781"/>
                </a:cubicBezTo>
                <a:cubicBezTo>
                  <a:pt x="286328" y="415636"/>
                  <a:pt x="272473" y="429490"/>
                  <a:pt x="277091" y="443345"/>
                </a:cubicBezTo>
                <a:cubicBezTo>
                  <a:pt x="283287" y="461933"/>
                  <a:pt x="303189" y="472880"/>
                  <a:pt x="318655" y="484909"/>
                </a:cubicBezTo>
                <a:cubicBezTo>
                  <a:pt x="413339" y="558553"/>
                  <a:pt x="390452" y="538911"/>
                  <a:pt x="512619" y="554181"/>
                </a:cubicBezTo>
                <a:cubicBezTo>
                  <a:pt x="526473" y="558799"/>
                  <a:pt x="539862" y="565172"/>
                  <a:pt x="554182" y="568036"/>
                </a:cubicBezTo>
                <a:cubicBezTo>
                  <a:pt x="684383" y="594077"/>
                  <a:pt x="694076" y="579030"/>
                  <a:pt x="858982" y="568036"/>
                </a:cubicBezTo>
                <a:cubicBezTo>
                  <a:pt x="872837" y="563418"/>
                  <a:pt x="885942" y="554181"/>
                  <a:pt x="900546" y="554181"/>
                </a:cubicBezTo>
                <a:cubicBezTo>
                  <a:pt x="988413" y="554181"/>
                  <a:pt x="1076541" y="578505"/>
                  <a:pt x="1163782" y="568036"/>
                </a:cubicBezTo>
                <a:cubicBezTo>
                  <a:pt x="1196847" y="564068"/>
                  <a:pt x="1215317" y="523149"/>
                  <a:pt x="1246910" y="512618"/>
                </a:cubicBezTo>
                <a:lnTo>
                  <a:pt x="1330037" y="484909"/>
                </a:lnTo>
                <a:cubicBezTo>
                  <a:pt x="1334655" y="383309"/>
                  <a:pt x="1343891" y="281814"/>
                  <a:pt x="1343891" y="180109"/>
                </a:cubicBezTo>
                <a:cubicBezTo>
                  <a:pt x="1343891" y="165505"/>
                  <a:pt x="1339160" y="149949"/>
                  <a:pt x="1330037" y="138545"/>
                </a:cubicBezTo>
                <a:cubicBezTo>
                  <a:pt x="1319635" y="125543"/>
                  <a:pt x="1302328" y="120072"/>
                  <a:pt x="1288473" y="110836"/>
                </a:cubicBezTo>
                <a:cubicBezTo>
                  <a:pt x="1293091" y="92363"/>
                  <a:pt x="1288864" y="68882"/>
                  <a:pt x="1302328" y="55418"/>
                </a:cubicBezTo>
                <a:cubicBezTo>
                  <a:pt x="1347284" y="10462"/>
                  <a:pt x="1370459" y="49385"/>
                  <a:pt x="1385455" y="83127"/>
                </a:cubicBezTo>
                <a:cubicBezTo>
                  <a:pt x="1397317" y="109817"/>
                  <a:pt x="1403928" y="138545"/>
                  <a:pt x="1413164" y="166254"/>
                </a:cubicBezTo>
                <a:cubicBezTo>
                  <a:pt x="1417782" y="180109"/>
                  <a:pt x="1418918" y="195667"/>
                  <a:pt x="1427019" y="207818"/>
                </a:cubicBezTo>
                <a:lnTo>
                  <a:pt x="1454728" y="249381"/>
                </a:lnTo>
                <a:cubicBezTo>
                  <a:pt x="1459346" y="267854"/>
                  <a:pt x="1461081" y="287298"/>
                  <a:pt x="1468582" y="304800"/>
                </a:cubicBezTo>
                <a:cubicBezTo>
                  <a:pt x="1475141" y="320105"/>
                  <a:pt x="1494226" y="329841"/>
                  <a:pt x="1496291" y="346363"/>
                </a:cubicBezTo>
                <a:cubicBezTo>
                  <a:pt x="1496571" y="348603"/>
                  <a:pt x="1479342" y="443750"/>
                  <a:pt x="1468582" y="457200"/>
                </a:cubicBezTo>
                <a:cubicBezTo>
                  <a:pt x="1458180" y="470202"/>
                  <a:pt x="1440873" y="475673"/>
                  <a:pt x="1427019" y="484909"/>
                </a:cubicBezTo>
                <a:cubicBezTo>
                  <a:pt x="1408546" y="512618"/>
                  <a:pt x="1382131" y="536443"/>
                  <a:pt x="1371600" y="568036"/>
                </a:cubicBezTo>
                <a:cubicBezTo>
                  <a:pt x="1366982" y="581891"/>
                  <a:pt x="1368073" y="599273"/>
                  <a:pt x="1357746" y="609600"/>
                </a:cubicBezTo>
                <a:cubicBezTo>
                  <a:pt x="1347419" y="619927"/>
                  <a:pt x="1330037" y="618836"/>
                  <a:pt x="1316182" y="623454"/>
                </a:cubicBezTo>
                <a:cubicBezTo>
                  <a:pt x="1306946" y="637309"/>
                  <a:pt x="1302593" y="656193"/>
                  <a:pt x="1288473" y="665018"/>
                </a:cubicBezTo>
                <a:cubicBezTo>
                  <a:pt x="1263705" y="680498"/>
                  <a:pt x="1233055" y="683491"/>
                  <a:pt x="1205346" y="692727"/>
                </a:cubicBezTo>
                <a:cubicBezTo>
                  <a:pt x="1119755" y="721257"/>
                  <a:pt x="1178301" y="705129"/>
                  <a:pt x="1025237" y="720436"/>
                </a:cubicBezTo>
                <a:cubicBezTo>
                  <a:pt x="946728" y="715818"/>
                  <a:pt x="868306" y="709339"/>
                  <a:pt x="789710" y="706581"/>
                </a:cubicBezTo>
                <a:cubicBezTo>
                  <a:pt x="605039" y="700101"/>
                  <a:pt x="419231" y="712694"/>
                  <a:pt x="235528" y="692727"/>
                </a:cubicBezTo>
                <a:cubicBezTo>
                  <a:pt x="202421" y="689128"/>
                  <a:pt x="180109" y="655782"/>
                  <a:pt x="152400" y="637309"/>
                </a:cubicBezTo>
                <a:lnTo>
                  <a:pt x="110837" y="609600"/>
                </a:lnTo>
                <a:cubicBezTo>
                  <a:pt x="106219" y="595745"/>
                  <a:pt x="99203" y="582470"/>
                  <a:pt x="96982" y="568036"/>
                </a:cubicBezTo>
                <a:cubicBezTo>
                  <a:pt x="89925" y="522164"/>
                  <a:pt x="94384" y="474517"/>
                  <a:pt x="83128" y="429491"/>
                </a:cubicBezTo>
                <a:cubicBezTo>
                  <a:pt x="79960" y="416819"/>
                  <a:pt x="64655" y="411018"/>
                  <a:pt x="55419" y="401781"/>
                </a:cubicBezTo>
                <a:cubicBezTo>
                  <a:pt x="79056" y="283594"/>
                  <a:pt x="70093" y="379810"/>
                  <a:pt x="55419" y="277091"/>
                </a:cubicBezTo>
                <a:cubicBezTo>
                  <a:pt x="54705" y="272090"/>
                  <a:pt x="46652" y="121010"/>
                  <a:pt x="27710" y="83127"/>
                </a:cubicBezTo>
                <a:cubicBezTo>
                  <a:pt x="21868" y="71444"/>
                  <a:pt x="9237" y="64654"/>
                  <a:pt x="0" y="55418"/>
                </a:cubicBezTo>
                <a:cubicBezTo>
                  <a:pt x="4618" y="41563"/>
                  <a:pt x="3528" y="24181"/>
                  <a:pt x="13855" y="13854"/>
                </a:cubicBezTo>
                <a:cubicBezTo>
                  <a:pt x="24182" y="3527"/>
                  <a:pt x="40852" y="1040"/>
                  <a:pt x="55419" y="0"/>
                </a:cubicBezTo>
                <a:lnTo>
                  <a:pt x="249382" y="13854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6954999" y="1219206"/>
            <a:ext cx="1413164" cy="5147973"/>
          </a:xfrm>
          <a:custGeom>
            <a:avLst/>
            <a:gdLst>
              <a:gd name="connsiteX0" fmla="*/ 748146 w 1413164"/>
              <a:gd name="connsiteY0" fmla="*/ 27709 h 5147973"/>
              <a:gd name="connsiteX1" fmla="*/ 748146 w 1413164"/>
              <a:gd name="connsiteY1" fmla="*/ 27709 h 5147973"/>
              <a:gd name="connsiteX2" fmla="*/ 734291 w 1413164"/>
              <a:gd name="connsiteY2" fmla="*/ 193964 h 5147973"/>
              <a:gd name="connsiteX3" fmla="*/ 706582 w 1413164"/>
              <a:gd name="connsiteY3" fmla="*/ 332509 h 5147973"/>
              <a:gd name="connsiteX4" fmla="*/ 734291 w 1413164"/>
              <a:gd name="connsiteY4" fmla="*/ 609600 h 5147973"/>
              <a:gd name="connsiteX5" fmla="*/ 748146 w 1413164"/>
              <a:gd name="connsiteY5" fmla="*/ 651164 h 5147973"/>
              <a:gd name="connsiteX6" fmla="*/ 734291 w 1413164"/>
              <a:gd name="connsiteY6" fmla="*/ 1371600 h 5147973"/>
              <a:gd name="connsiteX7" fmla="*/ 720436 w 1413164"/>
              <a:gd name="connsiteY7" fmla="*/ 1662546 h 5147973"/>
              <a:gd name="connsiteX8" fmla="*/ 706582 w 1413164"/>
              <a:gd name="connsiteY8" fmla="*/ 1620982 h 5147973"/>
              <a:gd name="connsiteX9" fmla="*/ 637309 w 1413164"/>
              <a:gd name="connsiteY9" fmla="*/ 1551709 h 5147973"/>
              <a:gd name="connsiteX10" fmla="*/ 554182 w 1413164"/>
              <a:gd name="connsiteY10" fmla="*/ 1524000 h 5147973"/>
              <a:gd name="connsiteX11" fmla="*/ 512618 w 1413164"/>
              <a:gd name="connsiteY11" fmla="*/ 1510146 h 5147973"/>
              <a:gd name="connsiteX12" fmla="*/ 318655 w 1413164"/>
              <a:gd name="connsiteY12" fmla="*/ 1524000 h 5147973"/>
              <a:gd name="connsiteX13" fmla="*/ 277091 w 1413164"/>
              <a:gd name="connsiteY13" fmla="*/ 1537855 h 5147973"/>
              <a:gd name="connsiteX14" fmla="*/ 263236 w 1413164"/>
              <a:gd name="connsiteY14" fmla="*/ 1579419 h 5147973"/>
              <a:gd name="connsiteX15" fmla="*/ 277091 w 1413164"/>
              <a:gd name="connsiteY15" fmla="*/ 1662546 h 5147973"/>
              <a:gd name="connsiteX16" fmla="*/ 429491 w 1413164"/>
              <a:gd name="connsiteY16" fmla="*/ 1634837 h 5147973"/>
              <a:gd name="connsiteX17" fmla="*/ 526473 w 1413164"/>
              <a:gd name="connsiteY17" fmla="*/ 1648691 h 5147973"/>
              <a:gd name="connsiteX18" fmla="*/ 609600 w 1413164"/>
              <a:gd name="connsiteY18" fmla="*/ 1814946 h 5147973"/>
              <a:gd name="connsiteX19" fmla="*/ 637309 w 1413164"/>
              <a:gd name="connsiteY19" fmla="*/ 1856509 h 5147973"/>
              <a:gd name="connsiteX20" fmla="*/ 678873 w 1413164"/>
              <a:gd name="connsiteY20" fmla="*/ 2008909 h 5147973"/>
              <a:gd name="connsiteX21" fmla="*/ 665018 w 1413164"/>
              <a:gd name="connsiteY21" fmla="*/ 2175164 h 5147973"/>
              <a:gd name="connsiteX22" fmla="*/ 609600 w 1413164"/>
              <a:gd name="connsiteY22" fmla="*/ 2840182 h 5147973"/>
              <a:gd name="connsiteX23" fmla="*/ 568036 w 1413164"/>
              <a:gd name="connsiteY23" fmla="*/ 2812473 h 5147973"/>
              <a:gd name="connsiteX24" fmla="*/ 512618 w 1413164"/>
              <a:gd name="connsiteY24" fmla="*/ 2729346 h 5147973"/>
              <a:gd name="connsiteX25" fmla="*/ 484909 w 1413164"/>
              <a:gd name="connsiteY25" fmla="*/ 2687782 h 5147973"/>
              <a:gd name="connsiteX26" fmla="*/ 443346 w 1413164"/>
              <a:gd name="connsiteY26" fmla="*/ 2660073 h 5147973"/>
              <a:gd name="connsiteX27" fmla="*/ 207818 w 1413164"/>
              <a:gd name="connsiteY27" fmla="*/ 2701637 h 5147973"/>
              <a:gd name="connsiteX28" fmla="*/ 193964 w 1413164"/>
              <a:gd name="connsiteY28" fmla="*/ 2743200 h 5147973"/>
              <a:gd name="connsiteX29" fmla="*/ 332509 w 1413164"/>
              <a:gd name="connsiteY29" fmla="*/ 2770909 h 5147973"/>
              <a:gd name="connsiteX30" fmla="*/ 374073 w 1413164"/>
              <a:gd name="connsiteY30" fmla="*/ 2784764 h 5147973"/>
              <a:gd name="connsiteX31" fmla="*/ 401782 w 1413164"/>
              <a:gd name="connsiteY31" fmla="*/ 2826328 h 5147973"/>
              <a:gd name="connsiteX32" fmla="*/ 443346 w 1413164"/>
              <a:gd name="connsiteY32" fmla="*/ 2840182 h 5147973"/>
              <a:gd name="connsiteX33" fmla="*/ 457200 w 1413164"/>
              <a:gd name="connsiteY33" fmla="*/ 2881746 h 5147973"/>
              <a:gd name="connsiteX34" fmla="*/ 568036 w 1413164"/>
              <a:gd name="connsiteY34" fmla="*/ 2964873 h 5147973"/>
              <a:gd name="connsiteX35" fmla="*/ 623455 w 1413164"/>
              <a:gd name="connsiteY35" fmla="*/ 2978728 h 5147973"/>
              <a:gd name="connsiteX36" fmla="*/ 637309 w 1413164"/>
              <a:gd name="connsiteY36" fmla="*/ 3020291 h 5147973"/>
              <a:gd name="connsiteX37" fmla="*/ 609600 w 1413164"/>
              <a:gd name="connsiteY37" fmla="*/ 3422073 h 5147973"/>
              <a:gd name="connsiteX38" fmla="*/ 609600 w 1413164"/>
              <a:gd name="connsiteY38" fmla="*/ 3948546 h 5147973"/>
              <a:gd name="connsiteX39" fmla="*/ 581891 w 1413164"/>
              <a:gd name="connsiteY39" fmla="*/ 3906982 h 5147973"/>
              <a:gd name="connsiteX40" fmla="*/ 568036 w 1413164"/>
              <a:gd name="connsiteY40" fmla="*/ 3865419 h 5147973"/>
              <a:gd name="connsiteX41" fmla="*/ 540327 w 1413164"/>
              <a:gd name="connsiteY41" fmla="*/ 3837709 h 5147973"/>
              <a:gd name="connsiteX42" fmla="*/ 484909 w 1413164"/>
              <a:gd name="connsiteY42" fmla="*/ 3754582 h 5147973"/>
              <a:gd name="connsiteX43" fmla="*/ 471055 w 1413164"/>
              <a:gd name="connsiteY43" fmla="*/ 3713019 h 5147973"/>
              <a:gd name="connsiteX44" fmla="*/ 374073 w 1413164"/>
              <a:gd name="connsiteY44" fmla="*/ 3643746 h 5147973"/>
              <a:gd name="connsiteX45" fmla="*/ 96982 w 1413164"/>
              <a:gd name="connsiteY45" fmla="*/ 3657600 h 5147973"/>
              <a:gd name="connsiteX46" fmla="*/ 41564 w 1413164"/>
              <a:gd name="connsiteY46" fmla="*/ 3671455 h 5147973"/>
              <a:gd name="connsiteX47" fmla="*/ 0 w 1413164"/>
              <a:gd name="connsiteY47" fmla="*/ 3754582 h 5147973"/>
              <a:gd name="connsiteX48" fmla="*/ 41564 w 1413164"/>
              <a:gd name="connsiteY48" fmla="*/ 3768437 h 5147973"/>
              <a:gd name="connsiteX49" fmla="*/ 207818 w 1413164"/>
              <a:gd name="connsiteY49" fmla="*/ 3782291 h 5147973"/>
              <a:gd name="connsiteX50" fmla="*/ 290946 w 1413164"/>
              <a:gd name="connsiteY50" fmla="*/ 3837709 h 5147973"/>
              <a:gd name="connsiteX51" fmla="*/ 332509 w 1413164"/>
              <a:gd name="connsiteY51" fmla="*/ 3851564 h 5147973"/>
              <a:gd name="connsiteX52" fmla="*/ 401782 w 1413164"/>
              <a:gd name="connsiteY52" fmla="*/ 3934691 h 5147973"/>
              <a:gd name="connsiteX53" fmla="*/ 471055 w 1413164"/>
              <a:gd name="connsiteY53" fmla="*/ 4003964 h 5147973"/>
              <a:gd name="connsiteX54" fmla="*/ 484909 w 1413164"/>
              <a:gd name="connsiteY54" fmla="*/ 4045528 h 5147973"/>
              <a:gd name="connsiteX55" fmla="*/ 526473 w 1413164"/>
              <a:gd name="connsiteY55" fmla="*/ 4073237 h 5147973"/>
              <a:gd name="connsiteX56" fmla="*/ 554182 w 1413164"/>
              <a:gd name="connsiteY56" fmla="*/ 4114800 h 5147973"/>
              <a:gd name="connsiteX57" fmla="*/ 609600 w 1413164"/>
              <a:gd name="connsiteY57" fmla="*/ 4239491 h 5147973"/>
              <a:gd name="connsiteX58" fmla="*/ 623455 w 1413164"/>
              <a:gd name="connsiteY58" fmla="*/ 4378037 h 5147973"/>
              <a:gd name="connsiteX59" fmla="*/ 651164 w 1413164"/>
              <a:gd name="connsiteY59" fmla="*/ 4682837 h 5147973"/>
              <a:gd name="connsiteX60" fmla="*/ 651164 w 1413164"/>
              <a:gd name="connsiteY60" fmla="*/ 5126182 h 5147973"/>
              <a:gd name="connsiteX61" fmla="*/ 858982 w 1413164"/>
              <a:gd name="connsiteY61" fmla="*/ 5112328 h 5147973"/>
              <a:gd name="connsiteX62" fmla="*/ 845127 w 1413164"/>
              <a:gd name="connsiteY62" fmla="*/ 5056909 h 5147973"/>
              <a:gd name="connsiteX63" fmla="*/ 872836 w 1413164"/>
              <a:gd name="connsiteY63" fmla="*/ 4599709 h 5147973"/>
              <a:gd name="connsiteX64" fmla="*/ 872836 w 1413164"/>
              <a:gd name="connsiteY64" fmla="*/ 3906982 h 5147973"/>
              <a:gd name="connsiteX65" fmla="*/ 858982 w 1413164"/>
              <a:gd name="connsiteY65" fmla="*/ 3851564 h 5147973"/>
              <a:gd name="connsiteX66" fmla="*/ 845127 w 1413164"/>
              <a:gd name="connsiteY66" fmla="*/ 3782291 h 5147973"/>
              <a:gd name="connsiteX67" fmla="*/ 886691 w 1413164"/>
              <a:gd name="connsiteY67" fmla="*/ 3532909 h 5147973"/>
              <a:gd name="connsiteX68" fmla="*/ 928255 w 1413164"/>
              <a:gd name="connsiteY68" fmla="*/ 3505200 h 5147973"/>
              <a:gd name="connsiteX69" fmla="*/ 969818 w 1413164"/>
              <a:gd name="connsiteY69" fmla="*/ 3491346 h 5147973"/>
              <a:gd name="connsiteX70" fmla="*/ 1039091 w 1413164"/>
              <a:gd name="connsiteY70" fmla="*/ 3505200 h 5147973"/>
              <a:gd name="connsiteX71" fmla="*/ 1080655 w 1413164"/>
              <a:gd name="connsiteY71" fmla="*/ 3519055 h 5147973"/>
              <a:gd name="connsiteX72" fmla="*/ 1288473 w 1413164"/>
              <a:gd name="connsiteY72" fmla="*/ 3505200 h 5147973"/>
              <a:gd name="connsiteX73" fmla="*/ 1330036 w 1413164"/>
              <a:gd name="connsiteY73" fmla="*/ 3491346 h 5147973"/>
              <a:gd name="connsiteX74" fmla="*/ 1413164 w 1413164"/>
              <a:gd name="connsiteY74" fmla="*/ 3435928 h 5147973"/>
              <a:gd name="connsiteX75" fmla="*/ 1371600 w 1413164"/>
              <a:gd name="connsiteY75" fmla="*/ 3408219 h 5147973"/>
              <a:gd name="connsiteX76" fmla="*/ 1080655 w 1413164"/>
              <a:gd name="connsiteY76" fmla="*/ 3380509 h 5147973"/>
              <a:gd name="connsiteX77" fmla="*/ 942109 w 1413164"/>
              <a:gd name="connsiteY77" fmla="*/ 3366655 h 5147973"/>
              <a:gd name="connsiteX78" fmla="*/ 872836 w 1413164"/>
              <a:gd name="connsiteY78" fmla="*/ 3269673 h 5147973"/>
              <a:gd name="connsiteX79" fmla="*/ 858982 w 1413164"/>
              <a:gd name="connsiteY79" fmla="*/ 3228109 h 5147973"/>
              <a:gd name="connsiteX80" fmla="*/ 872836 w 1413164"/>
              <a:gd name="connsiteY80" fmla="*/ 2895600 h 5147973"/>
              <a:gd name="connsiteX81" fmla="*/ 900546 w 1413164"/>
              <a:gd name="connsiteY81" fmla="*/ 2715491 h 5147973"/>
              <a:gd name="connsiteX82" fmla="*/ 928255 w 1413164"/>
              <a:gd name="connsiteY82" fmla="*/ 2563091 h 5147973"/>
              <a:gd name="connsiteX83" fmla="*/ 955964 w 1413164"/>
              <a:gd name="connsiteY83" fmla="*/ 2521528 h 5147973"/>
              <a:gd name="connsiteX84" fmla="*/ 928255 w 1413164"/>
              <a:gd name="connsiteY84" fmla="*/ 2327564 h 5147973"/>
              <a:gd name="connsiteX85" fmla="*/ 900546 w 1413164"/>
              <a:gd name="connsiteY85" fmla="*/ 2286000 h 5147973"/>
              <a:gd name="connsiteX86" fmla="*/ 872836 w 1413164"/>
              <a:gd name="connsiteY86" fmla="*/ 2202873 h 5147973"/>
              <a:gd name="connsiteX87" fmla="*/ 886691 w 1413164"/>
              <a:gd name="connsiteY87" fmla="*/ 2119746 h 5147973"/>
              <a:gd name="connsiteX88" fmla="*/ 983673 w 1413164"/>
              <a:gd name="connsiteY88" fmla="*/ 2022764 h 5147973"/>
              <a:gd name="connsiteX89" fmla="*/ 1066800 w 1413164"/>
              <a:gd name="connsiteY89" fmla="*/ 1981200 h 5147973"/>
              <a:gd name="connsiteX90" fmla="*/ 1108364 w 1413164"/>
              <a:gd name="connsiteY90" fmla="*/ 1939637 h 5147973"/>
              <a:gd name="connsiteX91" fmla="*/ 1149927 w 1413164"/>
              <a:gd name="connsiteY91" fmla="*/ 1925782 h 5147973"/>
              <a:gd name="connsiteX92" fmla="*/ 1177636 w 1413164"/>
              <a:gd name="connsiteY92" fmla="*/ 1884219 h 5147973"/>
              <a:gd name="connsiteX93" fmla="*/ 1233055 w 1413164"/>
              <a:gd name="connsiteY93" fmla="*/ 1814946 h 5147973"/>
              <a:gd name="connsiteX94" fmla="*/ 1246909 w 1413164"/>
              <a:gd name="connsiteY94" fmla="*/ 1759528 h 5147973"/>
              <a:gd name="connsiteX95" fmla="*/ 1260764 w 1413164"/>
              <a:gd name="connsiteY95" fmla="*/ 1717964 h 5147973"/>
              <a:gd name="connsiteX96" fmla="*/ 1246909 w 1413164"/>
              <a:gd name="connsiteY96" fmla="*/ 1551709 h 5147973"/>
              <a:gd name="connsiteX97" fmla="*/ 1191491 w 1413164"/>
              <a:gd name="connsiteY97" fmla="*/ 1620982 h 5147973"/>
              <a:gd name="connsiteX98" fmla="*/ 1149927 w 1413164"/>
              <a:gd name="connsiteY98" fmla="*/ 1704109 h 5147973"/>
              <a:gd name="connsiteX99" fmla="*/ 1136073 w 1413164"/>
              <a:gd name="connsiteY99" fmla="*/ 1745673 h 5147973"/>
              <a:gd name="connsiteX100" fmla="*/ 969818 w 1413164"/>
              <a:gd name="connsiteY100" fmla="*/ 1759528 h 5147973"/>
              <a:gd name="connsiteX101" fmla="*/ 928255 w 1413164"/>
              <a:gd name="connsiteY101" fmla="*/ 1745673 h 5147973"/>
              <a:gd name="connsiteX102" fmla="*/ 886691 w 1413164"/>
              <a:gd name="connsiteY102" fmla="*/ 1593273 h 5147973"/>
              <a:gd name="connsiteX103" fmla="*/ 900546 w 1413164"/>
              <a:gd name="connsiteY103" fmla="*/ 1482437 h 5147973"/>
              <a:gd name="connsiteX104" fmla="*/ 928255 w 1413164"/>
              <a:gd name="connsiteY104" fmla="*/ 1399309 h 5147973"/>
              <a:gd name="connsiteX105" fmla="*/ 955964 w 1413164"/>
              <a:gd name="connsiteY105" fmla="*/ 872837 h 5147973"/>
              <a:gd name="connsiteX106" fmla="*/ 969818 w 1413164"/>
              <a:gd name="connsiteY106" fmla="*/ 831273 h 5147973"/>
              <a:gd name="connsiteX107" fmla="*/ 983673 w 1413164"/>
              <a:gd name="connsiteY107" fmla="*/ 678873 h 5147973"/>
              <a:gd name="connsiteX108" fmla="*/ 1025236 w 1413164"/>
              <a:gd name="connsiteY108" fmla="*/ 540328 h 5147973"/>
              <a:gd name="connsiteX109" fmla="*/ 1039091 w 1413164"/>
              <a:gd name="connsiteY109" fmla="*/ 498764 h 5147973"/>
              <a:gd name="connsiteX110" fmla="*/ 1066800 w 1413164"/>
              <a:gd name="connsiteY110" fmla="*/ 457200 h 5147973"/>
              <a:gd name="connsiteX111" fmla="*/ 1094509 w 1413164"/>
              <a:gd name="connsiteY111" fmla="*/ 346364 h 5147973"/>
              <a:gd name="connsiteX112" fmla="*/ 1108364 w 1413164"/>
              <a:gd name="connsiteY112" fmla="*/ 304800 h 5147973"/>
              <a:gd name="connsiteX113" fmla="*/ 1094509 w 1413164"/>
              <a:gd name="connsiteY113" fmla="*/ 249382 h 5147973"/>
              <a:gd name="connsiteX114" fmla="*/ 997527 w 1413164"/>
              <a:gd name="connsiteY114" fmla="*/ 249382 h 5147973"/>
              <a:gd name="connsiteX115" fmla="*/ 942109 w 1413164"/>
              <a:gd name="connsiteY115" fmla="*/ 374073 h 5147973"/>
              <a:gd name="connsiteX116" fmla="*/ 928255 w 1413164"/>
              <a:gd name="connsiteY116" fmla="*/ 415637 h 5147973"/>
              <a:gd name="connsiteX117" fmla="*/ 914400 w 1413164"/>
              <a:gd name="connsiteY117" fmla="*/ 457200 h 5147973"/>
              <a:gd name="connsiteX118" fmla="*/ 914400 w 1413164"/>
              <a:gd name="connsiteY118" fmla="*/ 152400 h 5147973"/>
              <a:gd name="connsiteX119" fmla="*/ 900546 w 1413164"/>
              <a:gd name="connsiteY119" fmla="*/ 0 h 5147973"/>
              <a:gd name="connsiteX120" fmla="*/ 831273 w 1413164"/>
              <a:gd name="connsiteY120" fmla="*/ 13855 h 5147973"/>
              <a:gd name="connsiteX121" fmla="*/ 748146 w 1413164"/>
              <a:gd name="connsiteY121" fmla="*/ 27709 h 514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1413164" h="5147973">
                <a:moveTo>
                  <a:pt x="748146" y="27709"/>
                </a:moveTo>
                <a:lnTo>
                  <a:pt x="748146" y="27709"/>
                </a:lnTo>
                <a:cubicBezTo>
                  <a:pt x="743528" y="83127"/>
                  <a:pt x="740432" y="138694"/>
                  <a:pt x="734291" y="193964"/>
                </a:cubicBezTo>
                <a:cubicBezTo>
                  <a:pt x="727497" y="255104"/>
                  <a:pt x="720340" y="277473"/>
                  <a:pt x="706582" y="332509"/>
                </a:cubicBezTo>
                <a:cubicBezTo>
                  <a:pt x="714640" y="453389"/>
                  <a:pt x="709317" y="509707"/>
                  <a:pt x="734291" y="609600"/>
                </a:cubicBezTo>
                <a:cubicBezTo>
                  <a:pt x="737833" y="623768"/>
                  <a:pt x="743528" y="637309"/>
                  <a:pt x="748146" y="651164"/>
                </a:cubicBezTo>
                <a:cubicBezTo>
                  <a:pt x="743528" y="891309"/>
                  <a:pt x="740869" y="1131500"/>
                  <a:pt x="734291" y="1371600"/>
                </a:cubicBezTo>
                <a:cubicBezTo>
                  <a:pt x="731632" y="1468655"/>
                  <a:pt x="731158" y="1566048"/>
                  <a:pt x="720436" y="1662546"/>
                </a:cubicBezTo>
                <a:cubicBezTo>
                  <a:pt x="718823" y="1677061"/>
                  <a:pt x="715344" y="1632665"/>
                  <a:pt x="706582" y="1620982"/>
                </a:cubicBezTo>
                <a:cubicBezTo>
                  <a:pt x="686989" y="1594857"/>
                  <a:pt x="668289" y="1562036"/>
                  <a:pt x="637309" y="1551709"/>
                </a:cubicBezTo>
                <a:lnTo>
                  <a:pt x="554182" y="1524000"/>
                </a:lnTo>
                <a:lnTo>
                  <a:pt x="512618" y="1510146"/>
                </a:lnTo>
                <a:cubicBezTo>
                  <a:pt x="447964" y="1514764"/>
                  <a:pt x="383030" y="1516426"/>
                  <a:pt x="318655" y="1524000"/>
                </a:cubicBezTo>
                <a:cubicBezTo>
                  <a:pt x="304151" y="1525706"/>
                  <a:pt x="287418" y="1527528"/>
                  <a:pt x="277091" y="1537855"/>
                </a:cubicBezTo>
                <a:cubicBezTo>
                  <a:pt x="266764" y="1548182"/>
                  <a:pt x="267854" y="1565564"/>
                  <a:pt x="263236" y="1579419"/>
                </a:cubicBezTo>
                <a:cubicBezTo>
                  <a:pt x="267854" y="1607128"/>
                  <a:pt x="254232" y="1646218"/>
                  <a:pt x="277091" y="1662546"/>
                </a:cubicBezTo>
                <a:cubicBezTo>
                  <a:pt x="280967" y="1665314"/>
                  <a:pt x="418578" y="1637020"/>
                  <a:pt x="429491" y="1634837"/>
                </a:cubicBezTo>
                <a:cubicBezTo>
                  <a:pt x="461818" y="1639455"/>
                  <a:pt x="498923" y="1631159"/>
                  <a:pt x="526473" y="1648691"/>
                </a:cubicBezTo>
                <a:cubicBezTo>
                  <a:pt x="602200" y="1696881"/>
                  <a:pt x="567757" y="1752182"/>
                  <a:pt x="609600" y="1814946"/>
                </a:cubicBezTo>
                <a:cubicBezTo>
                  <a:pt x="618836" y="1828800"/>
                  <a:pt x="630546" y="1841293"/>
                  <a:pt x="637309" y="1856509"/>
                </a:cubicBezTo>
                <a:cubicBezTo>
                  <a:pt x="662875" y="1914034"/>
                  <a:pt x="667020" y="1949648"/>
                  <a:pt x="678873" y="2008909"/>
                </a:cubicBezTo>
                <a:cubicBezTo>
                  <a:pt x="674255" y="2064327"/>
                  <a:pt x="666840" y="2119583"/>
                  <a:pt x="665018" y="2175164"/>
                </a:cubicBezTo>
                <a:cubicBezTo>
                  <a:pt x="663773" y="2213126"/>
                  <a:pt x="865054" y="2967909"/>
                  <a:pt x="609600" y="2840182"/>
                </a:cubicBezTo>
                <a:cubicBezTo>
                  <a:pt x="594707" y="2832735"/>
                  <a:pt x="581891" y="2821709"/>
                  <a:pt x="568036" y="2812473"/>
                </a:cubicBezTo>
                <a:lnTo>
                  <a:pt x="512618" y="2729346"/>
                </a:lnTo>
                <a:cubicBezTo>
                  <a:pt x="503382" y="2715491"/>
                  <a:pt x="498764" y="2697018"/>
                  <a:pt x="484909" y="2687782"/>
                </a:cubicBezTo>
                <a:lnTo>
                  <a:pt x="443346" y="2660073"/>
                </a:lnTo>
                <a:cubicBezTo>
                  <a:pt x="416772" y="2661971"/>
                  <a:pt x="256049" y="2641349"/>
                  <a:pt x="207818" y="2701637"/>
                </a:cubicBezTo>
                <a:cubicBezTo>
                  <a:pt x="198695" y="2713041"/>
                  <a:pt x="198582" y="2729346"/>
                  <a:pt x="193964" y="2743200"/>
                </a:cubicBezTo>
                <a:cubicBezTo>
                  <a:pt x="287864" y="2774501"/>
                  <a:pt x="173313" y="2739070"/>
                  <a:pt x="332509" y="2770909"/>
                </a:cubicBezTo>
                <a:cubicBezTo>
                  <a:pt x="346830" y="2773773"/>
                  <a:pt x="360218" y="2780146"/>
                  <a:pt x="374073" y="2784764"/>
                </a:cubicBezTo>
                <a:cubicBezTo>
                  <a:pt x="383309" y="2798619"/>
                  <a:pt x="388780" y="2815926"/>
                  <a:pt x="401782" y="2826328"/>
                </a:cubicBezTo>
                <a:cubicBezTo>
                  <a:pt x="413186" y="2835451"/>
                  <a:pt x="433019" y="2829855"/>
                  <a:pt x="443346" y="2840182"/>
                </a:cubicBezTo>
                <a:cubicBezTo>
                  <a:pt x="453673" y="2850509"/>
                  <a:pt x="448438" y="2870063"/>
                  <a:pt x="457200" y="2881746"/>
                </a:cubicBezTo>
                <a:cubicBezTo>
                  <a:pt x="504099" y="2944279"/>
                  <a:pt x="510117" y="2948325"/>
                  <a:pt x="568036" y="2964873"/>
                </a:cubicBezTo>
                <a:cubicBezTo>
                  <a:pt x="586345" y="2970104"/>
                  <a:pt x="604982" y="2974110"/>
                  <a:pt x="623455" y="2978728"/>
                </a:cubicBezTo>
                <a:cubicBezTo>
                  <a:pt x="628073" y="2992582"/>
                  <a:pt x="637309" y="3005687"/>
                  <a:pt x="637309" y="3020291"/>
                </a:cubicBezTo>
                <a:cubicBezTo>
                  <a:pt x="637309" y="3250359"/>
                  <a:pt x="632914" y="3258878"/>
                  <a:pt x="609600" y="3422073"/>
                </a:cubicBezTo>
                <a:cubicBezTo>
                  <a:pt x="611627" y="3450449"/>
                  <a:pt x="659923" y="4024031"/>
                  <a:pt x="609600" y="3948546"/>
                </a:cubicBezTo>
                <a:cubicBezTo>
                  <a:pt x="600364" y="3934691"/>
                  <a:pt x="589338" y="3921875"/>
                  <a:pt x="581891" y="3906982"/>
                </a:cubicBezTo>
                <a:cubicBezTo>
                  <a:pt x="575360" y="3893920"/>
                  <a:pt x="575550" y="3877942"/>
                  <a:pt x="568036" y="3865419"/>
                </a:cubicBezTo>
                <a:cubicBezTo>
                  <a:pt x="561315" y="3854218"/>
                  <a:pt x="548164" y="3848159"/>
                  <a:pt x="540327" y="3837709"/>
                </a:cubicBezTo>
                <a:cubicBezTo>
                  <a:pt x="520346" y="3811067"/>
                  <a:pt x="484909" y="3754582"/>
                  <a:pt x="484909" y="3754582"/>
                </a:cubicBezTo>
                <a:cubicBezTo>
                  <a:pt x="480291" y="3740728"/>
                  <a:pt x="479543" y="3724903"/>
                  <a:pt x="471055" y="3713019"/>
                </a:cubicBezTo>
                <a:cubicBezTo>
                  <a:pt x="429964" y="3655491"/>
                  <a:pt x="426639" y="3661267"/>
                  <a:pt x="374073" y="3643746"/>
                </a:cubicBezTo>
                <a:cubicBezTo>
                  <a:pt x="281709" y="3648364"/>
                  <a:pt x="189142" y="3649920"/>
                  <a:pt x="96982" y="3657600"/>
                </a:cubicBezTo>
                <a:cubicBezTo>
                  <a:pt x="78007" y="3659181"/>
                  <a:pt x="57407" y="3660893"/>
                  <a:pt x="41564" y="3671455"/>
                </a:cubicBezTo>
                <a:cubicBezTo>
                  <a:pt x="18544" y="3686802"/>
                  <a:pt x="7903" y="3730873"/>
                  <a:pt x="0" y="3754582"/>
                </a:cubicBezTo>
                <a:cubicBezTo>
                  <a:pt x="13855" y="3759200"/>
                  <a:pt x="27088" y="3766507"/>
                  <a:pt x="41564" y="3768437"/>
                </a:cubicBezTo>
                <a:cubicBezTo>
                  <a:pt x="96686" y="3775787"/>
                  <a:pt x="154237" y="3767407"/>
                  <a:pt x="207818" y="3782291"/>
                </a:cubicBezTo>
                <a:cubicBezTo>
                  <a:pt x="239905" y="3791204"/>
                  <a:pt x="259353" y="3827177"/>
                  <a:pt x="290946" y="3837709"/>
                </a:cubicBezTo>
                <a:lnTo>
                  <a:pt x="332509" y="3851564"/>
                </a:lnTo>
                <a:cubicBezTo>
                  <a:pt x="401305" y="3954760"/>
                  <a:pt x="312885" y="3828016"/>
                  <a:pt x="401782" y="3934691"/>
                </a:cubicBezTo>
                <a:cubicBezTo>
                  <a:pt x="459511" y="4003965"/>
                  <a:pt x="394853" y="3953163"/>
                  <a:pt x="471055" y="4003964"/>
                </a:cubicBezTo>
                <a:cubicBezTo>
                  <a:pt x="475673" y="4017819"/>
                  <a:pt x="475786" y="4034124"/>
                  <a:pt x="484909" y="4045528"/>
                </a:cubicBezTo>
                <a:cubicBezTo>
                  <a:pt x="495311" y="4058530"/>
                  <a:pt x="514699" y="4061463"/>
                  <a:pt x="526473" y="4073237"/>
                </a:cubicBezTo>
                <a:cubicBezTo>
                  <a:pt x="538247" y="4085011"/>
                  <a:pt x="544946" y="4100946"/>
                  <a:pt x="554182" y="4114800"/>
                </a:cubicBezTo>
                <a:cubicBezTo>
                  <a:pt x="587156" y="4213724"/>
                  <a:pt x="565689" y="4173625"/>
                  <a:pt x="609600" y="4239491"/>
                </a:cubicBezTo>
                <a:cubicBezTo>
                  <a:pt x="614218" y="4285673"/>
                  <a:pt x="620262" y="4331735"/>
                  <a:pt x="623455" y="4378037"/>
                </a:cubicBezTo>
                <a:cubicBezTo>
                  <a:pt x="643799" y="4673023"/>
                  <a:pt x="608571" y="4555062"/>
                  <a:pt x="651164" y="4682837"/>
                </a:cubicBezTo>
                <a:cubicBezTo>
                  <a:pt x="642309" y="4780236"/>
                  <a:pt x="608633" y="5073019"/>
                  <a:pt x="651164" y="5126182"/>
                </a:cubicBezTo>
                <a:cubicBezTo>
                  <a:pt x="694534" y="5180395"/>
                  <a:pt x="789709" y="5116946"/>
                  <a:pt x="858982" y="5112328"/>
                </a:cubicBezTo>
                <a:cubicBezTo>
                  <a:pt x="854364" y="5093855"/>
                  <a:pt x="845127" y="5075951"/>
                  <a:pt x="845127" y="5056909"/>
                </a:cubicBezTo>
                <a:cubicBezTo>
                  <a:pt x="845127" y="4769835"/>
                  <a:pt x="846096" y="4786899"/>
                  <a:pt x="872836" y="4599709"/>
                </a:cubicBezTo>
                <a:cubicBezTo>
                  <a:pt x="882024" y="4287321"/>
                  <a:pt x="899715" y="4175777"/>
                  <a:pt x="872836" y="3906982"/>
                </a:cubicBezTo>
                <a:cubicBezTo>
                  <a:pt x="870941" y="3888035"/>
                  <a:pt x="863113" y="3870152"/>
                  <a:pt x="858982" y="3851564"/>
                </a:cubicBezTo>
                <a:cubicBezTo>
                  <a:pt x="853874" y="3828576"/>
                  <a:pt x="849745" y="3805382"/>
                  <a:pt x="845127" y="3782291"/>
                </a:cubicBezTo>
                <a:cubicBezTo>
                  <a:pt x="853825" y="3643123"/>
                  <a:pt x="807686" y="3596114"/>
                  <a:pt x="886691" y="3532909"/>
                </a:cubicBezTo>
                <a:cubicBezTo>
                  <a:pt x="899693" y="3522507"/>
                  <a:pt x="913362" y="3512647"/>
                  <a:pt x="928255" y="3505200"/>
                </a:cubicBezTo>
                <a:cubicBezTo>
                  <a:pt x="941317" y="3498669"/>
                  <a:pt x="955964" y="3495964"/>
                  <a:pt x="969818" y="3491346"/>
                </a:cubicBezTo>
                <a:cubicBezTo>
                  <a:pt x="992909" y="3495964"/>
                  <a:pt x="1016246" y="3499489"/>
                  <a:pt x="1039091" y="3505200"/>
                </a:cubicBezTo>
                <a:cubicBezTo>
                  <a:pt x="1053259" y="3508742"/>
                  <a:pt x="1066051" y="3519055"/>
                  <a:pt x="1080655" y="3519055"/>
                </a:cubicBezTo>
                <a:cubicBezTo>
                  <a:pt x="1150081" y="3519055"/>
                  <a:pt x="1219200" y="3509818"/>
                  <a:pt x="1288473" y="3505200"/>
                </a:cubicBezTo>
                <a:cubicBezTo>
                  <a:pt x="1302327" y="3500582"/>
                  <a:pt x="1317270" y="3498438"/>
                  <a:pt x="1330036" y="3491346"/>
                </a:cubicBezTo>
                <a:cubicBezTo>
                  <a:pt x="1359148" y="3475173"/>
                  <a:pt x="1413164" y="3435928"/>
                  <a:pt x="1413164" y="3435928"/>
                </a:cubicBezTo>
                <a:cubicBezTo>
                  <a:pt x="1399309" y="3426692"/>
                  <a:pt x="1386493" y="3415666"/>
                  <a:pt x="1371600" y="3408219"/>
                </a:cubicBezTo>
                <a:cubicBezTo>
                  <a:pt x="1296216" y="3370527"/>
                  <a:pt x="1087157" y="3380973"/>
                  <a:pt x="1080655" y="3380509"/>
                </a:cubicBezTo>
                <a:cubicBezTo>
                  <a:pt x="1034361" y="3377202"/>
                  <a:pt x="988291" y="3371273"/>
                  <a:pt x="942109" y="3366655"/>
                </a:cubicBezTo>
                <a:cubicBezTo>
                  <a:pt x="872838" y="3343563"/>
                  <a:pt x="905163" y="3366654"/>
                  <a:pt x="872836" y="3269673"/>
                </a:cubicBezTo>
                <a:lnTo>
                  <a:pt x="858982" y="3228109"/>
                </a:lnTo>
                <a:cubicBezTo>
                  <a:pt x="863600" y="3117273"/>
                  <a:pt x="866322" y="3006341"/>
                  <a:pt x="872836" y="2895600"/>
                </a:cubicBezTo>
                <a:cubicBezTo>
                  <a:pt x="880490" y="2765486"/>
                  <a:pt x="874422" y="2793860"/>
                  <a:pt x="900546" y="2715491"/>
                </a:cubicBezTo>
                <a:cubicBezTo>
                  <a:pt x="903757" y="2693012"/>
                  <a:pt x="914255" y="2595756"/>
                  <a:pt x="928255" y="2563091"/>
                </a:cubicBezTo>
                <a:cubicBezTo>
                  <a:pt x="934814" y="2547786"/>
                  <a:pt x="946728" y="2535382"/>
                  <a:pt x="955964" y="2521528"/>
                </a:cubicBezTo>
                <a:cubicBezTo>
                  <a:pt x="952425" y="2482600"/>
                  <a:pt x="954907" y="2380869"/>
                  <a:pt x="928255" y="2327564"/>
                </a:cubicBezTo>
                <a:cubicBezTo>
                  <a:pt x="920809" y="2312671"/>
                  <a:pt x="907309" y="2301216"/>
                  <a:pt x="900546" y="2286000"/>
                </a:cubicBezTo>
                <a:cubicBezTo>
                  <a:pt x="888683" y="2259309"/>
                  <a:pt x="872836" y="2202873"/>
                  <a:pt x="872836" y="2202873"/>
                </a:cubicBezTo>
                <a:cubicBezTo>
                  <a:pt x="877454" y="2175164"/>
                  <a:pt x="875887" y="2145676"/>
                  <a:pt x="886691" y="2119746"/>
                </a:cubicBezTo>
                <a:cubicBezTo>
                  <a:pt x="934756" y="2004392"/>
                  <a:pt x="917293" y="2055954"/>
                  <a:pt x="983673" y="2022764"/>
                </a:cubicBezTo>
                <a:cubicBezTo>
                  <a:pt x="1091103" y="1969048"/>
                  <a:pt x="962327" y="2016025"/>
                  <a:pt x="1066800" y="1981200"/>
                </a:cubicBezTo>
                <a:cubicBezTo>
                  <a:pt x="1080655" y="1967346"/>
                  <a:pt x="1092061" y="1950505"/>
                  <a:pt x="1108364" y="1939637"/>
                </a:cubicBezTo>
                <a:cubicBezTo>
                  <a:pt x="1120515" y="1931536"/>
                  <a:pt x="1138523" y="1934905"/>
                  <a:pt x="1149927" y="1925782"/>
                </a:cubicBezTo>
                <a:cubicBezTo>
                  <a:pt x="1162929" y="1915380"/>
                  <a:pt x="1167234" y="1897221"/>
                  <a:pt x="1177636" y="1884219"/>
                </a:cubicBezTo>
                <a:cubicBezTo>
                  <a:pt x="1256603" y="1785512"/>
                  <a:pt x="1147772" y="1942869"/>
                  <a:pt x="1233055" y="1814946"/>
                </a:cubicBezTo>
                <a:cubicBezTo>
                  <a:pt x="1237673" y="1796473"/>
                  <a:pt x="1241678" y="1777837"/>
                  <a:pt x="1246909" y="1759528"/>
                </a:cubicBezTo>
                <a:cubicBezTo>
                  <a:pt x="1250921" y="1745486"/>
                  <a:pt x="1260764" y="1732568"/>
                  <a:pt x="1260764" y="1717964"/>
                </a:cubicBezTo>
                <a:cubicBezTo>
                  <a:pt x="1260764" y="1662354"/>
                  <a:pt x="1251527" y="1607127"/>
                  <a:pt x="1246909" y="1551709"/>
                </a:cubicBezTo>
                <a:cubicBezTo>
                  <a:pt x="1221138" y="1577481"/>
                  <a:pt x="1208968" y="1586029"/>
                  <a:pt x="1191491" y="1620982"/>
                </a:cubicBezTo>
                <a:cubicBezTo>
                  <a:pt x="1134131" y="1735701"/>
                  <a:pt x="1229336" y="1584997"/>
                  <a:pt x="1149927" y="1704109"/>
                </a:cubicBezTo>
                <a:cubicBezTo>
                  <a:pt x="1145309" y="1717964"/>
                  <a:pt x="1145196" y="1734269"/>
                  <a:pt x="1136073" y="1745673"/>
                </a:cubicBezTo>
                <a:cubicBezTo>
                  <a:pt x="1092440" y="1800215"/>
                  <a:pt x="1028866" y="1766089"/>
                  <a:pt x="969818" y="1759528"/>
                </a:cubicBezTo>
                <a:cubicBezTo>
                  <a:pt x="955964" y="1754910"/>
                  <a:pt x="936743" y="1757557"/>
                  <a:pt x="928255" y="1745673"/>
                </a:cubicBezTo>
                <a:cubicBezTo>
                  <a:pt x="908725" y="1718330"/>
                  <a:pt x="893677" y="1628200"/>
                  <a:pt x="886691" y="1593273"/>
                </a:cubicBezTo>
                <a:cubicBezTo>
                  <a:pt x="891309" y="1556328"/>
                  <a:pt x="892745" y="1518843"/>
                  <a:pt x="900546" y="1482437"/>
                </a:cubicBezTo>
                <a:cubicBezTo>
                  <a:pt x="906666" y="1453877"/>
                  <a:pt x="928255" y="1399309"/>
                  <a:pt x="928255" y="1399309"/>
                </a:cubicBezTo>
                <a:cubicBezTo>
                  <a:pt x="935645" y="1148046"/>
                  <a:pt x="904860" y="1051701"/>
                  <a:pt x="955964" y="872837"/>
                </a:cubicBezTo>
                <a:cubicBezTo>
                  <a:pt x="959976" y="858795"/>
                  <a:pt x="965200" y="845128"/>
                  <a:pt x="969818" y="831273"/>
                </a:cubicBezTo>
                <a:cubicBezTo>
                  <a:pt x="974436" y="780473"/>
                  <a:pt x="976931" y="729435"/>
                  <a:pt x="983673" y="678873"/>
                </a:cubicBezTo>
                <a:cubicBezTo>
                  <a:pt x="988326" y="643972"/>
                  <a:pt x="1016485" y="566582"/>
                  <a:pt x="1025236" y="540328"/>
                </a:cubicBezTo>
                <a:cubicBezTo>
                  <a:pt x="1029854" y="526473"/>
                  <a:pt x="1030990" y="510915"/>
                  <a:pt x="1039091" y="498764"/>
                </a:cubicBezTo>
                <a:cubicBezTo>
                  <a:pt x="1048327" y="484909"/>
                  <a:pt x="1059353" y="472093"/>
                  <a:pt x="1066800" y="457200"/>
                </a:cubicBezTo>
                <a:cubicBezTo>
                  <a:pt x="1082637" y="425526"/>
                  <a:pt x="1086603" y="377990"/>
                  <a:pt x="1094509" y="346364"/>
                </a:cubicBezTo>
                <a:cubicBezTo>
                  <a:pt x="1098051" y="332196"/>
                  <a:pt x="1103746" y="318655"/>
                  <a:pt x="1108364" y="304800"/>
                </a:cubicBezTo>
                <a:cubicBezTo>
                  <a:pt x="1103746" y="286327"/>
                  <a:pt x="1106404" y="264251"/>
                  <a:pt x="1094509" y="249382"/>
                </a:cubicBezTo>
                <a:cubicBezTo>
                  <a:pt x="1071321" y="220397"/>
                  <a:pt x="1019601" y="243864"/>
                  <a:pt x="997527" y="249382"/>
                </a:cubicBezTo>
                <a:cubicBezTo>
                  <a:pt x="953617" y="315248"/>
                  <a:pt x="975083" y="275151"/>
                  <a:pt x="942109" y="374073"/>
                </a:cubicBezTo>
                <a:lnTo>
                  <a:pt x="928255" y="415637"/>
                </a:lnTo>
                <a:lnTo>
                  <a:pt x="914400" y="457200"/>
                </a:lnTo>
                <a:cubicBezTo>
                  <a:pt x="870330" y="324988"/>
                  <a:pt x="914400" y="474086"/>
                  <a:pt x="914400" y="152400"/>
                </a:cubicBezTo>
                <a:cubicBezTo>
                  <a:pt x="914400" y="101391"/>
                  <a:pt x="905164" y="50800"/>
                  <a:pt x="900546" y="0"/>
                </a:cubicBezTo>
                <a:lnTo>
                  <a:pt x="831273" y="13855"/>
                </a:lnTo>
                <a:cubicBezTo>
                  <a:pt x="750900" y="28468"/>
                  <a:pt x="762001" y="25400"/>
                  <a:pt x="748146" y="27709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1427035" y="1965855"/>
            <a:ext cx="1995055" cy="2329060"/>
          </a:xfrm>
          <a:custGeom>
            <a:avLst/>
            <a:gdLst>
              <a:gd name="connsiteX0" fmla="*/ 775855 w 1995055"/>
              <a:gd name="connsiteY0" fmla="*/ 43060 h 2329060"/>
              <a:gd name="connsiteX1" fmla="*/ 775855 w 1995055"/>
              <a:gd name="connsiteY1" fmla="*/ 43060 h 2329060"/>
              <a:gd name="connsiteX2" fmla="*/ 762000 w 1995055"/>
              <a:gd name="connsiteY2" fmla="*/ 167751 h 2329060"/>
              <a:gd name="connsiteX3" fmla="*/ 748146 w 1995055"/>
              <a:gd name="connsiteY3" fmla="*/ 209315 h 2329060"/>
              <a:gd name="connsiteX4" fmla="*/ 734291 w 1995055"/>
              <a:gd name="connsiteY4" fmla="*/ 444842 h 2329060"/>
              <a:gd name="connsiteX5" fmla="*/ 720437 w 1995055"/>
              <a:gd name="connsiteY5" fmla="*/ 486406 h 2329060"/>
              <a:gd name="connsiteX6" fmla="*/ 678873 w 1995055"/>
              <a:gd name="connsiteY6" fmla="*/ 500260 h 2329060"/>
              <a:gd name="connsiteX7" fmla="*/ 623455 w 1995055"/>
              <a:gd name="connsiteY7" fmla="*/ 514115 h 2329060"/>
              <a:gd name="connsiteX8" fmla="*/ 581891 w 1995055"/>
              <a:gd name="connsiteY8" fmla="*/ 527970 h 2329060"/>
              <a:gd name="connsiteX9" fmla="*/ 374073 w 1995055"/>
              <a:gd name="connsiteY9" fmla="*/ 541824 h 2329060"/>
              <a:gd name="connsiteX10" fmla="*/ 193964 w 1995055"/>
              <a:gd name="connsiteY10" fmla="*/ 555679 h 2329060"/>
              <a:gd name="connsiteX11" fmla="*/ 110837 w 1995055"/>
              <a:gd name="connsiteY11" fmla="*/ 583388 h 2329060"/>
              <a:gd name="connsiteX12" fmla="*/ 69273 w 1995055"/>
              <a:gd name="connsiteY12" fmla="*/ 597242 h 2329060"/>
              <a:gd name="connsiteX13" fmla="*/ 13855 w 1995055"/>
              <a:gd name="connsiteY13" fmla="*/ 652660 h 2329060"/>
              <a:gd name="connsiteX14" fmla="*/ 0 w 1995055"/>
              <a:gd name="connsiteY14" fmla="*/ 694224 h 2329060"/>
              <a:gd name="connsiteX15" fmla="*/ 13855 w 1995055"/>
              <a:gd name="connsiteY15" fmla="*/ 874333 h 2329060"/>
              <a:gd name="connsiteX16" fmla="*/ 27710 w 1995055"/>
              <a:gd name="connsiteY16" fmla="*/ 915897 h 2329060"/>
              <a:gd name="connsiteX17" fmla="*/ 124691 w 1995055"/>
              <a:gd name="connsiteY17" fmla="*/ 957460 h 2329060"/>
              <a:gd name="connsiteX18" fmla="*/ 304800 w 1995055"/>
              <a:gd name="connsiteY18" fmla="*/ 985170 h 2329060"/>
              <a:gd name="connsiteX19" fmla="*/ 374073 w 1995055"/>
              <a:gd name="connsiteY19" fmla="*/ 971315 h 2329060"/>
              <a:gd name="connsiteX20" fmla="*/ 498764 w 1995055"/>
              <a:gd name="connsiteY20" fmla="*/ 943606 h 2329060"/>
              <a:gd name="connsiteX21" fmla="*/ 581891 w 1995055"/>
              <a:gd name="connsiteY21" fmla="*/ 929751 h 2329060"/>
              <a:gd name="connsiteX22" fmla="*/ 623455 w 1995055"/>
              <a:gd name="connsiteY22" fmla="*/ 915897 h 2329060"/>
              <a:gd name="connsiteX23" fmla="*/ 762000 w 1995055"/>
              <a:gd name="connsiteY23" fmla="*/ 902042 h 2329060"/>
              <a:gd name="connsiteX24" fmla="*/ 845128 w 1995055"/>
              <a:gd name="connsiteY24" fmla="*/ 915897 h 2329060"/>
              <a:gd name="connsiteX25" fmla="*/ 928255 w 1995055"/>
              <a:gd name="connsiteY25" fmla="*/ 943606 h 2329060"/>
              <a:gd name="connsiteX26" fmla="*/ 969819 w 1995055"/>
              <a:gd name="connsiteY26" fmla="*/ 957460 h 2329060"/>
              <a:gd name="connsiteX27" fmla="*/ 1025237 w 1995055"/>
              <a:gd name="connsiteY27" fmla="*/ 971315 h 2329060"/>
              <a:gd name="connsiteX28" fmla="*/ 1108364 w 1995055"/>
              <a:gd name="connsiteY28" fmla="*/ 999024 h 2329060"/>
              <a:gd name="connsiteX29" fmla="*/ 1704110 w 1995055"/>
              <a:gd name="connsiteY29" fmla="*/ 1012879 h 2329060"/>
              <a:gd name="connsiteX30" fmla="*/ 1745673 w 1995055"/>
              <a:gd name="connsiteY30" fmla="*/ 1026733 h 2329060"/>
              <a:gd name="connsiteX31" fmla="*/ 1828800 w 1995055"/>
              <a:gd name="connsiteY31" fmla="*/ 1082151 h 2329060"/>
              <a:gd name="connsiteX32" fmla="*/ 1842655 w 1995055"/>
              <a:gd name="connsiteY32" fmla="*/ 1123715 h 2329060"/>
              <a:gd name="connsiteX33" fmla="*/ 1801091 w 1995055"/>
              <a:gd name="connsiteY33" fmla="*/ 1234551 h 2329060"/>
              <a:gd name="connsiteX34" fmla="*/ 1759528 w 1995055"/>
              <a:gd name="connsiteY34" fmla="*/ 1262260 h 2329060"/>
              <a:gd name="connsiteX35" fmla="*/ 1704110 w 1995055"/>
              <a:gd name="connsiteY35" fmla="*/ 1317679 h 2329060"/>
              <a:gd name="connsiteX36" fmla="*/ 1634837 w 1995055"/>
              <a:gd name="connsiteY36" fmla="*/ 1373097 h 2329060"/>
              <a:gd name="connsiteX37" fmla="*/ 1399310 w 1995055"/>
              <a:gd name="connsiteY37" fmla="*/ 1414660 h 2329060"/>
              <a:gd name="connsiteX38" fmla="*/ 1274619 w 1995055"/>
              <a:gd name="connsiteY38" fmla="*/ 1428515 h 2329060"/>
              <a:gd name="connsiteX39" fmla="*/ 1080655 w 1995055"/>
              <a:gd name="connsiteY39" fmla="*/ 1442370 h 2329060"/>
              <a:gd name="connsiteX40" fmla="*/ 1011382 w 1995055"/>
              <a:gd name="connsiteY40" fmla="*/ 1456224 h 2329060"/>
              <a:gd name="connsiteX41" fmla="*/ 928255 w 1995055"/>
              <a:gd name="connsiteY41" fmla="*/ 1470079 h 2329060"/>
              <a:gd name="connsiteX42" fmla="*/ 886691 w 1995055"/>
              <a:gd name="connsiteY42" fmla="*/ 1497788 h 2329060"/>
              <a:gd name="connsiteX43" fmla="*/ 872837 w 1995055"/>
              <a:gd name="connsiteY43" fmla="*/ 1539351 h 2329060"/>
              <a:gd name="connsiteX44" fmla="*/ 831273 w 1995055"/>
              <a:gd name="connsiteY44" fmla="*/ 1622479 h 2329060"/>
              <a:gd name="connsiteX45" fmla="*/ 817419 w 1995055"/>
              <a:gd name="connsiteY45" fmla="*/ 1719460 h 2329060"/>
              <a:gd name="connsiteX46" fmla="*/ 803564 w 1995055"/>
              <a:gd name="connsiteY46" fmla="*/ 1844151 h 2329060"/>
              <a:gd name="connsiteX47" fmla="*/ 789710 w 1995055"/>
              <a:gd name="connsiteY47" fmla="*/ 1885715 h 2329060"/>
              <a:gd name="connsiteX48" fmla="*/ 775855 w 1995055"/>
              <a:gd name="connsiteY48" fmla="*/ 1941133 h 2329060"/>
              <a:gd name="connsiteX49" fmla="*/ 748146 w 1995055"/>
              <a:gd name="connsiteY49" fmla="*/ 2024260 h 2329060"/>
              <a:gd name="connsiteX50" fmla="*/ 762000 w 1995055"/>
              <a:gd name="connsiteY50" fmla="*/ 2329060 h 2329060"/>
              <a:gd name="connsiteX51" fmla="*/ 762000 w 1995055"/>
              <a:gd name="connsiteY51" fmla="*/ 2329060 h 2329060"/>
              <a:gd name="connsiteX52" fmla="*/ 886691 w 1995055"/>
              <a:gd name="connsiteY52" fmla="*/ 2301351 h 2329060"/>
              <a:gd name="connsiteX53" fmla="*/ 900546 w 1995055"/>
              <a:gd name="connsiteY53" fmla="*/ 2259788 h 2329060"/>
              <a:gd name="connsiteX54" fmla="*/ 914400 w 1995055"/>
              <a:gd name="connsiteY54" fmla="*/ 2107388 h 2329060"/>
              <a:gd name="connsiteX55" fmla="*/ 928255 w 1995055"/>
              <a:gd name="connsiteY55" fmla="*/ 1830297 h 2329060"/>
              <a:gd name="connsiteX56" fmla="*/ 969819 w 1995055"/>
              <a:gd name="connsiteY56" fmla="*/ 1636333 h 2329060"/>
              <a:gd name="connsiteX57" fmla="*/ 997528 w 1995055"/>
              <a:gd name="connsiteY57" fmla="*/ 1594770 h 2329060"/>
              <a:gd name="connsiteX58" fmla="*/ 1025237 w 1995055"/>
              <a:gd name="connsiteY58" fmla="*/ 1567060 h 2329060"/>
              <a:gd name="connsiteX59" fmla="*/ 1246910 w 1995055"/>
              <a:gd name="connsiteY59" fmla="*/ 1525497 h 2329060"/>
              <a:gd name="connsiteX60" fmla="*/ 1537855 w 1995055"/>
              <a:gd name="connsiteY60" fmla="*/ 1511642 h 2329060"/>
              <a:gd name="connsiteX61" fmla="*/ 1704110 w 1995055"/>
              <a:gd name="connsiteY61" fmla="*/ 1470079 h 2329060"/>
              <a:gd name="connsiteX62" fmla="*/ 1745673 w 1995055"/>
              <a:gd name="connsiteY62" fmla="*/ 1456224 h 2329060"/>
              <a:gd name="connsiteX63" fmla="*/ 1787237 w 1995055"/>
              <a:gd name="connsiteY63" fmla="*/ 1442370 h 2329060"/>
              <a:gd name="connsiteX64" fmla="*/ 1856510 w 1995055"/>
              <a:gd name="connsiteY64" fmla="*/ 1386951 h 2329060"/>
              <a:gd name="connsiteX65" fmla="*/ 1898073 w 1995055"/>
              <a:gd name="connsiteY65" fmla="*/ 1373097 h 2329060"/>
              <a:gd name="connsiteX66" fmla="*/ 1925782 w 1995055"/>
              <a:gd name="connsiteY66" fmla="*/ 1331533 h 2329060"/>
              <a:gd name="connsiteX67" fmla="*/ 1967346 w 1995055"/>
              <a:gd name="connsiteY67" fmla="*/ 1303824 h 2329060"/>
              <a:gd name="connsiteX68" fmla="*/ 1995055 w 1995055"/>
              <a:gd name="connsiteY68" fmla="*/ 1179133 h 2329060"/>
              <a:gd name="connsiteX69" fmla="*/ 1967346 w 1995055"/>
              <a:gd name="connsiteY69" fmla="*/ 985170 h 2329060"/>
              <a:gd name="connsiteX70" fmla="*/ 1939637 w 1995055"/>
              <a:gd name="connsiteY70" fmla="*/ 957460 h 2329060"/>
              <a:gd name="connsiteX71" fmla="*/ 1898073 w 1995055"/>
              <a:gd name="connsiteY71" fmla="*/ 943606 h 2329060"/>
              <a:gd name="connsiteX72" fmla="*/ 1856510 w 1995055"/>
              <a:gd name="connsiteY72" fmla="*/ 915897 h 2329060"/>
              <a:gd name="connsiteX73" fmla="*/ 1773382 w 1995055"/>
              <a:gd name="connsiteY73" fmla="*/ 888188 h 2329060"/>
              <a:gd name="connsiteX74" fmla="*/ 1524000 w 1995055"/>
              <a:gd name="connsiteY74" fmla="*/ 846624 h 2329060"/>
              <a:gd name="connsiteX75" fmla="*/ 1468582 w 1995055"/>
              <a:gd name="connsiteY75" fmla="*/ 832770 h 2329060"/>
              <a:gd name="connsiteX76" fmla="*/ 1316182 w 1995055"/>
              <a:gd name="connsiteY76" fmla="*/ 805060 h 2329060"/>
              <a:gd name="connsiteX77" fmla="*/ 1274619 w 1995055"/>
              <a:gd name="connsiteY77" fmla="*/ 791206 h 2329060"/>
              <a:gd name="connsiteX78" fmla="*/ 1219200 w 1995055"/>
              <a:gd name="connsiteY78" fmla="*/ 777351 h 2329060"/>
              <a:gd name="connsiteX79" fmla="*/ 1177637 w 1995055"/>
              <a:gd name="connsiteY79" fmla="*/ 763497 h 2329060"/>
              <a:gd name="connsiteX80" fmla="*/ 886691 w 1995055"/>
              <a:gd name="connsiteY80" fmla="*/ 749642 h 2329060"/>
              <a:gd name="connsiteX81" fmla="*/ 609600 w 1995055"/>
              <a:gd name="connsiteY81" fmla="*/ 763497 h 2329060"/>
              <a:gd name="connsiteX82" fmla="*/ 526473 w 1995055"/>
              <a:gd name="connsiteY82" fmla="*/ 791206 h 2329060"/>
              <a:gd name="connsiteX83" fmla="*/ 484910 w 1995055"/>
              <a:gd name="connsiteY83" fmla="*/ 805060 h 2329060"/>
              <a:gd name="connsiteX84" fmla="*/ 443346 w 1995055"/>
              <a:gd name="connsiteY84" fmla="*/ 818915 h 2329060"/>
              <a:gd name="connsiteX85" fmla="*/ 401782 w 1995055"/>
              <a:gd name="connsiteY85" fmla="*/ 832770 h 2329060"/>
              <a:gd name="connsiteX86" fmla="*/ 221673 w 1995055"/>
              <a:gd name="connsiteY86" fmla="*/ 791206 h 2329060"/>
              <a:gd name="connsiteX87" fmla="*/ 193964 w 1995055"/>
              <a:gd name="connsiteY87" fmla="*/ 749642 h 2329060"/>
              <a:gd name="connsiteX88" fmla="*/ 207819 w 1995055"/>
              <a:gd name="connsiteY88" fmla="*/ 666515 h 2329060"/>
              <a:gd name="connsiteX89" fmla="*/ 277091 w 1995055"/>
              <a:gd name="connsiteY89" fmla="*/ 652660 h 2329060"/>
              <a:gd name="connsiteX90" fmla="*/ 332510 w 1995055"/>
              <a:gd name="connsiteY90" fmla="*/ 638806 h 2329060"/>
              <a:gd name="connsiteX91" fmla="*/ 928255 w 1995055"/>
              <a:gd name="connsiteY91" fmla="*/ 624951 h 2329060"/>
              <a:gd name="connsiteX92" fmla="*/ 969819 w 1995055"/>
              <a:gd name="connsiteY92" fmla="*/ 583388 h 2329060"/>
              <a:gd name="connsiteX93" fmla="*/ 983673 w 1995055"/>
              <a:gd name="connsiteY93" fmla="*/ 541824 h 2329060"/>
              <a:gd name="connsiteX94" fmla="*/ 997528 w 1995055"/>
              <a:gd name="connsiteY94" fmla="*/ 126188 h 2329060"/>
              <a:gd name="connsiteX95" fmla="*/ 1011382 w 1995055"/>
              <a:gd name="connsiteY95" fmla="*/ 15351 h 2329060"/>
              <a:gd name="connsiteX96" fmla="*/ 1011382 w 1995055"/>
              <a:gd name="connsiteY96" fmla="*/ 15351 h 2329060"/>
              <a:gd name="connsiteX97" fmla="*/ 845128 w 1995055"/>
              <a:gd name="connsiteY97" fmla="*/ 195460 h 2329060"/>
              <a:gd name="connsiteX98" fmla="*/ 969819 w 1995055"/>
              <a:gd name="connsiteY98" fmla="*/ 29206 h 2329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995055" h="2329060">
                <a:moveTo>
                  <a:pt x="775855" y="43060"/>
                </a:moveTo>
                <a:lnTo>
                  <a:pt x="775855" y="43060"/>
                </a:lnTo>
                <a:cubicBezTo>
                  <a:pt x="771237" y="84624"/>
                  <a:pt x="768875" y="126501"/>
                  <a:pt x="762000" y="167751"/>
                </a:cubicBezTo>
                <a:cubicBezTo>
                  <a:pt x="759599" y="182156"/>
                  <a:pt x="749599" y="194783"/>
                  <a:pt x="748146" y="209315"/>
                </a:cubicBezTo>
                <a:cubicBezTo>
                  <a:pt x="740321" y="287569"/>
                  <a:pt x="742116" y="366588"/>
                  <a:pt x="734291" y="444842"/>
                </a:cubicBezTo>
                <a:cubicBezTo>
                  <a:pt x="732838" y="459374"/>
                  <a:pt x="730764" y="476079"/>
                  <a:pt x="720437" y="486406"/>
                </a:cubicBezTo>
                <a:cubicBezTo>
                  <a:pt x="710110" y="496733"/>
                  <a:pt x="692915" y="496248"/>
                  <a:pt x="678873" y="500260"/>
                </a:cubicBezTo>
                <a:cubicBezTo>
                  <a:pt x="660564" y="505491"/>
                  <a:pt x="641764" y="508884"/>
                  <a:pt x="623455" y="514115"/>
                </a:cubicBezTo>
                <a:cubicBezTo>
                  <a:pt x="609413" y="518127"/>
                  <a:pt x="596406" y="526357"/>
                  <a:pt x="581891" y="527970"/>
                </a:cubicBezTo>
                <a:cubicBezTo>
                  <a:pt x="512889" y="535637"/>
                  <a:pt x="443323" y="536878"/>
                  <a:pt x="374073" y="541824"/>
                </a:cubicBezTo>
                <a:lnTo>
                  <a:pt x="193964" y="555679"/>
                </a:lnTo>
                <a:lnTo>
                  <a:pt x="110837" y="583388"/>
                </a:lnTo>
                <a:lnTo>
                  <a:pt x="69273" y="597242"/>
                </a:lnTo>
                <a:cubicBezTo>
                  <a:pt x="32330" y="708077"/>
                  <a:pt x="87745" y="578771"/>
                  <a:pt x="13855" y="652660"/>
                </a:cubicBezTo>
                <a:cubicBezTo>
                  <a:pt x="3528" y="662987"/>
                  <a:pt x="4618" y="680369"/>
                  <a:pt x="0" y="694224"/>
                </a:cubicBezTo>
                <a:cubicBezTo>
                  <a:pt x="4618" y="754260"/>
                  <a:pt x="6386" y="814584"/>
                  <a:pt x="13855" y="874333"/>
                </a:cubicBezTo>
                <a:cubicBezTo>
                  <a:pt x="15666" y="888824"/>
                  <a:pt x="18587" y="904493"/>
                  <a:pt x="27710" y="915897"/>
                </a:cubicBezTo>
                <a:cubicBezTo>
                  <a:pt x="52708" y="947144"/>
                  <a:pt x="90180" y="947600"/>
                  <a:pt x="124691" y="957460"/>
                </a:cubicBezTo>
                <a:cubicBezTo>
                  <a:pt x="232237" y="988187"/>
                  <a:pt x="81959" y="962885"/>
                  <a:pt x="304800" y="985170"/>
                </a:cubicBezTo>
                <a:cubicBezTo>
                  <a:pt x="327891" y="980552"/>
                  <a:pt x="351085" y="976424"/>
                  <a:pt x="374073" y="971315"/>
                </a:cubicBezTo>
                <a:cubicBezTo>
                  <a:pt x="474155" y="949074"/>
                  <a:pt x="383836" y="964502"/>
                  <a:pt x="498764" y="943606"/>
                </a:cubicBezTo>
                <a:cubicBezTo>
                  <a:pt x="526402" y="938581"/>
                  <a:pt x="554469" y="935845"/>
                  <a:pt x="581891" y="929751"/>
                </a:cubicBezTo>
                <a:cubicBezTo>
                  <a:pt x="596147" y="926583"/>
                  <a:pt x="609021" y="918118"/>
                  <a:pt x="623455" y="915897"/>
                </a:cubicBezTo>
                <a:cubicBezTo>
                  <a:pt x="669327" y="908840"/>
                  <a:pt x="715818" y="906660"/>
                  <a:pt x="762000" y="902042"/>
                </a:cubicBezTo>
                <a:cubicBezTo>
                  <a:pt x="789709" y="906660"/>
                  <a:pt x="817875" y="909084"/>
                  <a:pt x="845128" y="915897"/>
                </a:cubicBezTo>
                <a:cubicBezTo>
                  <a:pt x="873464" y="922981"/>
                  <a:pt x="900546" y="934370"/>
                  <a:pt x="928255" y="943606"/>
                </a:cubicBezTo>
                <a:cubicBezTo>
                  <a:pt x="942110" y="948224"/>
                  <a:pt x="955651" y="953918"/>
                  <a:pt x="969819" y="957460"/>
                </a:cubicBezTo>
                <a:cubicBezTo>
                  <a:pt x="988292" y="962078"/>
                  <a:pt x="1006999" y="965843"/>
                  <a:pt x="1025237" y="971315"/>
                </a:cubicBezTo>
                <a:cubicBezTo>
                  <a:pt x="1053213" y="979708"/>
                  <a:pt x="1079164" y="998345"/>
                  <a:pt x="1108364" y="999024"/>
                </a:cubicBezTo>
                <a:lnTo>
                  <a:pt x="1704110" y="1012879"/>
                </a:lnTo>
                <a:cubicBezTo>
                  <a:pt x="1717964" y="1017497"/>
                  <a:pt x="1732907" y="1019641"/>
                  <a:pt x="1745673" y="1026733"/>
                </a:cubicBezTo>
                <a:cubicBezTo>
                  <a:pt x="1774784" y="1042906"/>
                  <a:pt x="1828800" y="1082151"/>
                  <a:pt x="1828800" y="1082151"/>
                </a:cubicBezTo>
                <a:cubicBezTo>
                  <a:pt x="1833418" y="1096006"/>
                  <a:pt x="1842655" y="1109111"/>
                  <a:pt x="1842655" y="1123715"/>
                </a:cubicBezTo>
                <a:cubicBezTo>
                  <a:pt x="1842655" y="1163366"/>
                  <a:pt x="1829756" y="1205886"/>
                  <a:pt x="1801091" y="1234551"/>
                </a:cubicBezTo>
                <a:cubicBezTo>
                  <a:pt x="1789317" y="1246325"/>
                  <a:pt x="1773382" y="1253024"/>
                  <a:pt x="1759528" y="1262260"/>
                </a:cubicBezTo>
                <a:cubicBezTo>
                  <a:pt x="1734897" y="1336151"/>
                  <a:pt x="1765685" y="1280734"/>
                  <a:pt x="1704110" y="1317679"/>
                </a:cubicBezTo>
                <a:cubicBezTo>
                  <a:pt x="1621867" y="1367025"/>
                  <a:pt x="1741775" y="1325569"/>
                  <a:pt x="1634837" y="1373097"/>
                </a:cubicBezTo>
                <a:cubicBezTo>
                  <a:pt x="1543000" y="1413913"/>
                  <a:pt x="1511496" y="1403441"/>
                  <a:pt x="1399310" y="1414660"/>
                </a:cubicBezTo>
                <a:cubicBezTo>
                  <a:pt x="1357698" y="1418821"/>
                  <a:pt x="1316281" y="1424892"/>
                  <a:pt x="1274619" y="1428515"/>
                </a:cubicBezTo>
                <a:cubicBezTo>
                  <a:pt x="1210043" y="1434130"/>
                  <a:pt x="1145310" y="1437752"/>
                  <a:pt x="1080655" y="1442370"/>
                </a:cubicBezTo>
                <a:lnTo>
                  <a:pt x="1011382" y="1456224"/>
                </a:lnTo>
                <a:cubicBezTo>
                  <a:pt x="983744" y="1461249"/>
                  <a:pt x="954905" y="1461196"/>
                  <a:pt x="928255" y="1470079"/>
                </a:cubicBezTo>
                <a:cubicBezTo>
                  <a:pt x="912458" y="1475345"/>
                  <a:pt x="900546" y="1488552"/>
                  <a:pt x="886691" y="1497788"/>
                </a:cubicBezTo>
                <a:cubicBezTo>
                  <a:pt x="882073" y="1511642"/>
                  <a:pt x="879368" y="1526289"/>
                  <a:pt x="872837" y="1539351"/>
                </a:cubicBezTo>
                <a:cubicBezTo>
                  <a:pt x="819120" y="1646786"/>
                  <a:pt x="866099" y="1518003"/>
                  <a:pt x="831273" y="1622479"/>
                </a:cubicBezTo>
                <a:cubicBezTo>
                  <a:pt x="826655" y="1654806"/>
                  <a:pt x="821469" y="1687057"/>
                  <a:pt x="817419" y="1719460"/>
                </a:cubicBezTo>
                <a:cubicBezTo>
                  <a:pt x="812232" y="1760957"/>
                  <a:pt x="810439" y="1802901"/>
                  <a:pt x="803564" y="1844151"/>
                </a:cubicBezTo>
                <a:cubicBezTo>
                  <a:pt x="801163" y="1858556"/>
                  <a:pt x="793722" y="1871673"/>
                  <a:pt x="789710" y="1885715"/>
                </a:cubicBezTo>
                <a:cubicBezTo>
                  <a:pt x="784479" y="1904024"/>
                  <a:pt x="781327" y="1922895"/>
                  <a:pt x="775855" y="1941133"/>
                </a:cubicBezTo>
                <a:cubicBezTo>
                  <a:pt x="767462" y="1969109"/>
                  <a:pt x="748146" y="2024260"/>
                  <a:pt x="748146" y="2024260"/>
                </a:cubicBezTo>
                <a:cubicBezTo>
                  <a:pt x="764632" y="2255075"/>
                  <a:pt x="762000" y="2153405"/>
                  <a:pt x="762000" y="2329060"/>
                </a:cubicBezTo>
                <a:lnTo>
                  <a:pt x="762000" y="2329060"/>
                </a:lnTo>
                <a:cubicBezTo>
                  <a:pt x="803564" y="2319824"/>
                  <a:pt x="848608" y="2320392"/>
                  <a:pt x="886691" y="2301351"/>
                </a:cubicBezTo>
                <a:cubicBezTo>
                  <a:pt x="899753" y="2294820"/>
                  <a:pt x="898481" y="2274245"/>
                  <a:pt x="900546" y="2259788"/>
                </a:cubicBezTo>
                <a:cubicBezTo>
                  <a:pt x="907760" y="2209291"/>
                  <a:pt x="911116" y="2158292"/>
                  <a:pt x="914400" y="2107388"/>
                </a:cubicBezTo>
                <a:cubicBezTo>
                  <a:pt x="920354" y="2015101"/>
                  <a:pt x="921666" y="1922541"/>
                  <a:pt x="928255" y="1830297"/>
                </a:cubicBezTo>
                <a:cubicBezTo>
                  <a:pt x="931303" y="1787620"/>
                  <a:pt x="941655" y="1678578"/>
                  <a:pt x="969819" y="1636333"/>
                </a:cubicBezTo>
                <a:cubicBezTo>
                  <a:pt x="979055" y="1622479"/>
                  <a:pt x="987126" y="1607772"/>
                  <a:pt x="997528" y="1594770"/>
                </a:cubicBezTo>
                <a:cubicBezTo>
                  <a:pt x="1005688" y="1584570"/>
                  <a:pt x="1013554" y="1572902"/>
                  <a:pt x="1025237" y="1567060"/>
                </a:cubicBezTo>
                <a:cubicBezTo>
                  <a:pt x="1095134" y="1532111"/>
                  <a:pt x="1170290" y="1530440"/>
                  <a:pt x="1246910" y="1525497"/>
                </a:cubicBezTo>
                <a:cubicBezTo>
                  <a:pt x="1343800" y="1519246"/>
                  <a:pt x="1440873" y="1516260"/>
                  <a:pt x="1537855" y="1511642"/>
                </a:cubicBezTo>
                <a:cubicBezTo>
                  <a:pt x="1649789" y="1492987"/>
                  <a:pt x="1594337" y="1506670"/>
                  <a:pt x="1704110" y="1470079"/>
                </a:cubicBezTo>
                <a:lnTo>
                  <a:pt x="1745673" y="1456224"/>
                </a:lnTo>
                <a:lnTo>
                  <a:pt x="1787237" y="1442370"/>
                </a:lnTo>
                <a:cubicBezTo>
                  <a:pt x="1813011" y="1416595"/>
                  <a:pt x="1821553" y="1404429"/>
                  <a:pt x="1856510" y="1386951"/>
                </a:cubicBezTo>
                <a:cubicBezTo>
                  <a:pt x="1869572" y="1380420"/>
                  <a:pt x="1884219" y="1377715"/>
                  <a:pt x="1898073" y="1373097"/>
                </a:cubicBezTo>
                <a:cubicBezTo>
                  <a:pt x="1907309" y="1359242"/>
                  <a:pt x="1914008" y="1343307"/>
                  <a:pt x="1925782" y="1331533"/>
                </a:cubicBezTo>
                <a:cubicBezTo>
                  <a:pt x="1937556" y="1319759"/>
                  <a:pt x="1956944" y="1316826"/>
                  <a:pt x="1967346" y="1303824"/>
                </a:cubicBezTo>
                <a:cubicBezTo>
                  <a:pt x="1981705" y="1285875"/>
                  <a:pt x="1994914" y="1179980"/>
                  <a:pt x="1995055" y="1179133"/>
                </a:cubicBezTo>
                <a:cubicBezTo>
                  <a:pt x="1994841" y="1176775"/>
                  <a:pt x="1993046" y="1028005"/>
                  <a:pt x="1967346" y="985170"/>
                </a:cubicBezTo>
                <a:cubicBezTo>
                  <a:pt x="1960626" y="973969"/>
                  <a:pt x="1950838" y="964181"/>
                  <a:pt x="1939637" y="957460"/>
                </a:cubicBezTo>
                <a:cubicBezTo>
                  <a:pt x="1927114" y="949946"/>
                  <a:pt x="1911928" y="948224"/>
                  <a:pt x="1898073" y="943606"/>
                </a:cubicBezTo>
                <a:cubicBezTo>
                  <a:pt x="1884219" y="934370"/>
                  <a:pt x="1871726" y="922660"/>
                  <a:pt x="1856510" y="915897"/>
                </a:cubicBezTo>
                <a:cubicBezTo>
                  <a:pt x="1829819" y="904034"/>
                  <a:pt x="1773382" y="888188"/>
                  <a:pt x="1773382" y="888188"/>
                </a:cubicBezTo>
                <a:cubicBezTo>
                  <a:pt x="1670352" y="819501"/>
                  <a:pt x="1763862" y="871872"/>
                  <a:pt x="1524000" y="846624"/>
                </a:cubicBezTo>
                <a:cubicBezTo>
                  <a:pt x="1505063" y="844631"/>
                  <a:pt x="1487316" y="836176"/>
                  <a:pt x="1468582" y="832770"/>
                </a:cubicBezTo>
                <a:cubicBezTo>
                  <a:pt x="1360655" y="813147"/>
                  <a:pt x="1398671" y="828628"/>
                  <a:pt x="1316182" y="805060"/>
                </a:cubicBezTo>
                <a:cubicBezTo>
                  <a:pt x="1302140" y="801048"/>
                  <a:pt x="1288661" y="795218"/>
                  <a:pt x="1274619" y="791206"/>
                </a:cubicBezTo>
                <a:cubicBezTo>
                  <a:pt x="1256310" y="785975"/>
                  <a:pt x="1237509" y="782582"/>
                  <a:pt x="1219200" y="777351"/>
                </a:cubicBezTo>
                <a:cubicBezTo>
                  <a:pt x="1205158" y="773339"/>
                  <a:pt x="1192190" y="764710"/>
                  <a:pt x="1177637" y="763497"/>
                </a:cubicBezTo>
                <a:cubicBezTo>
                  <a:pt x="1080880" y="755434"/>
                  <a:pt x="983673" y="754260"/>
                  <a:pt x="886691" y="749642"/>
                </a:cubicBezTo>
                <a:cubicBezTo>
                  <a:pt x="794327" y="754260"/>
                  <a:pt x="701470" y="752897"/>
                  <a:pt x="609600" y="763497"/>
                </a:cubicBezTo>
                <a:cubicBezTo>
                  <a:pt x="580585" y="766845"/>
                  <a:pt x="554182" y="781970"/>
                  <a:pt x="526473" y="791206"/>
                </a:cubicBezTo>
                <a:lnTo>
                  <a:pt x="484910" y="805060"/>
                </a:lnTo>
                <a:lnTo>
                  <a:pt x="443346" y="818915"/>
                </a:lnTo>
                <a:lnTo>
                  <a:pt x="401782" y="832770"/>
                </a:lnTo>
                <a:cubicBezTo>
                  <a:pt x="329445" y="825536"/>
                  <a:pt x="272157" y="841690"/>
                  <a:pt x="221673" y="791206"/>
                </a:cubicBezTo>
                <a:cubicBezTo>
                  <a:pt x="209899" y="779432"/>
                  <a:pt x="203200" y="763497"/>
                  <a:pt x="193964" y="749642"/>
                </a:cubicBezTo>
                <a:cubicBezTo>
                  <a:pt x="198582" y="721933"/>
                  <a:pt x="189538" y="687844"/>
                  <a:pt x="207819" y="666515"/>
                </a:cubicBezTo>
                <a:cubicBezTo>
                  <a:pt x="223144" y="648636"/>
                  <a:pt x="254104" y="657768"/>
                  <a:pt x="277091" y="652660"/>
                </a:cubicBezTo>
                <a:cubicBezTo>
                  <a:pt x="295679" y="648529"/>
                  <a:pt x="313486" y="639616"/>
                  <a:pt x="332510" y="638806"/>
                </a:cubicBezTo>
                <a:cubicBezTo>
                  <a:pt x="530966" y="630361"/>
                  <a:pt x="729673" y="629569"/>
                  <a:pt x="928255" y="624951"/>
                </a:cubicBezTo>
                <a:cubicBezTo>
                  <a:pt x="942110" y="611097"/>
                  <a:pt x="958951" y="599691"/>
                  <a:pt x="969819" y="583388"/>
                </a:cubicBezTo>
                <a:cubicBezTo>
                  <a:pt x="977920" y="571237"/>
                  <a:pt x="982790" y="556401"/>
                  <a:pt x="983673" y="541824"/>
                </a:cubicBezTo>
                <a:cubicBezTo>
                  <a:pt x="992059" y="403456"/>
                  <a:pt x="989839" y="264597"/>
                  <a:pt x="997528" y="126188"/>
                </a:cubicBezTo>
                <a:cubicBezTo>
                  <a:pt x="1012900" y="-150516"/>
                  <a:pt x="1011382" y="131803"/>
                  <a:pt x="1011382" y="15351"/>
                </a:cubicBezTo>
                <a:lnTo>
                  <a:pt x="1011382" y="15351"/>
                </a:lnTo>
                <a:lnTo>
                  <a:pt x="845128" y="195460"/>
                </a:lnTo>
                <a:lnTo>
                  <a:pt x="969819" y="29206"/>
                </a:lnTo>
              </a:path>
            </a:pathLst>
          </a:cu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2165657" y="4294915"/>
            <a:ext cx="1353415" cy="1940387"/>
          </a:xfrm>
          <a:custGeom>
            <a:avLst/>
            <a:gdLst>
              <a:gd name="connsiteX0" fmla="*/ 51088 w 1353415"/>
              <a:gd name="connsiteY0" fmla="*/ 0 h 1940387"/>
              <a:gd name="connsiteX1" fmla="*/ 51088 w 1353415"/>
              <a:gd name="connsiteY1" fmla="*/ 0 h 1940387"/>
              <a:gd name="connsiteX2" fmla="*/ 9524 w 1353415"/>
              <a:gd name="connsiteY2" fmla="*/ 277091 h 1940387"/>
              <a:gd name="connsiteX3" fmla="*/ 37233 w 1353415"/>
              <a:gd name="connsiteY3" fmla="*/ 1427019 h 1940387"/>
              <a:gd name="connsiteX4" fmla="*/ 51088 w 1353415"/>
              <a:gd name="connsiteY4" fmla="*/ 1510146 h 1940387"/>
              <a:gd name="connsiteX5" fmla="*/ 92651 w 1353415"/>
              <a:gd name="connsiteY5" fmla="*/ 1690255 h 1940387"/>
              <a:gd name="connsiteX6" fmla="*/ 106506 w 1353415"/>
              <a:gd name="connsiteY6" fmla="*/ 1787237 h 1940387"/>
              <a:gd name="connsiteX7" fmla="*/ 161924 w 1353415"/>
              <a:gd name="connsiteY7" fmla="*/ 1856510 h 1940387"/>
              <a:gd name="connsiteX8" fmla="*/ 217342 w 1353415"/>
              <a:gd name="connsiteY8" fmla="*/ 1870364 h 1940387"/>
              <a:gd name="connsiteX9" fmla="*/ 300469 w 1353415"/>
              <a:gd name="connsiteY9" fmla="*/ 1898073 h 1940387"/>
              <a:gd name="connsiteX10" fmla="*/ 342033 w 1353415"/>
              <a:gd name="connsiteY10" fmla="*/ 1925782 h 1940387"/>
              <a:gd name="connsiteX11" fmla="*/ 799233 w 1353415"/>
              <a:gd name="connsiteY11" fmla="*/ 1925782 h 1940387"/>
              <a:gd name="connsiteX12" fmla="*/ 896215 w 1353415"/>
              <a:gd name="connsiteY12" fmla="*/ 1911928 h 1940387"/>
              <a:gd name="connsiteX13" fmla="*/ 993197 w 1353415"/>
              <a:gd name="connsiteY13" fmla="*/ 1884219 h 1940387"/>
              <a:gd name="connsiteX14" fmla="*/ 1034760 w 1353415"/>
              <a:gd name="connsiteY14" fmla="*/ 1842655 h 1940387"/>
              <a:gd name="connsiteX15" fmla="*/ 1090178 w 1353415"/>
              <a:gd name="connsiteY15" fmla="*/ 1759528 h 1940387"/>
              <a:gd name="connsiteX16" fmla="*/ 1173306 w 1353415"/>
              <a:gd name="connsiteY16" fmla="*/ 1704110 h 1940387"/>
              <a:gd name="connsiteX17" fmla="*/ 1201015 w 1353415"/>
              <a:gd name="connsiteY17" fmla="*/ 1620982 h 1940387"/>
              <a:gd name="connsiteX18" fmla="*/ 1214869 w 1353415"/>
              <a:gd name="connsiteY18" fmla="*/ 1565564 h 1940387"/>
              <a:gd name="connsiteX19" fmla="*/ 1242578 w 1353415"/>
              <a:gd name="connsiteY19" fmla="*/ 1482437 h 1940387"/>
              <a:gd name="connsiteX20" fmla="*/ 1256433 w 1353415"/>
              <a:gd name="connsiteY20" fmla="*/ 1274619 h 1940387"/>
              <a:gd name="connsiteX21" fmla="*/ 1270288 w 1353415"/>
              <a:gd name="connsiteY21" fmla="*/ 1163782 h 1940387"/>
              <a:gd name="connsiteX22" fmla="*/ 1297997 w 1353415"/>
              <a:gd name="connsiteY22" fmla="*/ 969819 h 1940387"/>
              <a:gd name="connsiteX23" fmla="*/ 1311851 w 1353415"/>
              <a:gd name="connsiteY23" fmla="*/ 789710 h 1940387"/>
              <a:gd name="connsiteX24" fmla="*/ 1339560 w 1353415"/>
              <a:gd name="connsiteY24" fmla="*/ 401782 h 1940387"/>
              <a:gd name="connsiteX25" fmla="*/ 1353415 w 1353415"/>
              <a:gd name="connsiteY25" fmla="*/ 360219 h 1940387"/>
              <a:gd name="connsiteX26" fmla="*/ 1339560 w 1353415"/>
              <a:gd name="connsiteY26" fmla="*/ 304800 h 1940387"/>
              <a:gd name="connsiteX27" fmla="*/ 1270288 w 1353415"/>
              <a:gd name="connsiteY27" fmla="*/ 360219 h 1940387"/>
              <a:gd name="connsiteX28" fmla="*/ 1228724 w 1353415"/>
              <a:gd name="connsiteY28" fmla="*/ 637310 h 1940387"/>
              <a:gd name="connsiteX29" fmla="*/ 1214869 w 1353415"/>
              <a:gd name="connsiteY29" fmla="*/ 831273 h 1940387"/>
              <a:gd name="connsiteX30" fmla="*/ 1187160 w 1353415"/>
              <a:gd name="connsiteY30" fmla="*/ 928255 h 1940387"/>
              <a:gd name="connsiteX31" fmla="*/ 1173306 w 1353415"/>
              <a:gd name="connsiteY31" fmla="*/ 1149928 h 1940387"/>
              <a:gd name="connsiteX32" fmla="*/ 1145597 w 1353415"/>
              <a:gd name="connsiteY32" fmla="*/ 1357746 h 1940387"/>
              <a:gd name="connsiteX33" fmla="*/ 1131742 w 1353415"/>
              <a:gd name="connsiteY33" fmla="*/ 1496291 h 1940387"/>
              <a:gd name="connsiteX34" fmla="*/ 1117888 w 1353415"/>
              <a:gd name="connsiteY34" fmla="*/ 1537855 h 1940387"/>
              <a:gd name="connsiteX35" fmla="*/ 1104033 w 1353415"/>
              <a:gd name="connsiteY35" fmla="*/ 1593273 h 1940387"/>
              <a:gd name="connsiteX36" fmla="*/ 1076324 w 1353415"/>
              <a:gd name="connsiteY36" fmla="*/ 1676400 h 1940387"/>
              <a:gd name="connsiteX37" fmla="*/ 1048615 w 1353415"/>
              <a:gd name="connsiteY37" fmla="*/ 1704110 h 1940387"/>
              <a:gd name="connsiteX38" fmla="*/ 1020906 w 1353415"/>
              <a:gd name="connsiteY38" fmla="*/ 1745673 h 1940387"/>
              <a:gd name="connsiteX39" fmla="*/ 937778 w 1353415"/>
              <a:gd name="connsiteY39" fmla="*/ 1773382 h 1940387"/>
              <a:gd name="connsiteX40" fmla="*/ 826942 w 1353415"/>
              <a:gd name="connsiteY40" fmla="*/ 1801091 h 1940387"/>
              <a:gd name="connsiteX41" fmla="*/ 785378 w 1353415"/>
              <a:gd name="connsiteY41" fmla="*/ 1814946 h 1940387"/>
              <a:gd name="connsiteX42" fmla="*/ 702251 w 1353415"/>
              <a:gd name="connsiteY42" fmla="*/ 1856510 h 1940387"/>
              <a:gd name="connsiteX43" fmla="*/ 563706 w 1353415"/>
              <a:gd name="connsiteY43" fmla="*/ 1870364 h 1940387"/>
              <a:gd name="connsiteX44" fmla="*/ 411306 w 1353415"/>
              <a:gd name="connsiteY44" fmla="*/ 1828800 h 1940387"/>
              <a:gd name="connsiteX45" fmla="*/ 369742 w 1353415"/>
              <a:gd name="connsiteY45" fmla="*/ 1814946 h 1940387"/>
              <a:gd name="connsiteX46" fmla="*/ 328178 w 1353415"/>
              <a:gd name="connsiteY46" fmla="*/ 1801091 h 1940387"/>
              <a:gd name="connsiteX47" fmla="*/ 258906 w 1353415"/>
              <a:gd name="connsiteY47" fmla="*/ 1717964 h 1940387"/>
              <a:gd name="connsiteX48" fmla="*/ 217342 w 1353415"/>
              <a:gd name="connsiteY48" fmla="*/ 1690255 h 1940387"/>
              <a:gd name="connsiteX49" fmla="*/ 175778 w 1353415"/>
              <a:gd name="connsiteY49" fmla="*/ 1565564 h 1940387"/>
              <a:gd name="connsiteX50" fmla="*/ 161924 w 1353415"/>
              <a:gd name="connsiteY50" fmla="*/ 1524000 h 1940387"/>
              <a:gd name="connsiteX51" fmla="*/ 148069 w 1353415"/>
              <a:gd name="connsiteY51" fmla="*/ 1482437 h 1940387"/>
              <a:gd name="connsiteX52" fmla="*/ 134215 w 1353415"/>
              <a:gd name="connsiteY52" fmla="*/ 1399310 h 1940387"/>
              <a:gd name="connsiteX53" fmla="*/ 120360 w 1353415"/>
              <a:gd name="connsiteY53" fmla="*/ 1357746 h 1940387"/>
              <a:gd name="connsiteX54" fmla="*/ 92651 w 1353415"/>
              <a:gd name="connsiteY54" fmla="*/ 983673 h 1940387"/>
              <a:gd name="connsiteX55" fmla="*/ 78797 w 1353415"/>
              <a:gd name="connsiteY55" fmla="*/ 360219 h 1940387"/>
              <a:gd name="connsiteX56" fmla="*/ 64942 w 1353415"/>
              <a:gd name="connsiteY56" fmla="*/ 304800 h 1940387"/>
              <a:gd name="connsiteX57" fmla="*/ 92651 w 1353415"/>
              <a:gd name="connsiteY57" fmla="*/ 166255 h 1940387"/>
              <a:gd name="connsiteX58" fmla="*/ 106506 w 1353415"/>
              <a:gd name="connsiteY58" fmla="*/ 0 h 1940387"/>
              <a:gd name="connsiteX59" fmla="*/ 51088 w 1353415"/>
              <a:gd name="connsiteY59" fmla="*/ 0 h 1940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1353415" h="1940387">
                <a:moveTo>
                  <a:pt x="51088" y="0"/>
                </a:moveTo>
                <a:lnTo>
                  <a:pt x="51088" y="0"/>
                </a:lnTo>
                <a:cubicBezTo>
                  <a:pt x="27094" y="107971"/>
                  <a:pt x="9524" y="161975"/>
                  <a:pt x="9524" y="277091"/>
                </a:cubicBezTo>
                <a:cubicBezTo>
                  <a:pt x="9524" y="928586"/>
                  <a:pt x="-24935" y="1022938"/>
                  <a:pt x="37233" y="1427019"/>
                </a:cubicBezTo>
                <a:cubicBezTo>
                  <a:pt x="41505" y="1454784"/>
                  <a:pt x="44994" y="1482724"/>
                  <a:pt x="51088" y="1510146"/>
                </a:cubicBezTo>
                <a:cubicBezTo>
                  <a:pt x="89498" y="1682993"/>
                  <a:pt x="30913" y="1258103"/>
                  <a:pt x="92651" y="1690255"/>
                </a:cubicBezTo>
                <a:cubicBezTo>
                  <a:pt x="97269" y="1722582"/>
                  <a:pt x="97122" y="1755959"/>
                  <a:pt x="106506" y="1787237"/>
                </a:cubicBezTo>
                <a:cubicBezTo>
                  <a:pt x="109961" y="1798752"/>
                  <a:pt x="147153" y="1849124"/>
                  <a:pt x="161924" y="1856510"/>
                </a:cubicBezTo>
                <a:cubicBezTo>
                  <a:pt x="178955" y="1865026"/>
                  <a:pt x="199104" y="1864893"/>
                  <a:pt x="217342" y="1870364"/>
                </a:cubicBezTo>
                <a:cubicBezTo>
                  <a:pt x="245318" y="1878757"/>
                  <a:pt x="300469" y="1898073"/>
                  <a:pt x="300469" y="1898073"/>
                </a:cubicBezTo>
                <a:cubicBezTo>
                  <a:pt x="314324" y="1907309"/>
                  <a:pt x="325566" y="1923312"/>
                  <a:pt x="342033" y="1925782"/>
                </a:cubicBezTo>
                <a:cubicBezTo>
                  <a:pt x="518703" y="1952283"/>
                  <a:pt x="624051" y="1936731"/>
                  <a:pt x="799233" y="1925782"/>
                </a:cubicBezTo>
                <a:cubicBezTo>
                  <a:pt x="831560" y="1921164"/>
                  <a:pt x="864086" y="1917770"/>
                  <a:pt x="896215" y="1911928"/>
                </a:cubicBezTo>
                <a:cubicBezTo>
                  <a:pt x="934480" y="1904971"/>
                  <a:pt x="957591" y="1896087"/>
                  <a:pt x="993197" y="1884219"/>
                </a:cubicBezTo>
                <a:cubicBezTo>
                  <a:pt x="1007051" y="1870364"/>
                  <a:pt x="1022731" y="1858121"/>
                  <a:pt x="1034760" y="1842655"/>
                </a:cubicBezTo>
                <a:cubicBezTo>
                  <a:pt x="1055205" y="1816368"/>
                  <a:pt x="1062469" y="1778001"/>
                  <a:pt x="1090178" y="1759528"/>
                </a:cubicBezTo>
                <a:lnTo>
                  <a:pt x="1173306" y="1704110"/>
                </a:lnTo>
                <a:cubicBezTo>
                  <a:pt x="1182542" y="1676401"/>
                  <a:pt x="1193931" y="1649318"/>
                  <a:pt x="1201015" y="1620982"/>
                </a:cubicBezTo>
                <a:cubicBezTo>
                  <a:pt x="1205633" y="1602509"/>
                  <a:pt x="1209398" y="1583802"/>
                  <a:pt x="1214869" y="1565564"/>
                </a:cubicBezTo>
                <a:cubicBezTo>
                  <a:pt x="1223262" y="1537588"/>
                  <a:pt x="1242578" y="1482437"/>
                  <a:pt x="1242578" y="1482437"/>
                </a:cubicBezTo>
                <a:cubicBezTo>
                  <a:pt x="1247196" y="1413164"/>
                  <a:pt x="1250418" y="1343784"/>
                  <a:pt x="1256433" y="1274619"/>
                </a:cubicBezTo>
                <a:cubicBezTo>
                  <a:pt x="1259659" y="1237526"/>
                  <a:pt x="1265257" y="1200674"/>
                  <a:pt x="1270288" y="1163782"/>
                </a:cubicBezTo>
                <a:cubicBezTo>
                  <a:pt x="1279112" y="1099070"/>
                  <a:pt x="1292988" y="1034937"/>
                  <a:pt x="1297997" y="969819"/>
                </a:cubicBezTo>
                <a:cubicBezTo>
                  <a:pt x="1302615" y="909783"/>
                  <a:pt x="1308511" y="849831"/>
                  <a:pt x="1311851" y="789710"/>
                </a:cubicBezTo>
                <a:cubicBezTo>
                  <a:pt x="1320847" y="627775"/>
                  <a:pt x="1306159" y="535387"/>
                  <a:pt x="1339560" y="401782"/>
                </a:cubicBezTo>
                <a:cubicBezTo>
                  <a:pt x="1343102" y="387614"/>
                  <a:pt x="1348797" y="374073"/>
                  <a:pt x="1353415" y="360219"/>
                </a:cubicBezTo>
                <a:cubicBezTo>
                  <a:pt x="1348797" y="341746"/>
                  <a:pt x="1354793" y="316225"/>
                  <a:pt x="1339560" y="304800"/>
                </a:cubicBezTo>
                <a:cubicBezTo>
                  <a:pt x="1309818" y="282493"/>
                  <a:pt x="1274608" y="353739"/>
                  <a:pt x="1270288" y="360219"/>
                </a:cubicBezTo>
                <a:cubicBezTo>
                  <a:pt x="1240216" y="600785"/>
                  <a:pt x="1260638" y="509648"/>
                  <a:pt x="1228724" y="637310"/>
                </a:cubicBezTo>
                <a:cubicBezTo>
                  <a:pt x="1224106" y="701964"/>
                  <a:pt x="1222027" y="766850"/>
                  <a:pt x="1214869" y="831273"/>
                </a:cubicBezTo>
                <a:cubicBezTo>
                  <a:pt x="1211969" y="857372"/>
                  <a:pt x="1195918" y="901981"/>
                  <a:pt x="1187160" y="928255"/>
                </a:cubicBezTo>
                <a:cubicBezTo>
                  <a:pt x="1182542" y="1002146"/>
                  <a:pt x="1178581" y="1076081"/>
                  <a:pt x="1173306" y="1149928"/>
                </a:cubicBezTo>
                <a:cubicBezTo>
                  <a:pt x="1160978" y="1322514"/>
                  <a:pt x="1176316" y="1265584"/>
                  <a:pt x="1145597" y="1357746"/>
                </a:cubicBezTo>
                <a:cubicBezTo>
                  <a:pt x="1140979" y="1403928"/>
                  <a:pt x="1138799" y="1450419"/>
                  <a:pt x="1131742" y="1496291"/>
                </a:cubicBezTo>
                <a:cubicBezTo>
                  <a:pt x="1129521" y="1510725"/>
                  <a:pt x="1121900" y="1523813"/>
                  <a:pt x="1117888" y="1537855"/>
                </a:cubicBezTo>
                <a:cubicBezTo>
                  <a:pt x="1112657" y="1556164"/>
                  <a:pt x="1109505" y="1575035"/>
                  <a:pt x="1104033" y="1593273"/>
                </a:cubicBezTo>
                <a:cubicBezTo>
                  <a:pt x="1095640" y="1621249"/>
                  <a:pt x="1096977" y="1655747"/>
                  <a:pt x="1076324" y="1676400"/>
                </a:cubicBezTo>
                <a:cubicBezTo>
                  <a:pt x="1067088" y="1685637"/>
                  <a:pt x="1056775" y="1693910"/>
                  <a:pt x="1048615" y="1704110"/>
                </a:cubicBezTo>
                <a:cubicBezTo>
                  <a:pt x="1038213" y="1717112"/>
                  <a:pt x="1035026" y="1736848"/>
                  <a:pt x="1020906" y="1745673"/>
                </a:cubicBezTo>
                <a:cubicBezTo>
                  <a:pt x="996137" y="1761153"/>
                  <a:pt x="965487" y="1764145"/>
                  <a:pt x="937778" y="1773382"/>
                </a:cubicBezTo>
                <a:cubicBezTo>
                  <a:pt x="842758" y="1805056"/>
                  <a:pt x="960711" y="1767649"/>
                  <a:pt x="826942" y="1801091"/>
                </a:cubicBezTo>
                <a:cubicBezTo>
                  <a:pt x="812774" y="1804633"/>
                  <a:pt x="798440" y="1808415"/>
                  <a:pt x="785378" y="1814946"/>
                </a:cubicBezTo>
                <a:cubicBezTo>
                  <a:pt x="739713" y="1837779"/>
                  <a:pt x="752551" y="1848772"/>
                  <a:pt x="702251" y="1856510"/>
                </a:cubicBezTo>
                <a:cubicBezTo>
                  <a:pt x="656379" y="1863567"/>
                  <a:pt x="609888" y="1865746"/>
                  <a:pt x="563706" y="1870364"/>
                </a:cubicBezTo>
                <a:cubicBezTo>
                  <a:pt x="465786" y="1850781"/>
                  <a:pt x="516780" y="1863958"/>
                  <a:pt x="411306" y="1828800"/>
                </a:cubicBezTo>
                <a:lnTo>
                  <a:pt x="369742" y="1814946"/>
                </a:lnTo>
                <a:lnTo>
                  <a:pt x="328178" y="1801091"/>
                </a:lnTo>
                <a:cubicBezTo>
                  <a:pt x="300934" y="1760225"/>
                  <a:pt x="298907" y="1751298"/>
                  <a:pt x="258906" y="1717964"/>
                </a:cubicBezTo>
                <a:cubicBezTo>
                  <a:pt x="246114" y="1707304"/>
                  <a:pt x="231197" y="1699491"/>
                  <a:pt x="217342" y="1690255"/>
                </a:cubicBezTo>
                <a:lnTo>
                  <a:pt x="175778" y="1565564"/>
                </a:lnTo>
                <a:lnTo>
                  <a:pt x="161924" y="1524000"/>
                </a:lnTo>
                <a:lnTo>
                  <a:pt x="148069" y="1482437"/>
                </a:lnTo>
                <a:cubicBezTo>
                  <a:pt x="143451" y="1454728"/>
                  <a:pt x="140309" y="1426732"/>
                  <a:pt x="134215" y="1399310"/>
                </a:cubicBezTo>
                <a:cubicBezTo>
                  <a:pt x="131047" y="1385054"/>
                  <a:pt x="121813" y="1372278"/>
                  <a:pt x="120360" y="1357746"/>
                </a:cubicBezTo>
                <a:cubicBezTo>
                  <a:pt x="107919" y="1233334"/>
                  <a:pt x="92651" y="983673"/>
                  <a:pt x="92651" y="983673"/>
                </a:cubicBezTo>
                <a:cubicBezTo>
                  <a:pt x="88033" y="775855"/>
                  <a:pt x="87274" y="567915"/>
                  <a:pt x="78797" y="360219"/>
                </a:cubicBezTo>
                <a:cubicBezTo>
                  <a:pt x="78020" y="341193"/>
                  <a:pt x="64942" y="323842"/>
                  <a:pt x="64942" y="304800"/>
                </a:cubicBezTo>
                <a:cubicBezTo>
                  <a:pt x="64942" y="241125"/>
                  <a:pt x="75591" y="217438"/>
                  <a:pt x="92651" y="166255"/>
                </a:cubicBezTo>
                <a:cubicBezTo>
                  <a:pt x="108797" y="37089"/>
                  <a:pt x="106506" y="92652"/>
                  <a:pt x="106506" y="0"/>
                </a:cubicBezTo>
                <a:lnTo>
                  <a:pt x="51088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435945" y="1496297"/>
            <a:ext cx="4239490" cy="3118724"/>
          </a:xfrm>
          <a:custGeom>
            <a:avLst/>
            <a:gdLst>
              <a:gd name="connsiteX0" fmla="*/ 41563 w 4239490"/>
              <a:gd name="connsiteY0" fmla="*/ 3075709 h 3118724"/>
              <a:gd name="connsiteX1" fmla="*/ 41563 w 4239490"/>
              <a:gd name="connsiteY1" fmla="*/ 3075709 h 3118724"/>
              <a:gd name="connsiteX2" fmla="*/ 41563 w 4239490"/>
              <a:gd name="connsiteY2" fmla="*/ 2854037 h 3118724"/>
              <a:gd name="connsiteX3" fmla="*/ 13854 w 4239490"/>
              <a:gd name="connsiteY3" fmla="*/ 2770909 h 3118724"/>
              <a:gd name="connsiteX4" fmla="*/ 0 w 4239490"/>
              <a:gd name="connsiteY4" fmla="*/ 2729346 h 3118724"/>
              <a:gd name="connsiteX5" fmla="*/ 27709 w 4239490"/>
              <a:gd name="connsiteY5" fmla="*/ 2590800 h 3118724"/>
              <a:gd name="connsiteX6" fmla="*/ 55418 w 4239490"/>
              <a:gd name="connsiteY6" fmla="*/ 2549237 h 3118724"/>
              <a:gd name="connsiteX7" fmla="*/ 69272 w 4239490"/>
              <a:gd name="connsiteY7" fmla="*/ 2438400 h 3118724"/>
              <a:gd name="connsiteX8" fmla="*/ 83127 w 4239490"/>
              <a:gd name="connsiteY8" fmla="*/ 2369128 h 3118724"/>
              <a:gd name="connsiteX9" fmla="*/ 124690 w 4239490"/>
              <a:gd name="connsiteY9" fmla="*/ 2105891 h 3118724"/>
              <a:gd name="connsiteX10" fmla="*/ 138545 w 4239490"/>
              <a:gd name="connsiteY10" fmla="*/ 2064328 h 3118724"/>
              <a:gd name="connsiteX11" fmla="*/ 152400 w 4239490"/>
              <a:gd name="connsiteY11" fmla="*/ 2022764 h 3118724"/>
              <a:gd name="connsiteX12" fmla="*/ 235527 w 4239490"/>
              <a:gd name="connsiteY12" fmla="*/ 1981200 h 3118724"/>
              <a:gd name="connsiteX13" fmla="*/ 249381 w 4239490"/>
              <a:gd name="connsiteY13" fmla="*/ 1939637 h 3118724"/>
              <a:gd name="connsiteX14" fmla="*/ 290945 w 4239490"/>
              <a:gd name="connsiteY14" fmla="*/ 1898073 h 3118724"/>
              <a:gd name="connsiteX15" fmla="*/ 346363 w 4239490"/>
              <a:gd name="connsiteY15" fmla="*/ 1884218 h 3118724"/>
              <a:gd name="connsiteX16" fmla="*/ 498763 w 4239490"/>
              <a:gd name="connsiteY16" fmla="*/ 1870364 h 3118724"/>
              <a:gd name="connsiteX17" fmla="*/ 540327 w 4239490"/>
              <a:gd name="connsiteY17" fmla="*/ 1856509 h 3118724"/>
              <a:gd name="connsiteX18" fmla="*/ 568036 w 4239490"/>
              <a:gd name="connsiteY18" fmla="*/ 1814946 h 3118724"/>
              <a:gd name="connsiteX19" fmla="*/ 609600 w 4239490"/>
              <a:gd name="connsiteY19" fmla="*/ 1773382 h 3118724"/>
              <a:gd name="connsiteX20" fmla="*/ 692727 w 4239490"/>
              <a:gd name="connsiteY20" fmla="*/ 1731818 h 3118724"/>
              <a:gd name="connsiteX21" fmla="*/ 706581 w 4239490"/>
              <a:gd name="connsiteY21" fmla="*/ 1482437 h 3118724"/>
              <a:gd name="connsiteX22" fmla="*/ 665018 w 4239490"/>
              <a:gd name="connsiteY22" fmla="*/ 1454728 h 3118724"/>
              <a:gd name="connsiteX23" fmla="*/ 595745 w 4239490"/>
              <a:gd name="connsiteY23" fmla="*/ 1399309 h 3118724"/>
              <a:gd name="connsiteX24" fmla="*/ 581890 w 4239490"/>
              <a:gd name="connsiteY24" fmla="*/ 1357746 h 3118724"/>
              <a:gd name="connsiteX25" fmla="*/ 526472 w 4239490"/>
              <a:gd name="connsiteY25" fmla="*/ 1274618 h 3118724"/>
              <a:gd name="connsiteX26" fmla="*/ 512618 w 4239490"/>
              <a:gd name="connsiteY26" fmla="*/ 1233055 h 3118724"/>
              <a:gd name="connsiteX27" fmla="*/ 554181 w 4239490"/>
              <a:gd name="connsiteY27" fmla="*/ 1094509 h 3118724"/>
              <a:gd name="connsiteX28" fmla="*/ 595745 w 4239490"/>
              <a:gd name="connsiteY28" fmla="*/ 1080655 h 3118724"/>
              <a:gd name="connsiteX29" fmla="*/ 651163 w 4239490"/>
              <a:gd name="connsiteY29" fmla="*/ 1011382 h 3118724"/>
              <a:gd name="connsiteX30" fmla="*/ 665018 w 4239490"/>
              <a:gd name="connsiteY30" fmla="*/ 969818 h 3118724"/>
              <a:gd name="connsiteX31" fmla="*/ 720436 w 4239490"/>
              <a:gd name="connsiteY31" fmla="*/ 886691 h 3118724"/>
              <a:gd name="connsiteX32" fmla="*/ 734290 w 4239490"/>
              <a:gd name="connsiteY32" fmla="*/ 720437 h 3118724"/>
              <a:gd name="connsiteX33" fmla="*/ 762000 w 4239490"/>
              <a:gd name="connsiteY33" fmla="*/ 637309 h 3118724"/>
              <a:gd name="connsiteX34" fmla="*/ 775854 w 4239490"/>
              <a:gd name="connsiteY34" fmla="*/ 374073 h 3118724"/>
              <a:gd name="connsiteX35" fmla="*/ 803563 w 4239490"/>
              <a:gd name="connsiteY35" fmla="*/ 290946 h 3118724"/>
              <a:gd name="connsiteX36" fmla="*/ 831272 w 4239490"/>
              <a:gd name="connsiteY36" fmla="*/ 207818 h 3118724"/>
              <a:gd name="connsiteX37" fmla="*/ 845127 w 4239490"/>
              <a:gd name="connsiteY37" fmla="*/ 166255 h 3118724"/>
              <a:gd name="connsiteX38" fmla="*/ 872836 w 4239490"/>
              <a:gd name="connsiteY38" fmla="*/ 124691 h 3118724"/>
              <a:gd name="connsiteX39" fmla="*/ 928254 w 4239490"/>
              <a:gd name="connsiteY39" fmla="*/ 69273 h 3118724"/>
              <a:gd name="connsiteX40" fmla="*/ 942109 w 4239490"/>
              <a:gd name="connsiteY40" fmla="*/ 27709 h 3118724"/>
              <a:gd name="connsiteX41" fmla="*/ 1260763 w 4239490"/>
              <a:gd name="connsiteY41" fmla="*/ 41564 h 3118724"/>
              <a:gd name="connsiteX42" fmla="*/ 1330036 w 4239490"/>
              <a:gd name="connsiteY42" fmla="*/ 96982 h 3118724"/>
              <a:gd name="connsiteX43" fmla="*/ 1385454 w 4239490"/>
              <a:gd name="connsiteY43" fmla="*/ 235528 h 3118724"/>
              <a:gd name="connsiteX44" fmla="*/ 1399309 w 4239490"/>
              <a:gd name="connsiteY44" fmla="*/ 290946 h 3118724"/>
              <a:gd name="connsiteX45" fmla="*/ 1510145 w 4239490"/>
              <a:gd name="connsiteY45" fmla="*/ 360218 h 3118724"/>
              <a:gd name="connsiteX46" fmla="*/ 1551709 w 4239490"/>
              <a:gd name="connsiteY46" fmla="*/ 374073 h 3118724"/>
              <a:gd name="connsiteX47" fmla="*/ 1593272 w 4239490"/>
              <a:gd name="connsiteY47" fmla="*/ 387928 h 3118724"/>
              <a:gd name="connsiteX48" fmla="*/ 1690254 w 4239490"/>
              <a:gd name="connsiteY48" fmla="*/ 374073 h 3118724"/>
              <a:gd name="connsiteX49" fmla="*/ 1773381 w 4239490"/>
              <a:gd name="connsiteY49" fmla="*/ 207818 h 3118724"/>
              <a:gd name="connsiteX50" fmla="*/ 1828800 w 4239490"/>
              <a:gd name="connsiteY50" fmla="*/ 110837 h 3118724"/>
              <a:gd name="connsiteX51" fmla="*/ 1856509 w 4239490"/>
              <a:gd name="connsiteY51" fmla="*/ 69273 h 3118724"/>
              <a:gd name="connsiteX52" fmla="*/ 1981200 w 4239490"/>
              <a:gd name="connsiteY52" fmla="*/ 0 h 3118724"/>
              <a:gd name="connsiteX53" fmla="*/ 2050472 w 4239490"/>
              <a:gd name="connsiteY53" fmla="*/ 13855 h 3118724"/>
              <a:gd name="connsiteX54" fmla="*/ 2119745 w 4239490"/>
              <a:gd name="connsiteY54" fmla="*/ 83128 h 3118724"/>
              <a:gd name="connsiteX55" fmla="*/ 2161309 w 4239490"/>
              <a:gd name="connsiteY55" fmla="*/ 96982 h 3118724"/>
              <a:gd name="connsiteX56" fmla="*/ 2202872 w 4239490"/>
              <a:gd name="connsiteY56" fmla="*/ 124691 h 3118724"/>
              <a:gd name="connsiteX57" fmla="*/ 2286000 w 4239490"/>
              <a:gd name="connsiteY57" fmla="*/ 193964 h 3118724"/>
              <a:gd name="connsiteX58" fmla="*/ 2327563 w 4239490"/>
              <a:gd name="connsiteY58" fmla="*/ 207818 h 3118724"/>
              <a:gd name="connsiteX59" fmla="*/ 2549236 w 4239490"/>
              <a:gd name="connsiteY59" fmla="*/ 180109 h 3118724"/>
              <a:gd name="connsiteX60" fmla="*/ 2590800 w 4239490"/>
              <a:gd name="connsiteY60" fmla="*/ 152400 h 3118724"/>
              <a:gd name="connsiteX61" fmla="*/ 2646218 w 4239490"/>
              <a:gd name="connsiteY61" fmla="*/ 124691 h 3118724"/>
              <a:gd name="connsiteX62" fmla="*/ 2701636 w 4239490"/>
              <a:gd name="connsiteY62" fmla="*/ 110837 h 3118724"/>
              <a:gd name="connsiteX63" fmla="*/ 2840181 w 4239490"/>
              <a:gd name="connsiteY63" fmla="*/ 83128 h 3118724"/>
              <a:gd name="connsiteX64" fmla="*/ 2937163 w 4239490"/>
              <a:gd name="connsiteY64" fmla="*/ 55418 h 3118724"/>
              <a:gd name="connsiteX65" fmla="*/ 3117272 w 4239490"/>
              <a:gd name="connsiteY65" fmla="*/ 69273 h 3118724"/>
              <a:gd name="connsiteX66" fmla="*/ 3172690 w 4239490"/>
              <a:gd name="connsiteY66" fmla="*/ 152400 h 3118724"/>
              <a:gd name="connsiteX67" fmla="*/ 3200400 w 4239490"/>
              <a:gd name="connsiteY67" fmla="*/ 193964 h 3118724"/>
              <a:gd name="connsiteX68" fmla="*/ 3228109 w 4239490"/>
              <a:gd name="connsiteY68" fmla="*/ 346364 h 3118724"/>
              <a:gd name="connsiteX69" fmla="*/ 3283527 w 4239490"/>
              <a:gd name="connsiteY69" fmla="*/ 498764 h 3118724"/>
              <a:gd name="connsiteX70" fmla="*/ 3338945 w 4239490"/>
              <a:gd name="connsiteY70" fmla="*/ 526473 h 3118724"/>
              <a:gd name="connsiteX71" fmla="*/ 3366654 w 4239490"/>
              <a:gd name="connsiteY71" fmla="*/ 568037 h 3118724"/>
              <a:gd name="connsiteX72" fmla="*/ 3505200 w 4239490"/>
              <a:gd name="connsiteY72" fmla="*/ 568037 h 3118724"/>
              <a:gd name="connsiteX73" fmla="*/ 3546763 w 4239490"/>
              <a:gd name="connsiteY73" fmla="*/ 526473 h 3118724"/>
              <a:gd name="connsiteX74" fmla="*/ 3588327 w 4239490"/>
              <a:gd name="connsiteY74" fmla="*/ 498764 h 3118724"/>
              <a:gd name="connsiteX75" fmla="*/ 3643745 w 4239490"/>
              <a:gd name="connsiteY75" fmla="*/ 429491 h 3118724"/>
              <a:gd name="connsiteX76" fmla="*/ 3823854 w 4239490"/>
              <a:gd name="connsiteY76" fmla="*/ 443346 h 3118724"/>
              <a:gd name="connsiteX77" fmla="*/ 3851563 w 4239490"/>
              <a:gd name="connsiteY77" fmla="*/ 484909 h 3118724"/>
              <a:gd name="connsiteX78" fmla="*/ 3893127 w 4239490"/>
              <a:gd name="connsiteY78" fmla="*/ 498764 h 3118724"/>
              <a:gd name="connsiteX79" fmla="*/ 3990109 w 4239490"/>
              <a:gd name="connsiteY79" fmla="*/ 540328 h 3118724"/>
              <a:gd name="connsiteX80" fmla="*/ 4073236 w 4239490"/>
              <a:gd name="connsiteY80" fmla="*/ 609600 h 3118724"/>
              <a:gd name="connsiteX81" fmla="*/ 4100945 w 4239490"/>
              <a:gd name="connsiteY81" fmla="*/ 651164 h 3118724"/>
              <a:gd name="connsiteX82" fmla="*/ 4156363 w 4239490"/>
              <a:gd name="connsiteY82" fmla="*/ 665018 h 3118724"/>
              <a:gd name="connsiteX83" fmla="*/ 4184072 w 4239490"/>
              <a:gd name="connsiteY83" fmla="*/ 692728 h 3118724"/>
              <a:gd name="connsiteX84" fmla="*/ 4225636 w 4239490"/>
              <a:gd name="connsiteY84" fmla="*/ 706582 h 3118724"/>
              <a:gd name="connsiteX85" fmla="*/ 4239490 w 4239490"/>
              <a:gd name="connsiteY85" fmla="*/ 748146 h 3118724"/>
              <a:gd name="connsiteX86" fmla="*/ 4211781 w 4239490"/>
              <a:gd name="connsiteY86" fmla="*/ 858982 h 3118724"/>
              <a:gd name="connsiteX87" fmla="*/ 4128654 w 4239490"/>
              <a:gd name="connsiteY87" fmla="*/ 831273 h 3118724"/>
              <a:gd name="connsiteX88" fmla="*/ 4003963 w 4239490"/>
              <a:gd name="connsiteY88" fmla="*/ 762000 h 3118724"/>
              <a:gd name="connsiteX89" fmla="*/ 3934690 w 4239490"/>
              <a:gd name="connsiteY89" fmla="*/ 692728 h 3118724"/>
              <a:gd name="connsiteX90" fmla="*/ 3865418 w 4239490"/>
              <a:gd name="connsiteY90" fmla="*/ 637309 h 3118724"/>
              <a:gd name="connsiteX91" fmla="*/ 3823854 w 4239490"/>
              <a:gd name="connsiteY91" fmla="*/ 623455 h 3118724"/>
              <a:gd name="connsiteX92" fmla="*/ 3782290 w 4239490"/>
              <a:gd name="connsiteY92" fmla="*/ 637309 h 3118724"/>
              <a:gd name="connsiteX93" fmla="*/ 3685309 w 4239490"/>
              <a:gd name="connsiteY93" fmla="*/ 734291 h 3118724"/>
              <a:gd name="connsiteX94" fmla="*/ 3643745 w 4239490"/>
              <a:gd name="connsiteY94" fmla="*/ 762000 h 3118724"/>
              <a:gd name="connsiteX95" fmla="*/ 3449781 w 4239490"/>
              <a:gd name="connsiteY95" fmla="*/ 762000 h 3118724"/>
              <a:gd name="connsiteX96" fmla="*/ 3325090 w 4239490"/>
              <a:gd name="connsiteY96" fmla="*/ 692728 h 3118724"/>
              <a:gd name="connsiteX97" fmla="*/ 3255818 w 4239490"/>
              <a:gd name="connsiteY97" fmla="*/ 651164 h 3118724"/>
              <a:gd name="connsiteX98" fmla="*/ 3144981 w 4239490"/>
              <a:gd name="connsiteY98" fmla="*/ 623455 h 3118724"/>
              <a:gd name="connsiteX99" fmla="*/ 3089563 w 4239490"/>
              <a:gd name="connsiteY99" fmla="*/ 498764 h 3118724"/>
              <a:gd name="connsiteX100" fmla="*/ 3075709 w 4239490"/>
              <a:gd name="connsiteY100" fmla="*/ 457200 h 3118724"/>
              <a:gd name="connsiteX101" fmla="*/ 3061854 w 4239490"/>
              <a:gd name="connsiteY101" fmla="*/ 277091 h 3118724"/>
              <a:gd name="connsiteX102" fmla="*/ 2978727 w 4239490"/>
              <a:gd name="connsiteY102" fmla="*/ 221673 h 3118724"/>
              <a:gd name="connsiteX103" fmla="*/ 2909454 w 4239490"/>
              <a:gd name="connsiteY103" fmla="*/ 235528 h 3118724"/>
              <a:gd name="connsiteX104" fmla="*/ 2826327 w 4239490"/>
              <a:gd name="connsiteY104" fmla="*/ 290946 h 3118724"/>
              <a:gd name="connsiteX105" fmla="*/ 2784763 w 4239490"/>
              <a:gd name="connsiteY105" fmla="*/ 304800 h 3118724"/>
              <a:gd name="connsiteX106" fmla="*/ 2632363 w 4239490"/>
              <a:gd name="connsiteY106" fmla="*/ 332509 h 3118724"/>
              <a:gd name="connsiteX107" fmla="*/ 2175163 w 4239490"/>
              <a:gd name="connsiteY107" fmla="*/ 318655 h 3118724"/>
              <a:gd name="connsiteX108" fmla="*/ 2105890 w 4239490"/>
              <a:gd name="connsiteY108" fmla="*/ 304800 h 3118724"/>
              <a:gd name="connsiteX109" fmla="*/ 2008909 w 4239490"/>
              <a:gd name="connsiteY109" fmla="*/ 277091 h 3118724"/>
              <a:gd name="connsiteX110" fmla="*/ 1967345 w 4239490"/>
              <a:gd name="connsiteY110" fmla="*/ 290946 h 3118724"/>
              <a:gd name="connsiteX111" fmla="*/ 1911927 w 4239490"/>
              <a:gd name="connsiteY111" fmla="*/ 374073 h 3118724"/>
              <a:gd name="connsiteX112" fmla="*/ 1828800 w 4239490"/>
              <a:gd name="connsiteY112" fmla="*/ 415637 h 3118724"/>
              <a:gd name="connsiteX113" fmla="*/ 1801090 w 4239490"/>
              <a:gd name="connsiteY113" fmla="*/ 443346 h 3118724"/>
              <a:gd name="connsiteX114" fmla="*/ 1717963 w 4239490"/>
              <a:gd name="connsiteY114" fmla="*/ 471055 h 3118724"/>
              <a:gd name="connsiteX115" fmla="*/ 1620981 w 4239490"/>
              <a:gd name="connsiteY115" fmla="*/ 498764 h 3118724"/>
              <a:gd name="connsiteX116" fmla="*/ 1343890 w 4239490"/>
              <a:gd name="connsiteY116" fmla="*/ 484909 h 3118724"/>
              <a:gd name="connsiteX117" fmla="*/ 1316181 w 4239490"/>
              <a:gd name="connsiteY117" fmla="*/ 443346 h 3118724"/>
              <a:gd name="connsiteX118" fmla="*/ 1302327 w 4239490"/>
              <a:gd name="connsiteY118" fmla="*/ 387928 h 3118724"/>
              <a:gd name="connsiteX119" fmla="*/ 1274618 w 4239490"/>
              <a:gd name="connsiteY119" fmla="*/ 304800 h 3118724"/>
              <a:gd name="connsiteX120" fmla="*/ 1260763 w 4239490"/>
              <a:gd name="connsiteY120" fmla="*/ 249382 h 3118724"/>
              <a:gd name="connsiteX121" fmla="*/ 1246909 w 4239490"/>
              <a:gd name="connsiteY121" fmla="*/ 207818 h 3118724"/>
              <a:gd name="connsiteX122" fmla="*/ 1163781 w 4239490"/>
              <a:gd name="connsiteY122" fmla="*/ 180109 h 3118724"/>
              <a:gd name="connsiteX123" fmla="*/ 983672 w 4239490"/>
              <a:gd name="connsiteY123" fmla="*/ 207818 h 3118724"/>
              <a:gd name="connsiteX124" fmla="*/ 955963 w 4239490"/>
              <a:gd name="connsiteY124" fmla="*/ 235528 h 3118724"/>
              <a:gd name="connsiteX125" fmla="*/ 914400 w 4239490"/>
              <a:gd name="connsiteY125" fmla="*/ 415637 h 3118724"/>
              <a:gd name="connsiteX126" fmla="*/ 900545 w 4239490"/>
              <a:gd name="connsiteY126" fmla="*/ 969818 h 3118724"/>
              <a:gd name="connsiteX127" fmla="*/ 886690 w 4239490"/>
              <a:gd name="connsiteY127" fmla="*/ 1011382 h 3118724"/>
              <a:gd name="connsiteX128" fmla="*/ 831272 w 4239490"/>
              <a:gd name="connsiteY128" fmla="*/ 1094509 h 3118724"/>
              <a:gd name="connsiteX129" fmla="*/ 817418 w 4239490"/>
              <a:gd name="connsiteY129" fmla="*/ 1136073 h 3118724"/>
              <a:gd name="connsiteX130" fmla="*/ 762000 w 4239490"/>
              <a:gd name="connsiteY130" fmla="*/ 1191491 h 3118724"/>
              <a:gd name="connsiteX131" fmla="*/ 748145 w 4239490"/>
              <a:gd name="connsiteY131" fmla="*/ 1330037 h 3118724"/>
              <a:gd name="connsiteX132" fmla="*/ 762000 w 4239490"/>
              <a:gd name="connsiteY132" fmla="*/ 1371600 h 3118724"/>
              <a:gd name="connsiteX133" fmla="*/ 803563 w 4239490"/>
              <a:gd name="connsiteY133" fmla="*/ 1385455 h 3118724"/>
              <a:gd name="connsiteX134" fmla="*/ 845127 w 4239490"/>
              <a:gd name="connsiteY134" fmla="*/ 1413164 h 3118724"/>
              <a:gd name="connsiteX135" fmla="*/ 886690 w 4239490"/>
              <a:gd name="connsiteY135" fmla="*/ 1676400 h 3118724"/>
              <a:gd name="connsiteX136" fmla="*/ 872836 w 4239490"/>
              <a:gd name="connsiteY136" fmla="*/ 1759528 h 3118724"/>
              <a:gd name="connsiteX137" fmla="*/ 831272 w 4239490"/>
              <a:gd name="connsiteY137" fmla="*/ 1787237 h 3118724"/>
              <a:gd name="connsiteX138" fmla="*/ 775854 w 4239490"/>
              <a:gd name="connsiteY138" fmla="*/ 1911928 h 3118724"/>
              <a:gd name="connsiteX139" fmla="*/ 762000 w 4239490"/>
              <a:gd name="connsiteY139" fmla="*/ 1953491 h 3118724"/>
              <a:gd name="connsiteX140" fmla="*/ 720436 w 4239490"/>
              <a:gd name="connsiteY140" fmla="*/ 1967346 h 3118724"/>
              <a:gd name="connsiteX141" fmla="*/ 678872 w 4239490"/>
              <a:gd name="connsiteY141" fmla="*/ 1995055 h 3118724"/>
              <a:gd name="connsiteX142" fmla="*/ 581890 w 4239490"/>
              <a:gd name="connsiteY142" fmla="*/ 2008909 h 3118724"/>
              <a:gd name="connsiteX143" fmla="*/ 540327 w 4239490"/>
              <a:gd name="connsiteY143" fmla="*/ 2022764 h 3118724"/>
              <a:gd name="connsiteX144" fmla="*/ 429490 w 4239490"/>
              <a:gd name="connsiteY144" fmla="*/ 2050473 h 3118724"/>
              <a:gd name="connsiteX145" fmla="*/ 387927 w 4239490"/>
              <a:gd name="connsiteY145" fmla="*/ 2078182 h 3118724"/>
              <a:gd name="connsiteX146" fmla="*/ 332509 w 4239490"/>
              <a:gd name="connsiteY146" fmla="*/ 2161309 h 3118724"/>
              <a:gd name="connsiteX147" fmla="*/ 304800 w 4239490"/>
              <a:gd name="connsiteY147" fmla="*/ 2202873 h 3118724"/>
              <a:gd name="connsiteX148" fmla="*/ 290945 w 4239490"/>
              <a:gd name="connsiteY148" fmla="*/ 2244437 h 3118724"/>
              <a:gd name="connsiteX149" fmla="*/ 263236 w 4239490"/>
              <a:gd name="connsiteY149" fmla="*/ 2286000 h 3118724"/>
              <a:gd name="connsiteX150" fmla="*/ 249381 w 4239490"/>
              <a:gd name="connsiteY150" fmla="*/ 2327564 h 3118724"/>
              <a:gd name="connsiteX151" fmla="*/ 193963 w 4239490"/>
              <a:gd name="connsiteY151" fmla="*/ 2410691 h 3118724"/>
              <a:gd name="connsiteX152" fmla="*/ 166254 w 4239490"/>
              <a:gd name="connsiteY152" fmla="*/ 2729346 h 3118724"/>
              <a:gd name="connsiteX153" fmla="*/ 152400 w 4239490"/>
              <a:gd name="connsiteY153" fmla="*/ 2964873 h 3118724"/>
              <a:gd name="connsiteX154" fmla="*/ 138545 w 4239490"/>
              <a:gd name="connsiteY154" fmla="*/ 3006437 h 3118724"/>
              <a:gd name="connsiteX155" fmla="*/ 96981 w 4239490"/>
              <a:gd name="connsiteY155" fmla="*/ 3034146 h 3118724"/>
              <a:gd name="connsiteX156" fmla="*/ 110836 w 4239490"/>
              <a:gd name="connsiteY156" fmla="*/ 3117273 h 3118724"/>
              <a:gd name="connsiteX157" fmla="*/ 124690 w 4239490"/>
              <a:gd name="connsiteY157" fmla="*/ 3117273 h 3118724"/>
              <a:gd name="connsiteX158" fmla="*/ 83127 w 4239490"/>
              <a:gd name="connsiteY158" fmla="*/ 2909455 h 3118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</a:cxnLst>
            <a:rect l="l" t="t" r="r" b="b"/>
            <a:pathLst>
              <a:path w="4239490" h="3118724">
                <a:moveTo>
                  <a:pt x="41563" y="3075709"/>
                </a:moveTo>
                <a:lnTo>
                  <a:pt x="41563" y="3075709"/>
                </a:lnTo>
                <a:cubicBezTo>
                  <a:pt x="53961" y="2964129"/>
                  <a:pt x="65286" y="2956836"/>
                  <a:pt x="41563" y="2854037"/>
                </a:cubicBezTo>
                <a:cubicBezTo>
                  <a:pt x="34995" y="2825577"/>
                  <a:pt x="23090" y="2798618"/>
                  <a:pt x="13854" y="2770909"/>
                </a:cubicBezTo>
                <a:lnTo>
                  <a:pt x="0" y="2729346"/>
                </a:lnTo>
                <a:cubicBezTo>
                  <a:pt x="5106" y="2693602"/>
                  <a:pt x="8363" y="2629491"/>
                  <a:pt x="27709" y="2590800"/>
                </a:cubicBezTo>
                <a:cubicBezTo>
                  <a:pt x="35156" y="2575907"/>
                  <a:pt x="46182" y="2563091"/>
                  <a:pt x="55418" y="2549237"/>
                </a:cubicBezTo>
                <a:cubicBezTo>
                  <a:pt x="60036" y="2512291"/>
                  <a:pt x="63610" y="2475200"/>
                  <a:pt x="69272" y="2438400"/>
                </a:cubicBezTo>
                <a:cubicBezTo>
                  <a:pt x="72853" y="2415126"/>
                  <a:pt x="80527" y="2392532"/>
                  <a:pt x="83127" y="2369128"/>
                </a:cubicBezTo>
                <a:cubicBezTo>
                  <a:pt x="109951" y="2127712"/>
                  <a:pt x="72735" y="2261754"/>
                  <a:pt x="124690" y="2105891"/>
                </a:cubicBezTo>
                <a:lnTo>
                  <a:pt x="138545" y="2064328"/>
                </a:lnTo>
                <a:cubicBezTo>
                  <a:pt x="143163" y="2050473"/>
                  <a:pt x="140249" y="2030865"/>
                  <a:pt x="152400" y="2022764"/>
                </a:cubicBezTo>
                <a:cubicBezTo>
                  <a:pt x="206114" y="1986954"/>
                  <a:pt x="178167" y="2000321"/>
                  <a:pt x="235527" y="1981200"/>
                </a:cubicBezTo>
                <a:cubicBezTo>
                  <a:pt x="240145" y="1967346"/>
                  <a:pt x="241280" y="1951788"/>
                  <a:pt x="249381" y="1939637"/>
                </a:cubicBezTo>
                <a:cubicBezTo>
                  <a:pt x="260249" y="1923334"/>
                  <a:pt x="273933" y="1907794"/>
                  <a:pt x="290945" y="1898073"/>
                </a:cubicBezTo>
                <a:cubicBezTo>
                  <a:pt x="307477" y="1888626"/>
                  <a:pt x="327489" y="1886735"/>
                  <a:pt x="346363" y="1884218"/>
                </a:cubicBezTo>
                <a:cubicBezTo>
                  <a:pt x="396925" y="1877476"/>
                  <a:pt x="447963" y="1874982"/>
                  <a:pt x="498763" y="1870364"/>
                </a:cubicBezTo>
                <a:cubicBezTo>
                  <a:pt x="512618" y="1865746"/>
                  <a:pt x="528923" y="1865632"/>
                  <a:pt x="540327" y="1856509"/>
                </a:cubicBezTo>
                <a:cubicBezTo>
                  <a:pt x="553329" y="1846107"/>
                  <a:pt x="557376" y="1827738"/>
                  <a:pt x="568036" y="1814946"/>
                </a:cubicBezTo>
                <a:cubicBezTo>
                  <a:pt x="580579" y="1799894"/>
                  <a:pt x="594548" y="1785925"/>
                  <a:pt x="609600" y="1773382"/>
                </a:cubicBezTo>
                <a:cubicBezTo>
                  <a:pt x="645410" y="1743540"/>
                  <a:pt x="651070" y="1745704"/>
                  <a:pt x="692727" y="1731818"/>
                </a:cubicBezTo>
                <a:cubicBezTo>
                  <a:pt x="752238" y="1642552"/>
                  <a:pt x="749516" y="1664911"/>
                  <a:pt x="706581" y="1482437"/>
                </a:cubicBezTo>
                <a:cubicBezTo>
                  <a:pt x="702767" y="1466229"/>
                  <a:pt x="678020" y="1465130"/>
                  <a:pt x="665018" y="1454728"/>
                </a:cubicBezTo>
                <a:cubicBezTo>
                  <a:pt x="566318" y="1375766"/>
                  <a:pt x="723663" y="1484587"/>
                  <a:pt x="595745" y="1399309"/>
                </a:cubicBezTo>
                <a:cubicBezTo>
                  <a:pt x="591127" y="1385455"/>
                  <a:pt x="588982" y="1370512"/>
                  <a:pt x="581890" y="1357746"/>
                </a:cubicBezTo>
                <a:cubicBezTo>
                  <a:pt x="565717" y="1328635"/>
                  <a:pt x="526472" y="1274618"/>
                  <a:pt x="526472" y="1274618"/>
                </a:cubicBezTo>
                <a:cubicBezTo>
                  <a:pt x="521854" y="1260764"/>
                  <a:pt x="512618" y="1247659"/>
                  <a:pt x="512618" y="1233055"/>
                </a:cubicBezTo>
                <a:cubicBezTo>
                  <a:pt x="512618" y="1195464"/>
                  <a:pt x="516623" y="1124555"/>
                  <a:pt x="554181" y="1094509"/>
                </a:cubicBezTo>
                <a:cubicBezTo>
                  <a:pt x="565585" y="1085386"/>
                  <a:pt x="581890" y="1085273"/>
                  <a:pt x="595745" y="1080655"/>
                </a:cubicBezTo>
                <a:cubicBezTo>
                  <a:pt x="630570" y="976182"/>
                  <a:pt x="579543" y="1100908"/>
                  <a:pt x="651163" y="1011382"/>
                </a:cubicBezTo>
                <a:cubicBezTo>
                  <a:pt x="660286" y="999978"/>
                  <a:pt x="657926" y="982584"/>
                  <a:pt x="665018" y="969818"/>
                </a:cubicBezTo>
                <a:cubicBezTo>
                  <a:pt x="681191" y="940707"/>
                  <a:pt x="720436" y="886691"/>
                  <a:pt x="720436" y="886691"/>
                </a:cubicBezTo>
                <a:cubicBezTo>
                  <a:pt x="725054" y="831273"/>
                  <a:pt x="725148" y="775290"/>
                  <a:pt x="734290" y="720437"/>
                </a:cubicBezTo>
                <a:cubicBezTo>
                  <a:pt x="739092" y="691626"/>
                  <a:pt x="762000" y="637309"/>
                  <a:pt x="762000" y="637309"/>
                </a:cubicBezTo>
                <a:cubicBezTo>
                  <a:pt x="766618" y="549564"/>
                  <a:pt x="765385" y="461314"/>
                  <a:pt x="775854" y="374073"/>
                </a:cubicBezTo>
                <a:cubicBezTo>
                  <a:pt x="779334" y="345073"/>
                  <a:pt x="794327" y="318655"/>
                  <a:pt x="803563" y="290946"/>
                </a:cubicBezTo>
                <a:lnTo>
                  <a:pt x="831272" y="207818"/>
                </a:lnTo>
                <a:cubicBezTo>
                  <a:pt x="835890" y="193964"/>
                  <a:pt x="837026" y="178406"/>
                  <a:pt x="845127" y="166255"/>
                </a:cubicBezTo>
                <a:lnTo>
                  <a:pt x="872836" y="124691"/>
                </a:lnTo>
                <a:cubicBezTo>
                  <a:pt x="909779" y="13858"/>
                  <a:pt x="854364" y="143163"/>
                  <a:pt x="928254" y="69273"/>
                </a:cubicBezTo>
                <a:cubicBezTo>
                  <a:pt x="938581" y="58946"/>
                  <a:pt x="937491" y="41564"/>
                  <a:pt x="942109" y="27709"/>
                </a:cubicBezTo>
                <a:cubicBezTo>
                  <a:pt x="1048327" y="32327"/>
                  <a:pt x="1154758" y="33410"/>
                  <a:pt x="1260763" y="41564"/>
                </a:cubicBezTo>
                <a:cubicBezTo>
                  <a:pt x="1304641" y="44939"/>
                  <a:pt x="1309599" y="61218"/>
                  <a:pt x="1330036" y="96982"/>
                </a:cubicBezTo>
                <a:cubicBezTo>
                  <a:pt x="1355518" y="141575"/>
                  <a:pt x="1372837" y="185062"/>
                  <a:pt x="1385454" y="235528"/>
                </a:cubicBezTo>
                <a:cubicBezTo>
                  <a:pt x="1390072" y="254001"/>
                  <a:pt x="1391808" y="273444"/>
                  <a:pt x="1399309" y="290946"/>
                </a:cubicBezTo>
                <a:cubicBezTo>
                  <a:pt x="1424924" y="350713"/>
                  <a:pt x="1443315" y="337941"/>
                  <a:pt x="1510145" y="360218"/>
                </a:cubicBezTo>
                <a:lnTo>
                  <a:pt x="1551709" y="374073"/>
                </a:lnTo>
                <a:lnTo>
                  <a:pt x="1593272" y="387928"/>
                </a:lnTo>
                <a:cubicBezTo>
                  <a:pt x="1625599" y="383310"/>
                  <a:pt x="1662704" y="391605"/>
                  <a:pt x="1690254" y="374073"/>
                </a:cubicBezTo>
                <a:cubicBezTo>
                  <a:pt x="1765983" y="325882"/>
                  <a:pt x="1731537" y="270583"/>
                  <a:pt x="1773381" y="207818"/>
                </a:cubicBezTo>
                <a:cubicBezTo>
                  <a:pt x="1840885" y="106563"/>
                  <a:pt x="1758493" y="233873"/>
                  <a:pt x="1828800" y="110837"/>
                </a:cubicBezTo>
                <a:cubicBezTo>
                  <a:pt x="1837061" y="96380"/>
                  <a:pt x="1843978" y="80238"/>
                  <a:pt x="1856509" y="69273"/>
                </a:cubicBezTo>
                <a:cubicBezTo>
                  <a:pt x="1915141" y="17970"/>
                  <a:pt x="1924114" y="19029"/>
                  <a:pt x="1981200" y="0"/>
                </a:cubicBezTo>
                <a:cubicBezTo>
                  <a:pt x="2004291" y="4618"/>
                  <a:pt x="2028423" y="5587"/>
                  <a:pt x="2050472" y="13855"/>
                </a:cubicBezTo>
                <a:cubicBezTo>
                  <a:pt x="2128714" y="43196"/>
                  <a:pt x="2059977" y="35314"/>
                  <a:pt x="2119745" y="83128"/>
                </a:cubicBezTo>
                <a:cubicBezTo>
                  <a:pt x="2131149" y="92251"/>
                  <a:pt x="2147454" y="92364"/>
                  <a:pt x="2161309" y="96982"/>
                </a:cubicBezTo>
                <a:cubicBezTo>
                  <a:pt x="2175163" y="106218"/>
                  <a:pt x="2190080" y="114031"/>
                  <a:pt x="2202872" y="124691"/>
                </a:cubicBezTo>
                <a:cubicBezTo>
                  <a:pt x="2248833" y="162992"/>
                  <a:pt x="2234403" y="168166"/>
                  <a:pt x="2286000" y="193964"/>
                </a:cubicBezTo>
                <a:cubicBezTo>
                  <a:pt x="2299062" y="200495"/>
                  <a:pt x="2313709" y="203200"/>
                  <a:pt x="2327563" y="207818"/>
                </a:cubicBezTo>
                <a:cubicBezTo>
                  <a:pt x="2347589" y="206149"/>
                  <a:pt x="2496435" y="202738"/>
                  <a:pt x="2549236" y="180109"/>
                </a:cubicBezTo>
                <a:cubicBezTo>
                  <a:pt x="2564541" y="173550"/>
                  <a:pt x="2576343" y="160661"/>
                  <a:pt x="2590800" y="152400"/>
                </a:cubicBezTo>
                <a:cubicBezTo>
                  <a:pt x="2608732" y="142153"/>
                  <a:pt x="2626880" y="131943"/>
                  <a:pt x="2646218" y="124691"/>
                </a:cubicBezTo>
                <a:cubicBezTo>
                  <a:pt x="2664047" y="118005"/>
                  <a:pt x="2683018" y="114827"/>
                  <a:pt x="2701636" y="110837"/>
                </a:cubicBezTo>
                <a:cubicBezTo>
                  <a:pt x="2747687" y="100969"/>
                  <a:pt x="2794491" y="94551"/>
                  <a:pt x="2840181" y="83128"/>
                </a:cubicBezTo>
                <a:cubicBezTo>
                  <a:pt x="2909768" y="65731"/>
                  <a:pt x="2877536" y="75295"/>
                  <a:pt x="2937163" y="55418"/>
                </a:cubicBezTo>
                <a:lnTo>
                  <a:pt x="3117272" y="69273"/>
                </a:lnTo>
                <a:cubicBezTo>
                  <a:pt x="3148066" y="81953"/>
                  <a:pt x="3154217" y="124691"/>
                  <a:pt x="3172690" y="152400"/>
                </a:cubicBezTo>
                <a:lnTo>
                  <a:pt x="3200400" y="193964"/>
                </a:lnTo>
                <a:cubicBezTo>
                  <a:pt x="3233050" y="291920"/>
                  <a:pt x="3194538" y="167320"/>
                  <a:pt x="3228109" y="346364"/>
                </a:cubicBezTo>
                <a:cubicBezTo>
                  <a:pt x="3233904" y="377269"/>
                  <a:pt x="3246042" y="467526"/>
                  <a:pt x="3283527" y="498764"/>
                </a:cubicBezTo>
                <a:cubicBezTo>
                  <a:pt x="3299393" y="511986"/>
                  <a:pt x="3320472" y="517237"/>
                  <a:pt x="3338945" y="526473"/>
                </a:cubicBezTo>
                <a:cubicBezTo>
                  <a:pt x="3348181" y="540328"/>
                  <a:pt x="3351761" y="560590"/>
                  <a:pt x="3366654" y="568037"/>
                </a:cubicBezTo>
                <a:cubicBezTo>
                  <a:pt x="3423269" y="596344"/>
                  <a:pt x="3453231" y="581028"/>
                  <a:pt x="3505200" y="568037"/>
                </a:cubicBezTo>
                <a:cubicBezTo>
                  <a:pt x="3519054" y="554182"/>
                  <a:pt x="3531711" y="539016"/>
                  <a:pt x="3546763" y="526473"/>
                </a:cubicBezTo>
                <a:cubicBezTo>
                  <a:pt x="3559555" y="515813"/>
                  <a:pt x="3577925" y="511766"/>
                  <a:pt x="3588327" y="498764"/>
                </a:cubicBezTo>
                <a:cubicBezTo>
                  <a:pt x="3664807" y="403163"/>
                  <a:pt x="3524628" y="508901"/>
                  <a:pt x="3643745" y="429491"/>
                </a:cubicBezTo>
                <a:cubicBezTo>
                  <a:pt x="3703781" y="434109"/>
                  <a:pt x="3765673" y="427831"/>
                  <a:pt x="3823854" y="443346"/>
                </a:cubicBezTo>
                <a:cubicBezTo>
                  <a:pt x="3839943" y="447636"/>
                  <a:pt x="3838561" y="474507"/>
                  <a:pt x="3851563" y="484909"/>
                </a:cubicBezTo>
                <a:cubicBezTo>
                  <a:pt x="3862967" y="494032"/>
                  <a:pt x="3880065" y="492233"/>
                  <a:pt x="3893127" y="498764"/>
                </a:cubicBezTo>
                <a:cubicBezTo>
                  <a:pt x="3988805" y="546603"/>
                  <a:pt x="3874770" y="511493"/>
                  <a:pt x="3990109" y="540328"/>
                </a:cubicBezTo>
                <a:cubicBezTo>
                  <a:pt x="4030975" y="567572"/>
                  <a:pt x="4039902" y="569599"/>
                  <a:pt x="4073236" y="609600"/>
                </a:cubicBezTo>
                <a:cubicBezTo>
                  <a:pt x="4083896" y="622392"/>
                  <a:pt x="4087090" y="641928"/>
                  <a:pt x="4100945" y="651164"/>
                </a:cubicBezTo>
                <a:cubicBezTo>
                  <a:pt x="4116788" y="661726"/>
                  <a:pt x="4137890" y="660400"/>
                  <a:pt x="4156363" y="665018"/>
                </a:cubicBezTo>
                <a:cubicBezTo>
                  <a:pt x="4165599" y="674255"/>
                  <a:pt x="4172871" y="686007"/>
                  <a:pt x="4184072" y="692728"/>
                </a:cubicBezTo>
                <a:cubicBezTo>
                  <a:pt x="4196595" y="700242"/>
                  <a:pt x="4215309" y="696255"/>
                  <a:pt x="4225636" y="706582"/>
                </a:cubicBezTo>
                <a:cubicBezTo>
                  <a:pt x="4235963" y="716909"/>
                  <a:pt x="4234872" y="734291"/>
                  <a:pt x="4239490" y="748146"/>
                </a:cubicBezTo>
                <a:cubicBezTo>
                  <a:pt x="4230254" y="785091"/>
                  <a:pt x="4247909" y="871025"/>
                  <a:pt x="4211781" y="858982"/>
                </a:cubicBezTo>
                <a:lnTo>
                  <a:pt x="4128654" y="831273"/>
                </a:lnTo>
                <a:cubicBezTo>
                  <a:pt x="4076389" y="813851"/>
                  <a:pt x="4051602" y="809638"/>
                  <a:pt x="4003963" y="762000"/>
                </a:cubicBezTo>
                <a:lnTo>
                  <a:pt x="3934690" y="692728"/>
                </a:lnTo>
                <a:cubicBezTo>
                  <a:pt x="3908916" y="666954"/>
                  <a:pt x="3900375" y="654787"/>
                  <a:pt x="3865418" y="637309"/>
                </a:cubicBezTo>
                <a:cubicBezTo>
                  <a:pt x="3852356" y="630778"/>
                  <a:pt x="3837709" y="628073"/>
                  <a:pt x="3823854" y="623455"/>
                </a:cubicBezTo>
                <a:cubicBezTo>
                  <a:pt x="3809999" y="628073"/>
                  <a:pt x="3792617" y="626982"/>
                  <a:pt x="3782290" y="637309"/>
                </a:cubicBezTo>
                <a:cubicBezTo>
                  <a:pt x="3671131" y="748468"/>
                  <a:pt x="3779357" y="702943"/>
                  <a:pt x="3685309" y="734291"/>
                </a:cubicBezTo>
                <a:cubicBezTo>
                  <a:pt x="3671454" y="743527"/>
                  <a:pt x="3659050" y="755441"/>
                  <a:pt x="3643745" y="762000"/>
                </a:cubicBezTo>
                <a:cubicBezTo>
                  <a:pt x="3577233" y="790505"/>
                  <a:pt x="3524565" y="769479"/>
                  <a:pt x="3449781" y="762000"/>
                </a:cubicBezTo>
                <a:cubicBezTo>
                  <a:pt x="3397517" y="744579"/>
                  <a:pt x="3372726" y="740366"/>
                  <a:pt x="3325090" y="692728"/>
                </a:cubicBezTo>
                <a:cubicBezTo>
                  <a:pt x="3291076" y="658713"/>
                  <a:pt x="3305277" y="664653"/>
                  <a:pt x="3255818" y="651164"/>
                </a:cubicBezTo>
                <a:cubicBezTo>
                  <a:pt x="3219077" y="641144"/>
                  <a:pt x="3144981" y="623455"/>
                  <a:pt x="3144981" y="623455"/>
                </a:cubicBezTo>
                <a:cubicBezTo>
                  <a:pt x="3101071" y="557589"/>
                  <a:pt x="3122537" y="597686"/>
                  <a:pt x="3089563" y="498764"/>
                </a:cubicBezTo>
                <a:lnTo>
                  <a:pt x="3075709" y="457200"/>
                </a:lnTo>
                <a:cubicBezTo>
                  <a:pt x="3071091" y="397164"/>
                  <a:pt x="3084780" y="332769"/>
                  <a:pt x="3061854" y="277091"/>
                </a:cubicBezTo>
                <a:cubicBezTo>
                  <a:pt x="3049174" y="246297"/>
                  <a:pt x="2978727" y="221673"/>
                  <a:pt x="2978727" y="221673"/>
                </a:cubicBezTo>
                <a:cubicBezTo>
                  <a:pt x="2955636" y="226291"/>
                  <a:pt x="2930892" y="225784"/>
                  <a:pt x="2909454" y="235528"/>
                </a:cubicBezTo>
                <a:cubicBezTo>
                  <a:pt x="2879137" y="249309"/>
                  <a:pt x="2857920" y="280415"/>
                  <a:pt x="2826327" y="290946"/>
                </a:cubicBezTo>
                <a:cubicBezTo>
                  <a:pt x="2812472" y="295564"/>
                  <a:pt x="2798931" y="301258"/>
                  <a:pt x="2784763" y="304800"/>
                </a:cubicBezTo>
                <a:cubicBezTo>
                  <a:pt x="2746024" y="314485"/>
                  <a:pt x="2669434" y="326331"/>
                  <a:pt x="2632363" y="332509"/>
                </a:cubicBezTo>
                <a:cubicBezTo>
                  <a:pt x="2479963" y="327891"/>
                  <a:pt x="2327422" y="326669"/>
                  <a:pt x="2175163" y="318655"/>
                </a:cubicBezTo>
                <a:cubicBezTo>
                  <a:pt x="2151647" y="317417"/>
                  <a:pt x="2128878" y="309908"/>
                  <a:pt x="2105890" y="304800"/>
                </a:cubicBezTo>
                <a:cubicBezTo>
                  <a:pt x="2053693" y="293201"/>
                  <a:pt x="2055199" y="292522"/>
                  <a:pt x="2008909" y="277091"/>
                </a:cubicBezTo>
                <a:cubicBezTo>
                  <a:pt x="1995054" y="281709"/>
                  <a:pt x="1977672" y="280619"/>
                  <a:pt x="1967345" y="290946"/>
                </a:cubicBezTo>
                <a:cubicBezTo>
                  <a:pt x="1943797" y="314494"/>
                  <a:pt x="1943520" y="363542"/>
                  <a:pt x="1911927" y="374073"/>
                </a:cubicBezTo>
                <a:cubicBezTo>
                  <a:pt x="1868026" y="388707"/>
                  <a:pt x="1867169" y="384942"/>
                  <a:pt x="1828800" y="415637"/>
                </a:cubicBezTo>
                <a:cubicBezTo>
                  <a:pt x="1818600" y="423797"/>
                  <a:pt x="1812773" y="437504"/>
                  <a:pt x="1801090" y="443346"/>
                </a:cubicBezTo>
                <a:cubicBezTo>
                  <a:pt x="1774966" y="456408"/>
                  <a:pt x="1745672" y="461819"/>
                  <a:pt x="1717963" y="471055"/>
                </a:cubicBezTo>
                <a:cubicBezTo>
                  <a:pt x="1658339" y="490929"/>
                  <a:pt x="1690563" y="481368"/>
                  <a:pt x="1620981" y="498764"/>
                </a:cubicBezTo>
                <a:cubicBezTo>
                  <a:pt x="1528617" y="494146"/>
                  <a:pt x="1434877" y="501452"/>
                  <a:pt x="1343890" y="484909"/>
                </a:cubicBezTo>
                <a:cubicBezTo>
                  <a:pt x="1327508" y="481930"/>
                  <a:pt x="1322740" y="458651"/>
                  <a:pt x="1316181" y="443346"/>
                </a:cubicBezTo>
                <a:cubicBezTo>
                  <a:pt x="1308680" y="425844"/>
                  <a:pt x="1307798" y="406166"/>
                  <a:pt x="1302327" y="387928"/>
                </a:cubicBezTo>
                <a:cubicBezTo>
                  <a:pt x="1293934" y="359952"/>
                  <a:pt x="1281702" y="333136"/>
                  <a:pt x="1274618" y="304800"/>
                </a:cubicBezTo>
                <a:cubicBezTo>
                  <a:pt x="1270000" y="286327"/>
                  <a:pt x="1265994" y="267691"/>
                  <a:pt x="1260763" y="249382"/>
                </a:cubicBezTo>
                <a:cubicBezTo>
                  <a:pt x="1256751" y="235340"/>
                  <a:pt x="1258793" y="216306"/>
                  <a:pt x="1246909" y="207818"/>
                </a:cubicBezTo>
                <a:cubicBezTo>
                  <a:pt x="1223141" y="190841"/>
                  <a:pt x="1163781" y="180109"/>
                  <a:pt x="1163781" y="180109"/>
                </a:cubicBezTo>
                <a:cubicBezTo>
                  <a:pt x="1155793" y="180908"/>
                  <a:pt x="1023613" y="183853"/>
                  <a:pt x="983672" y="207818"/>
                </a:cubicBezTo>
                <a:cubicBezTo>
                  <a:pt x="972471" y="214539"/>
                  <a:pt x="965199" y="226291"/>
                  <a:pt x="955963" y="235528"/>
                </a:cubicBezTo>
                <a:cubicBezTo>
                  <a:pt x="917927" y="349635"/>
                  <a:pt x="932384" y="289741"/>
                  <a:pt x="914400" y="415637"/>
                </a:cubicBezTo>
                <a:cubicBezTo>
                  <a:pt x="909782" y="600364"/>
                  <a:pt x="909131" y="785233"/>
                  <a:pt x="900545" y="969818"/>
                </a:cubicBezTo>
                <a:cubicBezTo>
                  <a:pt x="899866" y="984406"/>
                  <a:pt x="893782" y="998616"/>
                  <a:pt x="886690" y="1011382"/>
                </a:cubicBezTo>
                <a:cubicBezTo>
                  <a:pt x="870517" y="1040493"/>
                  <a:pt x="831272" y="1094509"/>
                  <a:pt x="831272" y="1094509"/>
                </a:cubicBezTo>
                <a:cubicBezTo>
                  <a:pt x="826654" y="1108364"/>
                  <a:pt x="827745" y="1125746"/>
                  <a:pt x="817418" y="1136073"/>
                </a:cubicBezTo>
                <a:cubicBezTo>
                  <a:pt x="743527" y="1209965"/>
                  <a:pt x="798944" y="1080656"/>
                  <a:pt x="762000" y="1191491"/>
                </a:cubicBezTo>
                <a:cubicBezTo>
                  <a:pt x="757382" y="1237673"/>
                  <a:pt x="748145" y="1283625"/>
                  <a:pt x="748145" y="1330037"/>
                </a:cubicBezTo>
                <a:cubicBezTo>
                  <a:pt x="748145" y="1344641"/>
                  <a:pt x="751674" y="1361274"/>
                  <a:pt x="762000" y="1371600"/>
                </a:cubicBezTo>
                <a:cubicBezTo>
                  <a:pt x="772326" y="1381926"/>
                  <a:pt x="790501" y="1378924"/>
                  <a:pt x="803563" y="1385455"/>
                </a:cubicBezTo>
                <a:cubicBezTo>
                  <a:pt x="818456" y="1392902"/>
                  <a:pt x="831272" y="1403928"/>
                  <a:pt x="845127" y="1413164"/>
                </a:cubicBezTo>
                <a:cubicBezTo>
                  <a:pt x="910553" y="1511305"/>
                  <a:pt x="886690" y="1460448"/>
                  <a:pt x="886690" y="1676400"/>
                </a:cubicBezTo>
                <a:cubicBezTo>
                  <a:pt x="886690" y="1704492"/>
                  <a:pt x="885399" y="1734402"/>
                  <a:pt x="872836" y="1759528"/>
                </a:cubicBezTo>
                <a:cubicBezTo>
                  <a:pt x="865389" y="1774421"/>
                  <a:pt x="845127" y="1778001"/>
                  <a:pt x="831272" y="1787237"/>
                </a:cubicBezTo>
                <a:cubicBezTo>
                  <a:pt x="787361" y="1853102"/>
                  <a:pt x="808828" y="1813004"/>
                  <a:pt x="775854" y="1911928"/>
                </a:cubicBezTo>
                <a:cubicBezTo>
                  <a:pt x="771236" y="1925782"/>
                  <a:pt x="775854" y="1948873"/>
                  <a:pt x="762000" y="1953491"/>
                </a:cubicBezTo>
                <a:cubicBezTo>
                  <a:pt x="748145" y="1958109"/>
                  <a:pt x="733498" y="1960815"/>
                  <a:pt x="720436" y="1967346"/>
                </a:cubicBezTo>
                <a:cubicBezTo>
                  <a:pt x="705543" y="1974793"/>
                  <a:pt x="694821" y="1990270"/>
                  <a:pt x="678872" y="1995055"/>
                </a:cubicBezTo>
                <a:cubicBezTo>
                  <a:pt x="647594" y="2004438"/>
                  <a:pt x="614217" y="2004291"/>
                  <a:pt x="581890" y="2008909"/>
                </a:cubicBezTo>
                <a:cubicBezTo>
                  <a:pt x="568036" y="2013527"/>
                  <a:pt x="554495" y="2019222"/>
                  <a:pt x="540327" y="2022764"/>
                </a:cubicBezTo>
                <a:cubicBezTo>
                  <a:pt x="508704" y="2030670"/>
                  <a:pt x="461163" y="2034636"/>
                  <a:pt x="429490" y="2050473"/>
                </a:cubicBezTo>
                <a:cubicBezTo>
                  <a:pt x="414597" y="2057920"/>
                  <a:pt x="401781" y="2068946"/>
                  <a:pt x="387927" y="2078182"/>
                </a:cubicBezTo>
                <a:lnTo>
                  <a:pt x="332509" y="2161309"/>
                </a:lnTo>
                <a:cubicBezTo>
                  <a:pt x="323273" y="2175164"/>
                  <a:pt x="310066" y="2187076"/>
                  <a:pt x="304800" y="2202873"/>
                </a:cubicBezTo>
                <a:cubicBezTo>
                  <a:pt x="300182" y="2216728"/>
                  <a:pt x="297476" y="2231375"/>
                  <a:pt x="290945" y="2244437"/>
                </a:cubicBezTo>
                <a:cubicBezTo>
                  <a:pt x="283498" y="2259330"/>
                  <a:pt x="270683" y="2271107"/>
                  <a:pt x="263236" y="2286000"/>
                </a:cubicBezTo>
                <a:cubicBezTo>
                  <a:pt x="256705" y="2299062"/>
                  <a:pt x="256473" y="2314798"/>
                  <a:pt x="249381" y="2327564"/>
                </a:cubicBezTo>
                <a:cubicBezTo>
                  <a:pt x="233208" y="2356675"/>
                  <a:pt x="193963" y="2410691"/>
                  <a:pt x="193963" y="2410691"/>
                </a:cubicBezTo>
                <a:cubicBezTo>
                  <a:pt x="150643" y="2540657"/>
                  <a:pt x="182249" y="2433437"/>
                  <a:pt x="166254" y="2729346"/>
                </a:cubicBezTo>
                <a:cubicBezTo>
                  <a:pt x="162009" y="2807876"/>
                  <a:pt x="160225" y="2886619"/>
                  <a:pt x="152400" y="2964873"/>
                </a:cubicBezTo>
                <a:cubicBezTo>
                  <a:pt x="150947" y="2979405"/>
                  <a:pt x="147668" y="2995033"/>
                  <a:pt x="138545" y="3006437"/>
                </a:cubicBezTo>
                <a:cubicBezTo>
                  <a:pt x="128143" y="3019439"/>
                  <a:pt x="110836" y="3024910"/>
                  <a:pt x="96981" y="3034146"/>
                </a:cubicBezTo>
                <a:cubicBezTo>
                  <a:pt x="81787" y="3079728"/>
                  <a:pt x="70550" y="3076986"/>
                  <a:pt x="110836" y="3117273"/>
                </a:cubicBezTo>
                <a:cubicBezTo>
                  <a:pt x="114101" y="3120538"/>
                  <a:pt x="120072" y="3117273"/>
                  <a:pt x="124690" y="3117273"/>
                </a:cubicBezTo>
                <a:lnTo>
                  <a:pt x="83127" y="2909455"/>
                </a:lnTo>
              </a:path>
            </a:pathLst>
          </a:custGeom>
          <a:solidFill>
            <a:srgbClr val="FFFF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 rot="289295">
            <a:off x="789731" y="886703"/>
            <a:ext cx="3726877" cy="540327"/>
          </a:xfrm>
          <a:custGeom>
            <a:avLst/>
            <a:gdLst>
              <a:gd name="connsiteX0" fmla="*/ 27709 w 3726877"/>
              <a:gd name="connsiteY0" fmla="*/ 138545 h 681305"/>
              <a:gd name="connsiteX1" fmla="*/ 27709 w 3726877"/>
              <a:gd name="connsiteY1" fmla="*/ 138545 h 681305"/>
              <a:gd name="connsiteX2" fmla="*/ 263237 w 3726877"/>
              <a:gd name="connsiteY2" fmla="*/ 152400 h 681305"/>
              <a:gd name="connsiteX3" fmla="*/ 360219 w 3726877"/>
              <a:gd name="connsiteY3" fmla="*/ 138545 h 681305"/>
              <a:gd name="connsiteX4" fmla="*/ 734291 w 3726877"/>
              <a:gd name="connsiteY4" fmla="*/ 152400 h 681305"/>
              <a:gd name="connsiteX5" fmla="*/ 955964 w 3726877"/>
              <a:gd name="connsiteY5" fmla="*/ 193963 h 681305"/>
              <a:gd name="connsiteX6" fmla="*/ 1039091 w 3726877"/>
              <a:gd name="connsiteY6" fmla="*/ 221672 h 681305"/>
              <a:gd name="connsiteX7" fmla="*/ 1066800 w 3726877"/>
              <a:gd name="connsiteY7" fmla="*/ 249382 h 681305"/>
              <a:gd name="connsiteX8" fmla="*/ 1149928 w 3726877"/>
              <a:gd name="connsiteY8" fmla="*/ 263236 h 681305"/>
              <a:gd name="connsiteX9" fmla="*/ 1163782 w 3726877"/>
              <a:gd name="connsiteY9" fmla="*/ 304800 h 681305"/>
              <a:gd name="connsiteX10" fmla="*/ 1177637 w 3726877"/>
              <a:gd name="connsiteY10" fmla="*/ 374072 h 681305"/>
              <a:gd name="connsiteX11" fmla="*/ 1205346 w 3726877"/>
              <a:gd name="connsiteY11" fmla="*/ 401782 h 681305"/>
              <a:gd name="connsiteX12" fmla="*/ 1246909 w 3726877"/>
              <a:gd name="connsiteY12" fmla="*/ 498763 h 681305"/>
              <a:gd name="connsiteX13" fmla="*/ 1274619 w 3726877"/>
              <a:gd name="connsiteY13" fmla="*/ 581891 h 681305"/>
              <a:gd name="connsiteX14" fmla="*/ 1593273 w 3726877"/>
              <a:gd name="connsiteY14" fmla="*/ 568036 h 681305"/>
              <a:gd name="connsiteX15" fmla="*/ 1676400 w 3726877"/>
              <a:gd name="connsiteY15" fmla="*/ 540327 h 681305"/>
              <a:gd name="connsiteX16" fmla="*/ 1828800 w 3726877"/>
              <a:gd name="connsiteY16" fmla="*/ 498763 h 681305"/>
              <a:gd name="connsiteX17" fmla="*/ 1870364 w 3726877"/>
              <a:gd name="connsiteY17" fmla="*/ 415636 h 681305"/>
              <a:gd name="connsiteX18" fmla="*/ 1939637 w 3726877"/>
              <a:gd name="connsiteY18" fmla="*/ 290945 h 681305"/>
              <a:gd name="connsiteX19" fmla="*/ 2022764 w 3726877"/>
              <a:gd name="connsiteY19" fmla="*/ 235527 h 681305"/>
              <a:gd name="connsiteX20" fmla="*/ 2064328 w 3726877"/>
              <a:gd name="connsiteY20" fmla="*/ 207818 h 681305"/>
              <a:gd name="connsiteX21" fmla="*/ 2078182 w 3726877"/>
              <a:gd name="connsiteY21" fmla="*/ 166254 h 681305"/>
              <a:gd name="connsiteX22" fmla="*/ 2202873 w 3726877"/>
              <a:gd name="connsiteY22" fmla="*/ 96982 h 681305"/>
              <a:gd name="connsiteX23" fmla="*/ 2230582 w 3726877"/>
              <a:gd name="connsiteY23" fmla="*/ 69272 h 681305"/>
              <a:gd name="connsiteX24" fmla="*/ 2272146 w 3726877"/>
              <a:gd name="connsiteY24" fmla="*/ 55418 h 681305"/>
              <a:gd name="connsiteX25" fmla="*/ 2424546 w 3726877"/>
              <a:gd name="connsiteY25" fmla="*/ 27709 h 681305"/>
              <a:gd name="connsiteX26" fmla="*/ 2937164 w 3726877"/>
              <a:gd name="connsiteY26" fmla="*/ 27709 h 681305"/>
              <a:gd name="connsiteX27" fmla="*/ 3006437 w 3726877"/>
              <a:gd name="connsiteY27" fmla="*/ 13854 h 681305"/>
              <a:gd name="connsiteX28" fmla="*/ 3200400 w 3726877"/>
              <a:gd name="connsiteY28" fmla="*/ 0 h 681305"/>
              <a:gd name="connsiteX29" fmla="*/ 3713019 w 3726877"/>
              <a:gd name="connsiteY29" fmla="*/ 13854 h 681305"/>
              <a:gd name="connsiteX30" fmla="*/ 3726873 w 3726877"/>
              <a:gd name="connsiteY30" fmla="*/ 55418 h 681305"/>
              <a:gd name="connsiteX31" fmla="*/ 3713019 w 3726877"/>
              <a:gd name="connsiteY31" fmla="*/ 124691 h 681305"/>
              <a:gd name="connsiteX32" fmla="*/ 2867891 w 3726877"/>
              <a:gd name="connsiteY32" fmla="*/ 110836 h 681305"/>
              <a:gd name="connsiteX33" fmla="*/ 2701637 w 3726877"/>
              <a:gd name="connsiteY33" fmla="*/ 166254 h 681305"/>
              <a:gd name="connsiteX34" fmla="*/ 2660073 w 3726877"/>
              <a:gd name="connsiteY34" fmla="*/ 180109 h 681305"/>
              <a:gd name="connsiteX35" fmla="*/ 2258291 w 3726877"/>
              <a:gd name="connsiteY35" fmla="*/ 207818 h 681305"/>
              <a:gd name="connsiteX36" fmla="*/ 2175164 w 3726877"/>
              <a:gd name="connsiteY36" fmla="*/ 235527 h 681305"/>
              <a:gd name="connsiteX37" fmla="*/ 2133600 w 3726877"/>
              <a:gd name="connsiteY37" fmla="*/ 249382 h 681305"/>
              <a:gd name="connsiteX38" fmla="*/ 2050473 w 3726877"/>
              <a:gd name="connsiteY38" fmla="*/ 304800 h 681305"/>
              <a:gd name="connsiteX39" fmla="*/ 2022764 w 3726877"/>
              <a:gd name="connsiteY39" fmla="*/ 346363 h 681305"/>
              <a:gd name="connsiteX40" fmla="*/ 1981200 w 3726877"/>
              <a:gd name="connsiteY40" fmla="*/ 387927 h 681305"/>
              <a:gd name="connsiteX41" fmla="*/ 1967346 w 3726877"/>
              <a:gd name="connsiteY41" fmla="*/ 471054 h 681305"/>
              <a:gd name="connsiteX42" fmla="*/ 1953491 w 3726877"/>
              <a:gd name="connsiteY42" fmla="*/ 526472 h 681305"/>
              <a:gd name="connsiteX43" fmla="*/ 1939637 w 3726877"/>
              <a:gd name="connsiteY43" fmla="*/ 568036 h 681305"/>
              <a:gd name="connsiteX44" fmla="*/ 1898073 w 3726877"/>
              <a:gd name="connsiteY44" fmla="*/ 595745 h 681305"/>
              <a:gd name="connsiteX45" fmla="*/ 1717964 w 3726877"/>
              <a:gd name="connsiteY45" fmla="*/ 637309 h 681305"/>
              <a:gd name="connsiteX46" fmla="*/ 1634837 w 3726877"/>
              <a:gd name="connsiteY46" fmla="*/ 651163 h 681305"/>
              <a:gd name="connsiteX47" fmla="*/ 1593273 w 3726877"/>
              <a:gd name="connsiteY47" fmla="*/ 665018 h 681305"/>
              <a:gd name="connsiteX48" fmla="*/ 1219200 w 3726877"/>
              <a:gd name="connsiteY48" fmla="*/ 665018 h 681305"/>
              <a:gd name="connsiteX49" fmla="*/ 1177637 w 3726877"/>
              <a:gd name="connsiteY49" fmla="*/ 637309 h 681305"/>
              <a:gd name="connsiteX50" fmla="*/ 1108364 w 3726877"/>
              <a:gd name="connsiteY50" fmla="*/ 512618 h 681305"/>
              <a:gd name="connsiteX51" fmla="*/ 1052946 w 3726877"/>
              <a:gd name="connsiteY51" fmla="*/ 387927 h 681305"/>
              <a:gd name="connsiteX52" fmla="*/ 1039091 w 3726877"/>
              <a:gd name="connsiteY52" fmla="*/ 346363 h 681305"/>
              <a:gd name="connsiteX53" fmla="*/ 1025237 w 3726877"/>
              <a:gd name="connsiteY53" fmla="*/ 304800 h 681305"/>
              <a:gd name="connsiteX54" fmla="*/ 817419 w 3726877"/>
              <a:gd name="connsiteY54" fmla="*/ 277091 h 681305"/>
              <a:gd name="connsiteX55" fmla="*/ 637309 w 3726877"/>
              <a:gd name="connsiteY55" fmla="*/ 235527 h 681305"/>
              <a:gd name="connsiteX56" fmla="*/ 374073 w 3726877"/>
              <a:gd name="connsiteY56" fmla="*/ 235527 h 681305"/>
              <a:gd name="connsiteX57" fmla="*/ 0 w 3726877"/>
              <a:gd name="connsiteY57" fmla="*/ 235527 h 681305"/>
              <a:gd name="connsiteX58" fmla="*/ 0 w 3726877"/>
              <a:gd name="connsiteY58" fmla="*/ 235527 h 681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3726877" h="681305">
                <a:moveTo>
                  <a:pt x="27709" y="138545"/>
                </a:moveTo>
                <a:lnTo>
                  <a:pt x="27709" y="138545"/>
                </a:lnTo>
                <a:cubicBezTo>
                  <a:pt x="106218" y="143163"/>
                  <a:pt x="184592" y="152400"/>
                  <a:pt x="263237" y="152400"/>
                </a:cubicBezTo>
                <a:cubicBezTo>
                  <a:pt x="295893" y="152400"/>
                  <a:pt x="327563" y="138545"/>
                  <a:pt x="360219" y="138545"/>
                </a:cubicBezTo>
                <a:cubicBezTo>
                  <a:pt x="484995" y="138545"/>
                  <a:pt x="609600" y="147782"/>
                  <a:pt x="734291" y="152400"/>
                </a:cubicBezTo>
                <a:cubicBezTo>
                  <a:pt x="861449" y="194786"/>
                  <a:pt x="788356" y="177203"/>
                  <a:pt x="955964" y="193963"/>
                </a:cubicBezTo>
                <a:cubicBezTo>
                  <a:pt x="983673" y="203199"/>
                  <a:pt x="1018438" y="201019"/>
                  <a:pt x="1039091" y="221672"/>
                </a:cubicBezTo>
                <a:cubicBezTo>
                  <a:pt x="1048327" y="230909"/>
                  <a:pt x="1054569" y="244795"/>
                  <a:pt x="1066800" y="249382"/>
                </a:cubicBezTo>
                <a:cubicBezTo>
                  <a:pt x="1093103" y="259246"/>
                  <a:pt x="1122219" y="258618"/>
                  <a:pt x="1149928" y="263236"/>
                </a:cubicBezTo>
                <a:cubicBezTo>
                  <a:pt x="1154546" y="277091"/>
                  <a:pt x="1160240" y="290632"/>
                  <a:pt x="1163782" y="304800"/>
                </a:cubicBezTo>
                <a:cubicBezTo>
                  <a:pt x="1169493" y="327645"/>
                  <a:pt x="1168361" y="352428"/>
                  <a:pt x="1177637" y="374072"/>
                </a:cubicBezTo>
                <a:cubicBezTo>
                  <a:pt x="1182783" y="386078"/>
                  <a:pt x="1196110" y="392545"/>
                  <a:pt x="1205346" y="401782"/>
                </a:cubicBezTo>
                <a:cubicBezTo>
                  <a:pt x="1241993" y="548373"/>
                  <a:pt x="1192238" y="375754"/>
                  <a:pt x="1246909" y="498763"/>
                </a:cubicBezTo>
                <a:cubicBezTo>
                  <a:pt x="1258772" y="525454"/>
                  <a:pt x="1274619" y="581891"/>
                  <a:pt x="1274619" y="581891"/>
                </a:cubicBezTo>
                <a:cubicBezTo>
                  <a:pt x="1380837" y="577273"/>
                  <a:pt x="1487519" y="578976"/>
                  <a:pt x="1593273" y="568036"/>
                </a:cubicBezTo>
                <a:cubicBezTo>
                  <a:pt x="1622326" y="565031"/>
                  <a:pt x="1648064" y="547411"/>
                  <a:pt x="1676400" y="540327"/>
                </a:cubicBezTo>
                <a:cubicBezTo>
                  <a:pt x="1801405" y="509076"/>
                  <a:pt x="1751109" y="524661"/>
                  <a:pt x="1828800" y="498763"/>
                </a:cubicBezTo>
                <a:cubicBezTo>
                  <a:pt x="1863626" y="394291"/>
                  <a:pt x="1816648" y="523069"/>
                  <a:pt x="1870364" y="415636"/>
                </a:cubicBezTo>
                <a:cubicBezTo>
                  <a:pt x="1895629" y="365106"/>
                  <a:pt x="1874114" y="334627"/>
                  <a:pt x="1939637" y="290945"/>
                </a:cubicBezTo>
                <a:lnTo>
                  <a:pt x="2022764" y="235527"/>
                </a:lnTo>
                <a:lnTo>
                  <a:pt x="2064328" y="207818"/>
                </a:lnTo>
                <a:cubicBezTo>
                  <a:pt x="2068946" y="193963"/>
                  <a:pt x="2067855" y="176581"/>
                  <a:pt x="2078182" y="166254"/>
                </a:cubicBezTo>
                <a:cubicBezTo>
                  <a:pt x="2125822" y="118614"/>
                  <a:pt x="2150607" y="114403"/>
                  <a:pt x="2202873" y="96982"/>
                </a:cubicBezTo>
                <a:cubicBezTo>
                  <a:pt x="2212109" y="87745"/>
                  <a:pt x="2219381" y="75993"/>
                  <a:pt x="2230582" y="69272"/>
                </a:cubicBezTo>
                <a:cubicBezTo>
                  <a:pt x="2243105" y="61758"/>
                  <a:pt x="2257978" y="58960"/>
                  <a:pt x="2272146" y="55418"/>
                </a:cubicBezTo>
                <a:cubicBezTo>
                  <a:pt x="2310885" y="45733"/>
                  <a:pt x="2387475" y="33887"/>
                  <a:pt x="2424546" y="27709"/>
                </a:cubicBezTo>
                <a:cubicBezTo>
                  <a:pt x="2675375" y="47003"/>
                  <a:pt x="2617976" y="49722"/>
                  <a:pt x="2937164" y="27709"/>
                </a:cubicBezTo>
                <a:cubicBezTo>
                  <a:pt x="2960657" y="26089"/>
                  <a:pt x="2983018" y="16319"/>
                  <a:pt x="3006437" y="13854"/>
                </a:cubicBezTo>
                <a:cubicBezTo>
                  <a:pt x="3070900" y="7068"/>
                  <a:pt x="3135746" y="4618"/>
                  <a:pt x="3200400" y="0"/>
                </a:cubicBezTo>
                <a:cubicBezTo>
                  <a:pt x="3371273" y="4618"/>
                  <a:pt x="3543023" y="-4040"/>
                  <a:pt x="3713019" y="13854"/>
                </a:cubicBezTo>
                <a:cubicBezTo>
                  <a:pt x="3727543" y="15383"/>
                  <a:pt x="3726873" y="40814"/>
                  <a:pt x="3726873" y="55418"/>
                </a:cubicBezTo>
                <a:cubicBezTo>
                  <a:pt x="3726873" y="78966"/>
                  <a:pt x="3717637" y="101600"/>
                  <a:pt x="3713019" y="124691"/>
                </a:cubicBezTo>
                <a:cubicBezTo>
                  <a:pt x="3108143" y="90127"/>
                  <a:pt x="3389890" y="90760"/>
                  <a:pt x="2867891" y="110836"/>
                </a:cubicBezTo>
                <a:lnTo>
                  <a:pt x="2701637" y="166254"/>
                </a:lnTo>
                <a:cubicBezTo>
                  <a:pt x="2687782" y="170872"/>
                  <a:pt x="2674643" y="179104"/>
                  <a:pt x="2660073" y="180109"/>
                </a:cubicBezTo>
                <a:lnTo>
                  <a:pt x="2258291" y="207818"/>
                </a:lnTo>
                <a:lnTo>
                  <a:pt x="2175164" y="235527"/>
                </a:lnTo>
                <a:cubicBezTo>
                  <a:pt x="2161309" y="240145"/>
                  <a:pt x="2145751" y="241281"/>
                  <a:pt x="2133600" y="249382"/>
                </a:cubicBezTo>
                <a:lnTo>
                  <a:pt x="2050473" y="304800"/>
                </a:lnTo>
                <a:cubicBezTo>
                  <a:pt x="2041237" y="318654"/>
                  <a:pt x="2033424" y="333571"/>
                  <a:pt x="2022764" y="346363"/>
                </a:cubicBezTo>
                <a:cubicBezTo>
                  <a:pt x="2010221" y="361415"/>
                  <a:pt x="1989158" y="370022"/>
                  <a:pt x="1981200" y="387927"/>
                </a:cubicBezTo>
                <a:cubicBezTo>
                  <a:pt x="1969791" y="413597"/>
                  <a:pt x="1972855" y="443508"/>
                  <a:pt x="1967346" y="471054"/>
                </a:cubicBezTo>
                <a:cubicBezTo>
                  <a:pt x="1963612" y="489725"/>
                  <a:pt x="1958722" y="508163"/>
                  <a:pt x="1953491" y="526472"/>
                </a:cubicBezTo>
                <a:cubicBezTo>
                  <a:pt x="1949479" y="540514"/>
                  <a:pt x="1948760" y="556632"/>
                  <a:pt x="1939637" y="568036"/>
                </a:cubicBezTo>
                <a:cubicBezTo>
                  <a:pt x="1929235" y="581038"/>
                  <a:pt x="1913289" y="588982"/>
                  <a:pt x="1898073" y="595745"/>
                </a:cubicBezTo>
                <a:cubicBezTo>
                  <a:pt x="1823338" y="628960"/>
                  <a:pt x="1799840" y="624713"/>
                  <a:pt x="1717964" y="637309"/>
                </a:cubicBezTo>
                <a:cubicBezTo>
                  <a:pt x="1690199" y="641580"/>
                  <a:pt x="1662546" y="646545"/>
                  <a:pt x="1634837" y="651163"/>
                </a:cubicBezTo>
                <a:cubicBezTo>
                  <a:pt x="1620982" y="655781"/>
                  <a:pt x="1607529" y="661850"/>
                  <a:pt x="1593273" y="665018"/>
                </a:cubicBezTo>
                <a:cubicBezTo>
                  <a:pt x="1451211" y="696587"/>
                  <a:pt x="1410890" y="674146"/>
                  <a:pt x="1219200" y="665018"/>
                </a:cubicBezTo>
                <a:cubicBezTo>
                  <a:pt x="1205346" y="655782"/>
                  <a:pt x="1188602" y="649840"/>
                  <a:pt x="1177637" y="637309"/>
                </a:cubicBezTo>
                <a:cubicBezTo>
                  <a:pt x="1075712" y="520822"/>
                  <a:pt x="1149593" y="595076"/>
                  <a:pt x="1108364" y="512618"/>
                </a:cubicBezTo>
                <a:cubicBezTo>
                  <a:pt x="1042498" y="380886"/>
                  <a:pt x="1124433" y="602385"/>
                  <a:pt x="1052946" y="387927"/>
                </a:cubicBezTo>
                <a:lnTo>
                  <a:pt x="1039091" y="346363"/>
                </a:lnTo>
                <a:cubicBezTo>
                  <a:pt x="1034473" y="332509"/>
                  <a:pt x="1039768" y="306253"/>
                  <a:pt x="1025237" y="304800"/>
                </a:cubicBezTo>
                <a:cubicBezTo>
                  <a:pt x="958523" y="298128"/>
                  <a:pt x="883869" y="295214"/>
                  <a:pt x="817419" y="277091"/>
                </a:cubicBezTo>
                <a:cubicBezTo>
                  <a:pt x="650057" y="231448"/>
                  <a:pt x="822745" y="262019"/>
                  <a:pt x="637309" y="235527"/>
                </a:cubicBezTo>
                <a:cubicBezTo>
                  <a:pt x="520382" y="196549"/>
                  <a:pt x="636321" y="229428"/>
                  <a:pt x="374073" y="235527"/>
                </a:cubicBezTo>
                <a:cubicBezTo>
                  <a:pt x="249416" y="238426"/>
                  <a:pt x="124691" y="235527"/>
                  <a:pt x="0" y="235527"/>
                </a:cubicBezTo>
                <a:lnTo>
                  <a:pt x="0" y="235527"/>
                </a:lnTo>
              </a:path>
            </a:pathLst>
          </a:cu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930700" y="1334645"/>
            <a:ext cx="715540" cy="385466"/>
          </a:xfrm>
          <a:custGeom>
            <a:avLst/>
            <a:gdLst>
              <a:gd name="connsiteX0" fmla="*/ 64377 w 715540"/>
              <a:gd name="connsiteY0" fmla="*/ 36967 h 385466"/>
              <a:gd name="connsiteX1" fmla="*/ 64377 w 715540"/>
              <a:gd name="connsiteY1" fmla="*/ 36967 h 385466"/>
              <a:gd name="connsiteX2" fmla="*/ 22813 w 715540"/>
              <a:gd name="connsiteY2" fmla="*/ 314058 h 385466"/>
              <a:gd name="connsiteX3" fmla="*/ 64377 w 715540"/>
              <a:gd name="connsiteY3" fmla="*/ 327912 h 385466"/>
              <a:gd name="connsiteX4" fmla="*/ 175213 w 715540"/>
              <a:gd name="connsiteY4" fmla="*/ 286349 h 385466"/>
              <a:gd name="connsiteX5" fmla="*/ 202922 w 715540"/>
              <a:gd name="connsiteY5" fmla="*/ 244785 h 385466"/>
              <a:gd name="connsiteX6" fmla="*/ 258340 w 715540"/>
              <a:gd name="connsiteY6" fmla="*/ 120094 h 385466"/>
              <a:gd name="connsiteX7" fmla="*/ 299904 w 715540"/>
              <a:gd name="connsiteY7" fmla="*/ 133949 h 385466"/>
              <a:gd name="connsiteX8" fmla="*/ 313759 w 715540"/>
              <a:gd name="connsiteY8" fmla="*/ 286349 h 385466"/>
              <a:gd name="connsiteX9" fmla="*/ 299904 w 715540"/>
              <a:gd name="connsiteY9" fmla="*/ 327912 h 385466"/>
              <a:gd name="connsiteX10" fmla="*/ 383031 w 715540"/>
              <a:gd name="connsiteY10" fmla="*/ 355621 h 385466"/>
              <a:gd name="connsiteX11" fmla="*/ 410740 w 715540"/>
              <a:gd name="connsiteY11" fmla="*/ 272494 h 385466"/>
              <a:gd name="connsiteX12" fmla="*/ 424595 w 715540"/>
              <a:gd name="connsiteY12" fmla="*/ 78530 h 385466"/>
              <a:gd name="connsiteX13" fmla="*/ 466159 w 715540"/>
              <a:gd name="connsiteY13" fmla="*/ 92385 h 385466"/>
              <a:gd name="connsiteX14" fmla="*/ 480013 w 715540"/>
              <a:gd name="connsiteY14" fmla="*/ 133949 h 385466"/>
              <a:gd name="connsiteX15" fmla="*/ 466159 w 715540"/>
              <a:gd name="connsiteY15" fmla="*/ 272494 h 385466"/>
              <a:gd name="connsiteX16" fmla="*/ 480013 w 715540"/>
              <a:gd name="connsiteY16" fmla="*/ 314058 h 385466"/>
              <a:gd name="connsiteX17" fmla="*/ 521577 w 715540"/>
              <a:gd name="connsiteY17" fmla="*/ 327912 h 385466"/>
              <a:gd name="connsiteX18" fmla="*/ 590850 w 715540"/>
              <a:gd name="connsiteY18" fmla="*/ 286349 h 385466"/>
              <a:gd name="connsiteX19" fmla="*/ 604704 w 715540"/>
              <a:gd name="connsiteY19" fmla="*/ 244785 h 385466"/>
              <a:gd name="connsiteX20" fmla="*/ 618559 w 715540"/>
              <a:gd name="connsiteY20" fmla="*/ 92385 h 385466"/>
              <a:gd name="connsiteX21" fmla="*/ 646268 w 715540"/>
              <a:gd name="connsiteY21" fmla="*/ 133949 h 385466"/>
              <a:gd name="connsiteX22" fmla="*/ 660122 w 715540"/>
              <a:gd name="connsiteY22" fmla="*/ 175512 h 385466"/>
              <a:gd name="connsiteX23" fmla="*/ 673977 w 715540"/>
              <a:gd name="connsiteY23" fmla="*/ 300203 h 385466"/>
              <a:gd name="connsiteX24" fmla="*/ 687831 w 715540"/>
              <a:gd name="connsiteY24" fmla="*/ 341767 h 385466"/>
              <a:gd name="connsiteX25" fmla="*/ 715540 w 715540"/>
              <a:gd name="connsiteY25" fmla="*/ 258640 h 385466"/>
              <a:gd name="connsiteX26" fmla="*/ 687831 w 715540"/>
              <a:gd name="connsiteY26" fmla="*/ 230930 h 385466"/>
              <a:gd name="connsiteX27" fmla="*/ 673977 w 715540"/>
              <a:gd name="connsiteY27" fmla="*/ 23112 h 385466"/>
              <a:gd name="connsiteX28" fmla="*/ 230631 w 715540"/>
              <a:gd name="connsiteY28" fmla="*/ 36967 h 385466"/>
              <a:gd name="connsiteX29" fmla="*/ 64377 w 715540"/>
              <a:gd name="connsiteY29" fmla="*/ 36967 h 385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15540" h="385466">
                <a:moveTo>
                  <a:pt x="64377" y="36967"/>
                </a:moveTo>
                <a:lnTo>
                  <a:pt x="64377" y="36967"/>
                </a:lnTo>
                <a:cubicBezTo>
                  <a:pt x="5488" y="154746"/>
                  <a:pt x="-23280" y="164257"/>
                  <a:pt x="22813" y="314058"/>
                </a:cubicBezTo>
                <a:cubicBezTo>
                  <a:pt x="27108" y="328016"/>
                  <a:pt x="50522" y="323294"/>
                  <a:pt x="64377" y="327912"/>
                </a:cubicBezTo>
                <a:cubicBezTo>
                  <a:pt x="113941" y="318000"/>
                  <a:pt x="139538" y="322024"/>
                  <a:pt x="175213" y="286349"/>
                </a:cubicBezTo>
                <a:cubicBezTo>
                  <a:pt x="186987" y="274575"/>
                  <a:pt x="193686" y="258640"/>
                  <a:pt x="202922" y="244785"/>
                </a:cubicBezTo>
                <a:cubicBezTo>
                  <a:pt x="210420" y="184801"/>
                  <a:pt x="184659" y="120094"/>
                  <a:pt x="258340" y="120094"/>
                </a:cubicBezTo>
                <a:cubicBezTo>
                  <a:pt x="272944" y="120094"/>
                  <a:pt x="286049" y="129331"/>
                  <a:pt x="299904" y="133949"/>
                </a:cubicBezTo>
                <a:cubicBezTo>
                  <a:pt x="331589" y="229004"/>
                  <a:pt x="336139" y="196829"/>
                  <a:pt x="313759" y="286349"/>
                </a:cubicBezTo>
                <a:cubicBezTo>
                  <a:pt x="310217" y="300517"/>
                  <a:pt x="304522" y="314058"/>
                  <a:pt x="299904" y="327912"/>
                </a:cubicBezTo>
                <a:cubicBezTo>
                  <a:pt x="310837" y="360710"/>
                  <a:pt x="316157" y="422495"/>
                  <a:pt x="383031" y="355621"/>
                </a:cubicBezTo>
                <a:cubicBezTo>
                  <a:pt x="403684" y="334968"/>
                  <a:pt x="410740" y="272494"/>
                  <a:pt x="410740" y="272494"/>
                </a:cubicBezTo>
                <a:cubicBezTo>
                  <a:pt x="415358" y="207839"/>
                  <a:pt x="405532" y="140483"/>
                  <a:pt x="424595" y="78530"/>
                </a:cubicBezTo>
                <a:cubicBezTo>
                  <a:pt x="428890" y="64572"/>
                  <a:pt x="455832" y="82058"/>
                  <a:pt x="466159" y="92385"/>
                </a:cubicBezTo>
                <a:cubicBezTo>
                  <a:pt x="476486" y="102712"/>
                  <a:pt x="475395" y="120094"/>
                  <a:pt x="480013" y="133949"/>
                </a:cubicBezTo>
                <a:cubicBezTo>
                  <a:pt x="436733" y="198869"/>
                  <a:pt x="444962" y="166509"/>
                  <a:pt x="466159" y="272494"/>
                </a:cubicBezTo>
                <a:cubicBezTo>
                  <a:pt x="469023" y="286814"/>
                  <a:pt x="469686" y="303731"/>
                  <a:pt x="480013" y="314058"/>
                </a:cubicBezTo>
                <a:cubicBezTo>
                  <a:pt x="490340" y="324385"/>
                  <a:pt x="507722" y="323294"/>
                  <a:pt x="521577" y="327912"/>
                </a:cubicBezTo>
                <a:cubicBezTo>
                  <a:pt x="554269" y="317015"/>
                  <a:pt x="571833" y="318045"/>
                  <a:pt x="590850" y="286349"/>
                </a:cubicBezTo>
                <a:cubicBezTo>
                  <a:pt x="598364" y="273826"/>
                  <a:pt x="600086" y="258640"/>
                  <a:pt x="604704" y="244785"/>
                </a:cubicBezTo>
                <a:cubicBezTo>
                  <a:pt x="609322" y="193985"/>
                  <a:pt x="600648" y="140147"/>
                  <a:pt x="618559" y="92385"/>
                </a:cubicBezTo>
                <a:cubicBezTo>
                  <a:pt x="624406" y="76794"/>
                  <a:pt x="638821" y="119056"/>
                  <a:pt x="646268" y="133949"/>
                </a:cubicBezTo>
                <a:cubicBezTo>
                  <a:pt x="652799" y="147011"/>
                  <a:pt x="655504" y="161658"/>
                  <a:pt x="660122" y="175512"/>
                </a:cubicBezTo>
                <a:cubicBezTo>
                  <a:pt x="664740" y="217076"/>
                  <a:pt x="667102" y="258953"/>
                  <a:pt x="673977" y="300203"/>
                </a:cubicBezTo>
                <a:cubicBezTo>
                  <a:pt x="676378" y="314608"/>
                  <a:pt x="677504" y="352094"/>
                  <a:pt x="687831" y="341767"/>
                </a:cubicBezTo>
                <a:cubicBezTo>
                  <a:pt x="708484" y="321114"/>
                  <a:pt x="715540" y="258640"/>
                  <a:pt x="715540" y="258640"/>
                </a:cubicBezTo>
                <a:cubicBezTo>
                  <a:pt x="706304" y="249403"/>
                  <a:pt x="690101" y="243794"/>
                  <a:pt x="687831" y="230930"/>
                </a:cubicBezTo>
                <a:cubicBezTo>
                  <a:pt x="675766" y="162560"/>
                  <a:pt x="737890" y="50226"/>
                  <a:pt x="673977" y="23112"/>
                </a:cubicBezTo>
                <a:cubicBezTo>
                  <a:pt x="537865" y="-34632"/>
                  <a:pt x="378447" y="33607"/>
                  <a:pt x="230631" y="36967"/>
                </a:cubicBezTo>
                <a:cubicBezTo>
                  <a:pt x="175227" y="38226"/>
                  <a:pt x="92086" y="36967"/>
                  <a:pt x="64377" y="36967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6954999" y="4201401"/>
            <a:ext cx="381000" cy="1870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480977" y="5943681"/>
            <a:ext cx="3505200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নেফ্রনের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কার্যপদ্ধতি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732052" y="772596"/>
            <a:ext cx="140783" cy="152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 rot="10800000">
            <a:off x="-78202" y="587185"/>
            <a:ext cx="492443" cy="185121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নাইট্রোজেনযুক্ত</a:t>
            </a:r>
            <a:r>
              <a:rPr lang="en-US" sz="2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রক্ত</a:t>
            </a:r>
            <a:endParaRPr lang="en-US" sz="2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381000" y="732048"/>
            <a:ext cx="228600" cy="2131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115847" y="1293085"/>
            <a:ext cx="152400" cy="152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234965" y="1492674"/>
            <a:ext cx="152400" cy="152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983665" y="249376"/>
            <a:ext cx="2694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Down Arrow 36"/>
          <p:cNvSpPr/>
          <p:nvPr/>
        </p:nvSpPr>
        <p:spPr>
          <a:xfrm>
            <a:off x="2293661" y="731031"/>
            <a:ext cx="45719" cy="4849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530967" y="249376"/>
            <a:ext cx="2092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রক্তের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ছাকন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Down Arrow 37"/>
          <p:cNvSpPr/>
          <p:nvPr/>
        </p:nvSpPr>
        <p:spPr>
          <a:xfrm>
            <a:off x="4596247" y="691300"/>
            <a:ext cx="45719" cy="3149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810000" y="325576"/>
            <a:ext cx="2092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9999" y="207805"/>
            <a:ext cx="352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পরিস্রুত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রক্ত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শিরাতে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প্রত্যাবর্তন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)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43945" y="4002527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বর্জ্য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মুত্রনালীতে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গমন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Right Arrow 41"/>
          <p:cNvSpPr/>
          <p:nvPr/>
        </p:nvSpPr>
        <p:spPr>
          <a:xfrm rot="5147492">
            <a:off x="7536741" y="5500838"/>
            <a:ext cx="381000" cy="1870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repeatCount="indefinite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C 0.01007 0.00139 0.01893 0.00417 0.02917 0.00602 C 0.04289 0.01135 0.05712 0.0125 0.07136 0.01412 C 0.0724 0.01459 0.08039 0.01736 0.08108 0.01806 C 0.08247 0.01898 0.08299 0.02176 0.08438 0.02222 C 0.0908 0.02385 0.09723 0.02338 0.10382 0.02408 C 0.11684 0.02963 0.11389 0.02709 0.12014 0.04236 C 0.12136 0.05162 0.12257 0.05972 0.125 0.06852 C 0.12587 0.0838 0.12257 0.1051 0.13629 0.11111 C 0.14063 0.11042 0.14566 0.11181 0.14948 0.10903 C 0.15122 0.10764 0.15087 0.10371 0.15087 0.10093 C 0.15087 0.0794 0.154 0.08264 0.14445 0.07871 C 0.13855 0.07963 0.12709 0.07871 0.12657 0.08472 C 0.12518 0.09861 0.13299 0.11088 0.14289 0.11505 C 0.14653 0.11435 0.15087 0.11505 0.15417 0.11297 C 0.16059 0.10903 0.14879 0.09306 0.14601 0.09074 C 0.13264 0.09329 0.1349 0.09167 0.1316 0.10486 C 0.13264 0.10625 0.13316 0.1088 0.13473 0.10903 C 0.1408 0.11019 0.15139 0.10347 0.15747 0.10093 C 0.15851 0.09699 0.15955 0.09283 0.16077 0.08889 C 0.16111 0.08773 0.14618 0.08334 0.14445 0.08264 C 0.13247 0.08449 0.13004 0.08218 0.12657 0.09491 C 0.12934 0.1051 0.13438 0.10324 0.14289 0.10486 C 0.14775 0.10417 0.1533 0.10625 0.15747 0.10301 C 0.16042 0.1007 0.16077 0.09074 0.16077 0.09097 C 0.15955 0.08935 0.15868 0.08773 0.15747 0.08681 C 0.15434 0.08496 0.14775 0.08264 0.14775 0.08287 C 0.14236 0.08334 0.13681 0.0831 0.1316 0.08472 C 0.13004 0.08519 0.12952 0.08797 0.12813 0.08889 C 0.12674 0.09005 0.125 0.09005 0.12327 0.09074 C 0.12275 0.09283 0.12066 0.09514 0.12171 0.09676 C 0.12414 0.1007 0.12934 0.09931 0.13299 0.10093 C 0.13716 0.10579 0.13889 0.1088 0.14445 0.11111 C 0.1566 0.1088 0.15625 0.10996 0.16233 0.09885 C 0.16007 0.0838 0.15868 0.08496 0.14775 0.08079 C 0.14514 0.08125 0.13525 0.08195 0.1316 0.08472 C 0.12136 0.0926 0.13577 0.08588 0.12327 0.09074 C 0.12639 0.10926 0.12205 0.09491 0.12986 0.10486 C 0.13108 0.10672 0.1316 0.10949 0.13299 0.11111 C 0.13577 0.11389 0.13959 0.11366 0.14289 0.11505 C 0.14601 0.11435 0.15018 0.11574 0.15261 0.11297 C 0.15573 0.10949 0.15469 0.10278 0.15747 0.09885 " pathEditMode="relative" rAng="0" ptsTypes="fffffffffffffffffffffffffffffffffffffffffA">
                                      <p:cBhvr>
                                        <p:cTn id="28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08" y="578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6.2963E-6 C 0.00451 -0.00602 0.00555 -0.00926 0.01058 -0.00209 C 0.01597 0.01874 0.01562 0.00023 0.01371 0.03425 C -0.00105 0.02777 0.00798 0.00879 0.01822 0.00393 C 0.02586 0.01064 0.03333 0.02592 0.01979 0.03217 C 0.01215 0.04236 0.01371 0.04212 0.01822 0.00787 C 0.01926 0.00046 0.02308 0.00138 0.02725 -6.2963E-6 C 0.02985 0.00069 0.03263 -6.2963E-6 0.03489 0.00185 C 0.03628 0.003 0.03645 0.00578 0.03645 0.00787 C 0.03645 0.02175 0.03437 0.03287 0.02725 0.04236 C 0.0243 0.04166 0.02083 0.04236 0.01822 0.04027 C 0.01475 0.03773 0.01788 0.02847 0.01822 0.02615 C 0.02013 0.01527 0.02031 0.01203 0.02725 0.00601 C 0.03124 0.00671 0.03576 0.00555 0.0394 0.00787 C 0.04097 0.00879 0.04097 0.01203 0.04097 0.01412 C 0.04097 0.0324 0.03958 0.0412 0.02725 0.04629 C 0.02378 0.02824 0.03211 0.00787 0.04548 0.00185 C 0.04722 -0.00163 0.04982 -0.0044 0.05156 -0.00811 C 0.05242 -0.00996 0.0519 -0.01274 0.05312 -0.01436 C 0.05572 -0.01783 0.0592 -0.01968 0.06215 -0.02223 C 0.06336 -0.02338 0.06388 -0.02547 0.0651 -0.02639 C 0.06944 -0.02917 0.07447 -0.0294 0.07881 -0.03241 C 0.08472 -0.03658 0.09131 -0.04213 0.09843 -0.0426 C 0.11301 -0.04376 0.12777 -0.04376 0.14235 -0.04445 C 0.17222 -0.04954 0.20347 -0.04422 0.23333 -0.04051 C 0.23923 -0.03774 0.24357 -0.03241 0.24999 -0.03241 " pathEditMode="relative" ptsTypes="fffffffffffffffffffffffffA">
                                      <p:cBhvr>
                                        <p:cTn id="30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C -0.00018 0.00671 0.00243 0.04953 -0.00608 0.06087 C -0.0066 0.06921 -0.00712 0.07777 -0.00747 0.08611 C -0.00816 0.10023 -0.00712 0.11435 -0.00903 0.128 C -0.0092 0.1287 -0.01736 0.13194 -0.02101 0.1324 C -0.02934 0.13356 -0.03802 0.13379 -0.04636 0.13449 C -0.05625 0.1368 -0.06493 0.14074 -0.07483 0.14282 C -0.08056 0.1456 -0.08212 0.14837 -0.08542 0.15555 C -0.0849 0.16388 -0.08559 0.17268 -0.08403 0.18078 C -0.08351 0.18287 -0.08091 0.18194 -0.07934 0.18263 C -0.07084 0.18657 -0.07882 0.18402 -0.06598 0.18703 C -0.05122 0.18472 -0.03907 0.18032 -0.02396 0.1787 C 0.0033 0.1706 0.02795 0.17962 0.05382 0.18495 C 0.06441 0.18981 0.05972 0.1875 0.06736 0.1912 C 0.07812 0.20717 0.06389 0.18819 0.10173 0.19745 C 0.10347 0.19791 0.10573 0.20833 0.10625 0.21018 C 0.10486 0.22939 0.10573 0.22638 0.10312 0.23958 C 0.10277 0.24166 0.10277 0.24444 0.10173 0.24583 C 0.10052 0.24745 0.09878 0.24722 0.09722 0.24791 C 0.09201 0.25509 0.08923 0.25787 0.08229 0.26041 C 0.07135 0.25509 0.05295 0.26087 0.04201 0.26898 C 0.03316 0.27523 0.04149 0.27199 0.03281 0.27523 C 0.02552 0.278 0.02239 0.27847 0.01632 0.28148 C 0.01354 0.28287 0.00746 0.28587 0.00746 0.28611 C 0.00434 0.28981 0.00139 0.29421 -0.00157 0.29837 C -0.00348 0.30694 -0.00677 0.31458 -0.00903 0.32361 C -0.01042 0.33726 -0.01077 0.34814 -0.00747 0.36134 C -0.01007 0.38958 -0.01007 0.41689 -0.01216 0.44537 C -0.0125 0.44976 -0.01407 0.45393 -0.01493 0.4581 C -0.01545 0.46041 -0.0165 0.46435 -0.0165 0.46458 C -0.01979 0.51319 -0.02275 0.5625 -0.02552 0.61157 C -0.02379 0.62962 -0.02257 0.64259 -0.00903 0.6493 C -0.00573 0.65648 -0.00417 0.65902 0.00139 0.66157 C 0.00555 0.67824 0.00434 0.678 0.01198 0.68912 C 0.01441 0.6993 0.01771 0.69722 0.02552 0.6993 C 0.03698 0.69861 0.04826 0.69861 0.05972 0.69722 C 0.06927 0.69629 0.05972 0.6956 0.06736 0.6912 C 0.07691 0.68564 0.08993 0.68379 0.10017 0.6787 C 0.10382 0.67337 0.10607 0.67106 0.10781 0.66412 C 0.11041 0.62199 0.1151 0.58055 0.12274 0.54004 C 0.12309 0.52615 0.12135 0.48287 0.12569 0.4581 C 0.12743 0.44861 0.12847 0.43819 0.13003 0.42847 C 0.13073 0.4243 0.13316 0.41597 0.13316 0.4162 C 0.13212 0.40277 0.13125 0.39606 0.12864 0.38449 C 0.12934 0.36805 0.12777 0.35069 0.13611 0.33819 C 0.13837 0.32916 0.1401 0.31574 0.14514 0.30879 C 0.14566 0.30671 0.14548 0.30416 0.14652 0.30254 C 0.14774 0.30092 0.14965 0.30138 0.15121 0.30046 C 0.15625 0.29699 0.15764 0.29259 0.16302 0.28981 C 0.1658 0.27893 0.16753 0.28518 0.17205 0.27731 C 0.17326 0.27546 0.17343 0.27245 0.175 0.27106 C 0.17777 0.26875 0.18107 0.26828 0.1842 0.26666 C 0.18576 0.26597 0.18854 0.26481 0.18854 0.26504 C 0.18958 0.26342 0.19027 0.26134 0.19149 0.26041 C 0.19288 0.25925 0.19479 0.25972 0.196 0.25833 C 0.19965 0.25416 0.20104 0.2449 0.20347 0.23958 C 0.20659 0.21851 0.20868 0.19421 0.19757 0.1787 C 0.19878 0.15532 0.19635 0.14074 0.20955 0.128 C 0.21111 0.12175 0.2125 0.1155 0.21406 0.10925 C 0.21302 0.08634 0.21111 0.07754 0.21545 0.05879 C 0.21597 0.04189 0.21562 0.025 0.21701 0.00833 C 0.21771 4.81481E-6 0.2335 -0.00209 0.2335 -0.00186 C 0.24253 -0.00139 0.25173 -0.00232 0.26041 4.81481E-6 C 0.26527 0.00138 0.26649 0.01898 0.26649 0.01921 C 0.26753 0.0287 0.26684 0.04837 0.27378 0.05462 C 0.27569 0.05625 0.28264 0.05833 0.28437 0.05879 C 0.29479 0.04467 0.27899 0.06458 0.29184 0.05254 C 0.29357 0.05069 0.29462 0.04791 0.29635 0.04629 C 0.30017 0.04236 0.30659 0.04004 0.31128 0.03773 C 0.31475 0.03287 0.31875 0.03263 0.32187 0.02708 C 0.32482 0.02199 0.325 0.0206 0.32639 0.01458 C 0.32691 0.0125 0.32656 0.00972 0.32777 0.00833 C 0.33021 0.00578 0.3368 0.00416 0.3368 0.00439 C 0.38663 0.01041 0.35972 0.00787 0.41753 0.01064 C 0.42691 0.00972 0.44514 0.0037 0.45503 0.00833 C 0.45555 0.01064 0.45642 0.0125 0.45659 0.01458 C 0.45746 0.02245 0.45694 0.03032 0.45798 0.03773 C 0.45868 0.04189 0.46649 0.05 0.46857 0.05254 C 0.47257 0.05717 0.47587 0.0655 0.48055 0.06921 C 0.48611 0.07384 0.49531 0.07615 0.50139 0.07777 C 0.50764 0.07569 0.5118 0.07152 0.51788 0.06921 C 0.52552 0.07013 0.53298 0.06898 0.54045 0.07152 C 0.54097 0.07175 0.54705 0.08425 0.5493 0.08611 C 0.55 0.08657 0.55746 0.09004 0.55816 0.09027 C 0.56215 0.09166 0.57031 0.09467 0.57031 0.0949 C 0.57777 0.10462 0.56927 0.09189 0.57465 0.10486 C 0.58073 0.11921 0.575 0.09768 0.58073 0.1155 C 0.58212 0.11967 0.58281 0.12407 0.58385 0.128 C 0.58437 0.13032 0.58541 0.13449 0.58541 0.13472 C 0.58385 0.2037 0.58212 0.27106 0.58541 0.3405 C 0.58402 0.46851 0.58611 0.43657 0.58073 0.50231 C 0.58021 0.5155 0.58055 0.5287 0.57934 0.54212 C 0.57899 0.54652 0.57621 0.55462 0.57621 0.55486 C 0.57569 0.56018 0.57465 0.5655 0.57465 0.57152 C 0.57465 0.58009 0.57621 0.59675 0.57621 0.59699 " pathEditMode="relative" rAng="0" ptsTypes="ffffffffffffffffffffffffffffffffffffffffffffffffffffffffffffffffffffffffffffffffffffffffffffffA">
                                      <p:cBhvr>
                                        <p:cTn id="32" dur="5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17" y="3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2" presetClass="emph" presetSubtype="0" repeatCount="indefinite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6" presetID="32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5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6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7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8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1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3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5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6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7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8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4000"/>
                            </p:stCondLst>
                            <p:childTnLst>
                              <p:par>
                                <p:cTn id="120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2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3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4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5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 animBg="1"/>
      <p:bldP spid="32" grpId="0" animBg="1"/>
      <p:bldP spid="33" grpId="0" animBg="1"/>
      <p:bldP spid="34" grpId="0" animBg="1"/>
      <p:bldP spid="24" grpId="0" animBg="1"/>
      <p:bldP spid="24" grpId="1" animBg="1"/>
      <p:bldP spid="16" grpId="0" animBg="1"/>
      <p:bldP spid="16" grpId="1" animBg="1"/>
      <p:bldP spid="16" grpId="2" animBg="1"/>
      <p:bldP spid="26" grpId="0"/>
      <p:bldP spid="27" grpId="0" animBg="1"/>
      <p:bldP spid="29" grpId="0" animBg="1"/>
      <p:bldP spid="29" grpId="1" animBg="1"/>
      <p:bldP spid="30" grpId="0" animBg="1"/>
      <p:bldP spid="30" grpId="1" animBg="1"/>
      <p:bldP spid="37" grpId="0" animBg="1"/>
      <p:bldP spid="37" grpId="2" animBg="1"/>
      <p:bldP spid="28" grpId="0"/>
      <p:bldP spid="28" grpId="2"/>
      <p:bldP spid="38" grpId="0" animBg="1"/>
      <p:bldP spid="38" grpId="1" animBg="1"/>
      <p:bldP spid="40" grpId="0"/>
      <p:bldP spid="40" grpId="1"/>
      <p:bldP spid="41" grpId="0"/>
      <p:bldP spid="41" grpId="1"/>
      <p:bldP spid="42" grpId="0" animBg="1"/>
      <p:bldP spid="4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419600"/>
            <a:ext cx="762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নেফ্রনের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কার্যপদ্ধতি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71800" y="1143000"/>
            <a:ext cx="25908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45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229600" cy="32004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রেচন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তন্ত্রের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আকৃতি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নেফ্রনের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4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8382000" cy="1015663"/>
          </a:xfrm>
          <a:prstGeom prst="rect">
            <a:avLst/>
          </a:prstGeom>
          <a:gradFill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6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337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822960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127" y="1828800"/>
            <a:ext cx="82296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নেফ্রনই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বিশ্লেষন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ctr"/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800" dirty="0" smtClean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68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153400" cy="853440"/>
          </a:xfr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:\Users\CHARKOL HIGH SCHOOL\Desktop\lan  topology\images-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8153400" cy="3619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gradFill flip="none" rotWithShape="1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0"/>
              <a:tileRect r="-100000" b="-100000"/>
            </a:gradFill>
          </a:ln>
        </p:spPr>
      </p:pic>
    </p:spTree>
    <p:extLst>
      <p:ext uri="{BB962C8B-B14F-4D97-AF65-F5344CB8AC3E}">
        <p14:creationId xmlns:p14="http://schemas.microsoft.com/office/powerpoint/2010/main" val="219615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65760"/>
            <a:ext cx="8305800" cy="85344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337187"/>
            <a:ext cx="8305800" cy="36009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</a:t>
            </a:r>
          </a:p>
          <a:p>
            <a:pPr algn="ctr"/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মাসুদুর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রহমান</a:t>
            </a:r>
            <a:endParaRPr lang="en-US" sz="36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চোরকোল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ঝিনাইদহ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সদর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মোবাইলঃ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০১৮২২৮০৪০৫৭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3200" dirty="0" smtClean="0">
                <a:latin typeface="Arial" pitchFamily="34" charset="0"/>
                <a:cs typeface="Arial" pitchFamily="34" charset="0"/>
                <a:hlinkClick r:id="rId2"/>
              </a:rPr>
              <a:t>masudurrahman57@gmail.com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Masud\Desktop\DSC0196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21336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67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5760"/>
            <a:ext cx="7658100" cy="70104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066800"/>
            <a:ext cx="7620000" cy="39703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</a:t>
            </a:r>
          </a:p>
          <a:p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নবম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জীব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৮ম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রেচন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009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914400"/>
            <a:ext cx="3631623" cy="4267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9800" y="5410200"/>
            <a:ext cx="3505200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6000" b="1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কিডনি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পাচ্ছ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8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60"/>
            <a:ext cx="8153400" cy="77724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295400"/>
            <a:ext cx="8153400" cy="38164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6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9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60"/>
            <a:ext cx="8229600" cy="8534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dirty="0" smtClean="0">
                <a:latin typeface="NikoshBAN" pitchFamily="2" charset="0"/>
                <a:cs typeface="NikoshBAN" pitchFamily="2" charset="0"/>
              </a:rPr>
            </a:br>
            <a:r>
              <a:rPr lang="en-US" sz="4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800" dirty="0" smtClean="0">
                <a:latin typeface="NikoshBAN" pitchFamily="2" charset="0"/>
                <a:cs typeface="NikoshBAN" pitchFamily="2" charset="0"/>
              </a:rPr>
            </a:b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524000"/>
            <a:ext cx="8229600" cy="329320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শিক্ষার্থীরাঃ</a:t>
            </a:r>
            <a:endParaRPr lang="en-US" sz="40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sz="8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342900" indent="-342900">
              <a:buAutoNum type="arabicPeriod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AutoNum type="arabicPeriod"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নেফ্রনের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17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352800"/>
            <a:ext cx="8686800" cy="298543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</a:t>
            </a:r>
            <a:r>
              <a:rPr lang="en-US" sz="4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কিডনি</a:t>
            </a:r>
            <a:r>
              <a:rPr lang="en-US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) </a:t>
            </a:r>
            <a:r>
              <a:rPr lang="en-US" sz="4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কিঃ</a:t>
            </a:r>
            <a:r>
              <a:rPr lang="en-US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রেচন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অঙ্গ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কিডনি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উদরগহবরের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পিছনের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অংশে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মেরুদন্ডের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বক্ষপিঞ্জরের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পৃষ্টপ্রাচির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সংলগ্ন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অবস্থায়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অবস্থান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এটা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সিম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বীচির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মতো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রং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762000"/>
            <a:ext cx="28575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838200"/>
            <a:ext cx="302895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20470150">
            <a:off x="25040" y="402473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ছবিতে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দেখছ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76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3200400" y="2438400"/>
            <a:ext cx="2286000" cy="2285901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90600"/>
            <a:ext cx="2209800" cy="241461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914400" y="2438400"/>
            <a:ext cx="381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2438400"/>
            <a:ext cx="3810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990600"/>
            <a:ext cx="3510941" cy="174193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667000"/>
            <a:ext cx="1331976" cy="174650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09" y="3543714"/>
            <a:ext cx="2067791" cy="30264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2101" y="3429000"/>
            <a:ext cx="3179499" cy="2514400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52400" y="3579698"/>
            <a:ext cx="2777835" cy="304970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732367" y="3124200"/>
            <a:ext cx="3259233" cy="320068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181600" y="914400"/>
            <a:ext cx="3621029" cy="1762715"/>
          </a:xfrm>
          <a:prstGeom prst="round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71800" y="4876800"/>
            <a:ext cx="2819400" cy="152400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5400" b="1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/ </a:t>
            </a:r>
            <a:r>
              <a:rPr lang="en-US" sz="5400" b="1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কিডনি</a:t>
            </a:r>
            <a:endParaRPr lang="en-US" sz="5400" b="1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33600" y="1524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ভালকরে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খেয়াল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করঃ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1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3" grpId="0" animBg="1"/>
      <p:bldP spid="6" grpId="0" animBg="1"/>
      <p:bldP spid="16" grpId="0" animBg="1"/>
      <p:bldP spid="19" grpId="1" animBg="1"/>
      <p:bldP spid="21" grpId="0" animBg="1"/>
      <p:bldP spid="15" grpId="0" animBg="1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571" y="685799"/>
            <a:ext cx="3020685" cy="4204855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1676400" y="2438400"/>
            <a:ext cx="838200" cy="76200"/>
          </a:xfrm>
          <a:prstGeom prst="rightArrow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3600" y="2957945"/>
            <a:ext cx="18461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কর্টেক্স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রেনাল</a:t>
            </a:r>
            <a:r>
              <a:rPr lang="en-US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শিরা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2590800"/>
            <a:ext cx="184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রেনাল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ধমনি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ight Arrow 7"/>
          <p:cNvSpPr/>
          <p:nvPr/>
        </p:nvSpPr>
        <p:spPr>
          <a:xfrm rot="10580577">
            <a:off x="1679193" y="2766285"/>
            <a:ext cx="727365" cy="110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4114800"/>
            <a:ext cx="18461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ইউরেটর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295400" y="4373881"/>
            <a:ext cx="1295400" cy="45719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10"/>
          <p:cNvSpPr/>
          <p:nvPr/>
        </p:nvSpPr>
        <p:spPr>
          <a:xfrm>
            <a:off x="5243945" y="3233410"/>
            <a:ext cx="762000" cy="45719"/>
          </a:xfrm>
          <a:prstGeom prst="leftArrow">
            <a:avLst/>
          </a:prstGeom>
          <a:solidFill>
            <a:srgbClr val="C00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832764" y="3363397"/>
            <a:ext cx="3089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পেলভিস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02040" y="2447801"/>
            <a:ext cx="30895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মেডুলা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Left Arrow 13"/>
          <p:cNvSpPr/>
          <p:nvPr/>
        </p:nvSpPr>
        <p:spPr>
          <a:xfrm rot="330176">
            <a:off x="4107100" y="3494639"/>
            <a:ext cx="1747210" cy="136919"/>
          </a:xfrm>
          <a:prstGeom prst="lef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4451540" y="2650133"/>
            <a:ext cx="1487828" cy="152400"/>
          </a:xfrm>
          <a:prstGeom prst="lef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874329" y="3753836"/>
            <a:ext cx="3841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রেনাল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পিরামিড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Left Arrow 19"/>
          <p:cNvSpPr/>
          <p:nvPr/>
        </p:nvSpPr>
        <p:spPr>
          <a:xfrm>
            <a:off x="4520815" y="3944732"/>
            <a:ext cx="1405393" cy="170068"/>
          </a:xfrm>
          <a:prstGeom prst="lef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033654" y="4581274"/>
            <a:ext cx="3841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বৃক্ক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ক্যাপসুল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4104562" y="3837709"/>
            <a:ext cx="2019148" cy="1052946"/>
          </a:xfrm>
          <a:custGeom>
            <a:avLst/>
            <a:gdLst>
              <a:gd name="connsiteX0" fmla="*/ 1940373 w 1940373"/>
              <a:gd name="connsiteY0" fmla="*/ 1052946 h 1052946"/>
              <a:gd name="connsiteX1" fmla="*/ 1940373 w 1940373"/>
              <a:gd name="connsiteY1" fmla="*/ 1052946 h 1052946"/>
              <a:gd name="connsiteX2" fmla="*/ 1372337 w 1940373"/>
              <a:gd name="connsiteY2" fmla="*/ 1025236 h 1052946"/>
              <a:gd name="connsiteX3" fmla="*/ 14591 w 1940373"/>
              <a:gd name="connsiteY3" fmla="*/ 997527 h 1052946"/>
              <a:gd name="connsiteX4" fmla="*/ 14591 w 1940373"/>
              <a:gd name="connsiteY4" fmla="*/ 706582 h 1052946"/>
              <a:gd name="connsiteX5" fmla="*/ 28446 w 1940373"/>
              <a:gd name="connsiteY5" fmla="*/ 651164 h 1052946"/>
              <a:gd name="connsiteX6" fmla="*/ 14591 w 1940373"/>
              <a:gd name="connsiteY6" fmla="*/ 152400 h 1052946"/>
              <a:gd name="connsiteX7" fmla="*/ 14591 w 1940373"/>
              <a:gd name="connsiteY7" fmla="*/ 0 h 1052946"/>
              <a:gd name="connsiteX8" fmla="*/ 97719 w 1940373"/>
              <a:gd name="connsiteY8" fmla="*/ 41564 h 1052946"/>
              <a:gd name="connsiteX9" fmla="*/ 111573 w 1940373"/>
              <a:gd name="connsiteY9" fmla="*/ 83127 h 1052946"/>
              <a:gd name="connsiteX10" fmla="*/ 97719 w 1940373"/>
              <a:gd name="connsiteY10" fmla="*/ 166255 h 1052946"/>
              <a:gd name="connsiteX11" fmla="*/ 70009 w 1940373"/>
              <a:gd name="connsiteY11" fmla="*/ 193964 h 1052946"/>
              <a:gd name="connsiteX12" fmla="*/ 83864 w 1940373"/>
              <a:gd name="connsiteY12" fmla="*/ 277091 h 1052946"/>
              <a:gd name="connsiteX13" fmla="*/ 70009 w 1940373"/>
              <a:gd name="connsiteY13" fmla="*/ 429491 h 1052946"/>
              <a:gd name="connsiteX14" fmla="*/ 83864 w 1940373"/>
              <a:gd name="connsiteY14" fmla="*/ 512618 h 1052946"/>
              <a:gd name="connsiteX15" fmla="*/ 56155 w 1940373"/>
              <a:gd name="connsiteY15" fmla="*/ 678873 h 1052946"/>
              <a:gd name="connsiteX16" fmla="*/ 83864 w 1940373"/>
              <a:gd name="connsiteY16" fmla="*/ 762000 h 1052946"/>
              <a:gd name="connsiteX17" fmla="*/ 97719 w 1940373"/>
              <a:gd name="connsiteY17" fmla="*/ 817418 h 1052946"/>
              <a:gd name="connsiteX18" fmla="*/ 125428 w 1940373"/>
              <a:gd name="connsiteY18" fmla="*/ 900546 h 1052946"/>
              <a:gd name="connsiteX19" fmla="*/ 166991 w 1940373"/>
              <a:gd name="connsiteY19" fmla="*/ 928255 h 1052946"/>
              <a:gd name="connsiteX20" fmla="*/ 693464 w 1940373"/>
              <a:gd name="connsiteY20" fmla="*/ 928255 h 1052946"/>
              <a:gd name="connsiteX21" fmla="*/ 735028 w 1940373"/>
              <a:gd name="connsiteY21" fmla="*/ 942109 h 1052946"/>
              <a:gd name="connsiteX22" fmla="*/ 1303064 w 1940373"/>
              <a:gd name="connsiteY22" fmla="*/ 955964 h 1052946"/>
              <a:gd name="connsiteX23" fmla="*/ 1566300 w 1940373"/>
              <a:gd name="connsiteY23" fmla="*/ 983673 h 1052946"/>
              <a:gd name="connsiteX24" fmla="*/ 1663282 w 1940373"/>
              <a:gd name="connsiteY24" fmla="*/ 997527 h 1052946"/>
              <a:gd name="connsiteX25" fmla="*/ 1898809 w 1940373"/>
              <a:gd name="connsiteY25" fmla="*/ 1011382 h 1052946"/>
              <a:gd name="connsiteX26" fmla="*/ 1940373 w 1940373"/>
              <a:gd name="connsiteY26" fmla="*/ 1052946 h 10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940373" h="1052946">
                <a:moveTo>
                  <a:pt x="1940373" y="1052946"/>
                </a:moveTo>
                <a:lnTo>
                  <a:pt x="1940373" y="1052946"/>
                </a:lnTo>
                <a:cubicBezTo>
                  <a:pt x="1665059" y="1022355"/>
                  <a:pt x="1870468" y="1041840"/>
                  <a:pt x="1372337" y="1025236"/>
                </a:cubicBezTo>
                <a:cubicBezTo>
                  <a:pt x="572479" y="998574"/>
                  <a:pt x="1335745" y="1016401"/>
                  <a:pt x="14591" y="997527"/>
                </a:cubicBezTo>
                <a:cubicBezTo>
                  <a:pt x="51146" y="851312"/>
                  <a:pt x="14591" y="1021008"/>
                  <a:pt x="14591" y="706582"/>
                </a:cubicBezTo>
                <a:cubicBezTo>
                  <a:pt x="14591" y="687541"/>
                  <a:pt x="23828" y="669637"/>
                  <a:pt x="28446" y="651164"/>
                </a:cubicBezTo>
                <a:cubicBezTo>
                  <a:pt x="23828" y="484909"/>
                  <a:pt x="22143" y="318547"/>
                  <a:pt x="14591" y="152400"/>
                </a:cubicBezTo>
                <a:cubicBezTo>
                  <a:pt x="7698" y="754"/>
                  <a:pt x="-14477" y="87209"/>
                  <a:pt x="14591" y="0"/>
                </a:cubicBezTo>
                <a:cubicBezTo>
                  <a:pt x="54435" y="9961"/>
                  <a:pt x="75921" y="5235"/>
                  <a:pt x="97719" y="41564"/>
                </a:cubicBezTo>
                <a:cubicBezTo>
                  <a:pt x="105233" y="54087"/>
                  <a:pt x="106955" y="69273"/>
                  <a:pt x="111573" y="83127"/>
                </a:cubicBezTo>
                <a:cubicBezTo>
                  <a:pt x="106955" y="110836"/>
                  <a:pt x="107583" y="139952"/>
                  <a:pt x="97719" y="166255"/>
                </a:cubicBezTo>
                <a:cubicBezTo>
                  <a:pt x="93132" y="178486"/>
                  <a:pt x="71629" y="181002"/>
                  <a:pt x="70009" y="193964"/>
                </a:cubicBezTo>
                <a:cubicBezTo>
                  <a:pt x="66525" y="221838"/>
                  <a:pt x="79246" y="249382"/>
                  <a:pt x="83864" y="277091"/>
                </a:cubicBezTo>
                <a:cubicBezTo>
                  <a:pt x="79246" y="327891"/>
                  <a:pt x="70009" y="378482"/>
                  <a:pt x="70009" y="429491"/>
                </a:cubicBezTo>
                <a:cubicBezTo>
                  <a:pt x="70009" y="457582"/>
                  <a:pt x="83864" y="484527"/>
                  <a:pt x="83864" y="512618"/>
                </a:cubicBezTo>
                <a:cubicBezTo>
                  <a:pt x="83864" y="605418"/>
                  <a:pt x="77831" y="613841"/>
                  <a:pt x="56155" y="678873"/>
                </a:cubicBezTo>
                <a:cubicBezTo>
                  <a:pt x="65391" y="706582"/>
                  <a:pt x="76780" y="733664"/>
                  <a:pt x="83864" y="762000"/>
                </a:cubicBezTo>
                <a:cubicBezTo>
                  <a:pt x="88482" y="780473"/>
                  <a:pt x="92248" y="799180"/>
                  <a:pt x="97719" y="817418"/>
                </a:cubicBezTo>
                <a:cubicBezTo>
                  <a:pt x="106112" y="845394"/>
                  <a:pt x="101125" y="884344"/>
                  <a:pt x="125428" y="900546"/>
                </a:cubicBezTo>
                <a:lnTo>
                  <a:pt x="166991" y="928255"/>
                </a:lnTo>
                <a:cubicBezTo>
                  <a:pt x="391895" y="896125"/>
                  <a:pt x="292202" y="904651"/>
                  <a:pt x="693464" y="928255"/>
                </a:cubicBezTo>
                <a:cubicBezTo>
                  <a:pt x="708043" y="929113"/>
                  <a:pt x="720439" y="941446"/>
                  <a:pt x="735028" y="942109"/>
                </a:cubicBezTo>
                <a:cubicBezTo>
                  <a:pt x="924234" y="950709"/>
                  <a:pt x="1113719" y="951346"/>
                  <a:pt x="1303064" y="955964"/>
                </a:cubicBezTo>
                <a:cubicBezTo>
                  <a:pt x="1523195" y="987410"/>
                  <a:pt x="1251538" y="950540"/>
                  <a:pt x="1566300" y="983673"/>
                </a:cubicBezTo>
                <a:cubicBezTo>
                  <a:pt x="1598776" y="987092"/>
                  <a:pt x="1630955" y="992909"/>
                  <a:pt x="1663282" y="997527"/>
                </a:cubicBezTo>
                <a:cubicBezTo>
                  <a:pt x="1692566" y="994865"/>
                  <a:pt x="1854442" y="959620"/>
                  <a:pt x="1898809" y="1011382"/>
                </a:cubicBezTo>
                <a:cubicBezTo>
                  <a:pt x="1913836" y="1028914"/>
                  <a:pt x="1933446" y="1046019"/>
                  <a:pt x="1940373" y="1052946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99844" y="5257800"/>
            <a:ext cx="3841941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বৃক্কের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লম্বচ্ছেদ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Left Arrow 26"/>
          <p:cNvSpPr/>
          <p:nvPr/>
        </p:nvSpPr>
        <p:spPr>
          <a:xfrm>
            <a:off x="4173289" y="1295400"/>
            <a:ext cx="1832656" cy="139987"/>
          </a:xfrm>
          <a:prstGeom prst="lef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125056" y="1030069"/>
            <a:ext cx="1829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নেফ্রন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43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3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2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500"/>
                            </p:stCondLst>
                            <p:childTnLst>
                              <p:par>
                                <p:cTn id="76" presetID="2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2000"/>
                            </p:stCondLst>
                            <p:childTnLst>
                              <p:par>
                                <p:cTn id="8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2500"/>
                            </p:stCondLst>
                            <p:childTnLst>
                              <p:par>
                                <p:cTn id="90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91" dur="10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2" dur="10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3" dur="10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10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96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7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8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8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09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0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1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14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5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6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6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27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8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9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0" dur="500" autoRev="1" fill="remove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32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3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4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5" dur="500" autoRev="1" fill="remove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8000"/>
                            </p:stCondLst>
                            <p:childTnLst>
                              <p:par>
                                <p:cTn id="144" presetID="27" presetClass="emph" presetSubtype="0" repeatCount="indefinite" fill="remove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45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7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autoRev="1" fill="remove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50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2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autoRev="1" fill="remove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9500"/>
                            </p:stCondLst>
                            <p:childTnLst>
                              <p:par>
                                <p:cTn id="1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0000"/>
                            </p:stCondLst>
                            <p:childTnLst>
                              <p:par>
                                <p:cTn id="16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8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0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/>
      <p:bldP spid="6" grpId="1"/>
      <p:bldP spid="7" grpId="0"/>
      <p:bldP spid="7" grpId="1"/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 animBg="1"/>
      <p:bldP spid="11" grpId="1" animBg="1"/>
      <p:bldP spid="12" grpId="0"/>
      <p:bldP spid="12" grpId="1"/>
      <p:bldP spid="13" grpId="0"/>
      <p:bldP spid="13" grpId="1"/>
      <p:bldP spid="14" grpId="0" animBg="1"/>
      <p:bldP spid="14" grpId="1" animBg="1"/>
      <p:bldP spid="15" grpId="0" animBg="1"/>
      <p:bldP spid="15" grpId="1" animBg="1"/>
      <p:bldP spid="18" grpId="0"/>
      <p:bldP spid="18" grpId="1"/>
      <p:bldP spid="20" grpId="0" animBg="1"/>
      <p:bldP spid="20" grpId="1" animBg="1"/>
      <p:bldP spid="21" grpId="0"/>
      <p:bldP spid="21" grpId="1"/>
      <p:bldP spid="24" grpId="0" animBg="1"/>
      <p:bldP spid="24" grpId="1" animBg="1"/>
      <p:bldP spid="28" grpId="0" animBg="1"/>
      <p:bldP spid="27" grpId="0" animBg="1"/>
      <p:bldP spid="27" grpId="1" animBg="1"/>
      <p:bldP spid="26" grpId="0"/>
      <p:bldP spid="26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</TotalTime>
  <Words>280</Words>
  <Application>Microsoft Office PowerPoint</Application>
  <PresentationFormat>On-screen Show (4:3)</PresentationFormat>
  <Paragraphs>79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সবাইকে শুভেচ্ছা </vt:lpstr>
      <vt:lpstr>শিক্ষক পরিচিতি</vt:lpstr>
      <vt:lpstr>পাঠ পরিচিতি</vt:lpstr>
      <vt:lpstr>PowerPoint Presentation</vt:lpstr>
      <vt:lpstr>আজকের পাঠ</vt:lpstr>
      <vt:lpstr> শিখনফল </vt:lpstr>
      <vt:lpstr>PowerPoint Presentation</vt:lpstr>
      <vt:lpstr>PowerPoint Presentation</vt:lpstr>
      <vt:lpstr>PowerPoint Presentation</vt:lpstr>
      <vt:lpstr>একক কাজ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ধন্যবাদ সবাইকে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AMTOIL HIGH SCHOOL</dc:creator>
  <cp:lastModifiedBy>Masud</cp:lastModifiedBy>
  <cp:revision>166</cp:revision>
  <dcterms:created xsi:type="dcterms:W3CDTF">2006-08-16T00:00:00Z</dcterms:created>
  <dcterms:modified xsi:type="dcterms:W3CDTF">2019-10-17T02:53:47Z</dcterms:modified>
</cp:coreProperties>
</file>