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1FD72-94D7-4FDA-AA40-EF4438522C1E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7EAE8-26BC-4911-B5B2-C0C83C7B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3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EAE8-26BC-4911-B5B2-C0C83C7BCC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EAE8-26BC-4911-B5B2-C0C83C7BCC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7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0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6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0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1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A100F-07FD-4314-AA3A-1A7A1822B8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0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mail-fazlurmonoara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f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8" y="83118"/>
            <a:ext cx="1202574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আরবি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১ম </a:t>
            </a:r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পত্রের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ক্লাসে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128" y="1330037"/>
            <a:ext cx="12025746" cy="5347865"/>
            <a:chOff x="70072" y="914013"/>
            <a:chExt cx="12051854" cy="58743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3" y="1191114"/>
              <a:ext cx="12051853" cy="559723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0072" y="914013"/>
              <a:ext cx="12011091" cy="3076095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bn-BD" sz="6600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স্বাগতম </a:t>
              </a:r>
              <a:endParaRPr lang="en-US" sz="66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3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5" y="69269"/>
            <a:ext cx="12039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একক </a:t>
            </a:r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কাজ =</a:t>
            </a:r>
            <a:r>
              <a:rPr lang="ar-EG" sz="6600" dirty="0" smtClean="0"/>
              <a:t>العامل الافرد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83130" y="1239092"/>
            <a:ext cx="120396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السوال: اين تقع كوكس بازار ؟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3125" y="2219234"/>
            <a:ext cx="1203960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الجواب: تقع على شاطئ البحر-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83124" y="3212108"/>
            <a:ext cx="1203960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السوال: كيف مناظر كوكس بازار ؟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83125" y="4184802"/>
            <a:ext cx="1203960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الجواب: مناظرها عجيبة -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83124" y="5065083"/>
            <a:ext cx="12039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السوال: كم كيلوميتر طويلا كوكس بازار ؟ 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83124" y="5950716"/>
            <a:ext cx="120396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الجواب: 120 كيلوميتر-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761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1" y="55415"/>
            <a:ext cx="1203960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আলোচনা =</a:t>
            </a:r>
            <a:r>
              <a:rPr lang="ar-EG" sz="6600" dirty="0" smtClean="0">
                <a:latin typeface="SutonnyOMJ" panose="01010600010101010101" pitchFamily="2" charset="0"/>
              </a:rPr>
              <a:t>البحث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08" y="1218830"/>
            <a:ext cx="6179128" cy="362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26" y="4828188"/>
            <a:ext cx="1203960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البحث : مناظرها العجيبة وهى موج البحر يموج فى القلب بالفرحة </a:t>
            </a:r>
            <a:r>
              <a:rPr lang="ar-EG" sz="4000" dirty="0" smtClean="0"/>
              <a:t>وشاطئ البحر </a:t>
            </a:r>
            <a:r>
              <a:rPr lang="ar-EG" sz="4000" dirty="0" smtClean="0"/>
              <a:t>وسعتها وجمالها يسر الناظرين – وحولها جبال عديدة مملوءة على محاسن شتى – وهنا </a:t>
            </a:r>
            <a:r>
              <a:rPr lang="ar-EG" sz="4000" dirty="0" smtClean="0"/>
              <a:t>هيمسورى-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126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5" y="69269"/>
            <a:ext cx="12039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জোড়ায়</a:t>
            </a:r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কাজ =</a:t>
            </a:r>
            <a:r>
              <a:rPr lang="ar-EG" sz="6600" dirty="0" smtClean="0"/>
              <a:t>العامل </a:t>
            </a:r>
            <a:r>
              <a:rPr lang="ar-EG" sz="6600" dirty="0" smtClean="0"/>
              <a:t>الازواج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83130" y="1239092"/>
            <a:ext cx="120396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السوال: </a:t>
            </a:r>
            <a:r>
              <a:rPr lang="ar-EG" sz="6600" dirty="0" smtClean="0"/>
              <a:t>ماهى مناظركوكس </a:t>
            </a:r>
            <a:r>
              <a:rPr lang="ar-EG" sz="6600" dirty="0" smtClean="0"/>
              <a:t>بازار ؟ 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3125" y="2408915"/>
            <a:ext cx="12039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الجواب: </a:t>
            </a:r>
            <a:r>
              <a:rPr lang="ar-EG" sz="5400" dirty="0"/>
              <a:t>مناظرها العجيبة وهى موج البحر يموج فى القلب بالفرحة وشاطئ البحر وسعتها وجمالها يسر الناظرين – وحولها جبال عديدة مملوءة على محاسن شتى – وهنا هيمسورى- </a:t>
            </a:r>
            <a:endParaRPr lang="en-US" sz="5400" dirty="0"/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729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1" y="55415"/>
            <a:ext cx="1203960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আলোচনা =</a:t>
            </a:r>
            <a:r>
              <a:rPr lang="ar-EG" sz="6600" dirty="0" smtClean="0">
                <a:latin typeface="SutonnyOMJ" panose="01010600010101010101" pitchFamily="2" charset="0"/>
              </a:rPr>
              <a:t>البحث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95" y="1210105"/>
            <a:ext cx="6443153" cy="3597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71" y="4862952"/>
            <a:ext cx="1203960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/>
              <a:t>البحث: والله المنظر غروب الشمس جميل جدا! امتلا قلبى بالفرح والسرور- يا ليت كنت معنا!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535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5" y="69269"/>
            <a:ext cx="120396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দলীয়</a:t>
            </a:r>
            <a:r>
              <a:rPr lang="bn-BD" sz="8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কাজ</a:t>
            </a:r>
            <a:r>
              <a:rPr lang="ar-EG" sz="8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8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  <a:r>
              <a:rPr lang="ar-EG" sz="8800" dirty="0" smtClean="0"/>
              <a:t>العامل </a:t>
            </a:r>
            <a:r>
              <a:rPr lang="ar-EG" sz="8800" dirty="0" smtClean="0"/>
              <a:t>الاحزاب 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83125" y="1607130"/>
            <a:ext cx="12039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السوال: كيف كان منظر غروب الشمس ؟ 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83126" y="2798262"/>
            <a:ext cx="1203960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8000" dirty="0" smtClean="0"/>
              <a:t>الجواب:</a:t>
            </a:r>
            <a:r>
              <a:rPr lang="ar-EG" sz="8000" dirty="0"/>
              <a:t> المنظر غروب الشمس جميل </a:t>
            </a:r>
            <a:r>
              <a:rPr lang="ar-EG" sz="8000" dirty="0" smtClean="0"/>
              <a:t>جدا- </a:t>
            </a:r>
            <a:r>
              <a:rPr lang="ar-EG" sz="8000" dirty="0"/>
              <a:t>امتلا قلبى بالفرح والسرور- يا ليت كنت </a:t>
            </a:r>
            <a:r>
              <a:rPr lang="ar-EG" sz="8000" dirty="0" smtClean="0"/>
              <a:t>معنا-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877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1" y="55415"/>
            <a:ext cx="1203960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মুল্যায়ন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  <a:r>
              <a:rPr lang="ar-EG" sz="6600" dirty="0" smtClean="0">
                <a:latin typeface="SutonnyOMJ" panose="01010600010101010101" pitchFamily="2" charset="0"/>
              </a:rPr>
              <a:t>القيم 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71" y="1233051"/>
            <a:ext cx="12039602" cy="734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حقق الكلمة الاتية : الحمد – غابات – جرى – تسافر – اسرة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9272" y="2023127"/>
            <a:ext cx="21336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الحمد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299855" y="3063759"/>
            <a:ext cx="980901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4000" dirty="0" smtClean="0"/>
              <a:t>:غابات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শব্দটি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বহুবচন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একবচন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4000" dirty="0" smtClean="0"/>
              <a:t>غابة</a:t>
            </a:r>
            <a:r>
              <a:rPr lang="bn-BD" sz="4000" dirty="0" smtClean="0"/>
              <a:t> 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অর্থ</a:t>
            </a:r>
            <a:r>
              <a:rPr lang="bn-BD" sz="4000" dirty="0" smtClean="0"/>
              <a:t>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–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বন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বনানী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9272" y="3048370"/>
            <a:ext cx="213360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/>
              <a:t>غابات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299855" y="2020614"/>
            <a:ext cx="980901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2800" dirty="0"/>
              <a:t>:الحمد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শব্দটি বাবে </a:t>
            </a:r>
            <a:r>
              <a:rPr lang="ar-EG" sz="2800" dirty="0" smtClean="0">
                <a:latin typeface="SutonnyOMJ" panose="01010600010101010101" pitchFamily="2" charset="0"/>
              </a:rPr>
              <a:t>سمع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-এর মাসদার মুলবর্ণ (</a:t>
            </a:r>
            <a:r>
              <a:rPr lang="ar-EG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ح+ </a:t>
            </a:r>
            <a:r>
              <a:rPr lang="ar-EG" sz="2800" dirty="0" smtClean="0">
                <a:latin typeface="SutonnyOMJ" panose="01010600010101010101" pitchFamily="2" charset="0"/>
              </a:rPr>
              <a:t>م + د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) জিনস </a:t>
            </a:r>
            <a:r>
              <a:rPr lang="ar-EG" sz="2800" dirty="0" smtClean="0"/>
              <a:t>صحيح</a:t>
            </a:r>
            <a:r>
              <a:rPr lang="bn-BD" sz="2800" dirty="0" smtClean="0"/>
              <a:t> 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অর্থ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– প্রশংসা করা।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272" y="3861659"/>
            <a:ext cx="2133602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جرى</a:t>
            </a:r>
            <a:r>
              <a:rPr lang="ar-EG" sz="4800" dirty="0" smtClean="0"/>
              <a:t> 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2299855" y="3865368"/>
            <a:ext cx="980901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2400" dirty="0" smtClean="0"/>
              <a:t>:جرى</a:t>
            </a:r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সীগাহ</a:t>
            </a:r>
            <a:r>
              <a:rPr lang="ar-EG" sz="2400" dirty="0" smtClean="0">
                <a:latin typeface="SutonnyOMJ" panose="01010600010101010101" pitchFamily="2" charset="0"/>
              </a:rPr>
              <a:t>واحد مذكر غائب </a:t>
            </a:r>
            <a:r>
              <a:rPr lang="bn-BD" sz="2400" dirty="0" smtClean="0">
                <a:latin typeface="SutonnyOMJ" panose="01010600010101010101" pitchFamily="2" charset="0"/>
              </a:rPr>
              <a:t> </a:t>
            </a:r>
            <a:r>
              <a:rPr lang="en-US" sz="2400" dirty="0" smtClean="0">
                <a:latin typeface="SutonnyOMJ" panose="01010600010101010101" pitchFamily="2" charset="0"/>
              </a:rPr>
              <a:t> </a:t>
            </a:r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বহছ</a:t>
            </a:r>
            <a:r>
              <a:rPr lang="en-US" sz="2400" dirty="0" smtClean="0">
                <a:latin typeface="SutonnyOMJ" panose="01010600010101010101" pitchFamily="2" charset="0"/>
              </a:rPr>
              <a:t> </a:t>
            </a:r>
            <a:r>
              <a:rPr lang="ar-EG" sz="2400" dirty="0" smtClean="0">
                <a:latin typeface="SutonnyOMJ" panose="01010600010101010101" pitchFamily="2" charset="0"/>
              </a:rPr>
              <a:t> اثبات فعل ماضى مطلق معروف</a:t>
            </a:r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বাব </a:t>
            </a:r>
            <a:r>
              <a:rPr lang="ar-EG" sz="2400" dirty="0" smtClean="0">
                <a:latin typeface="SutonnyOMJ" panose="01010600010101010101" pitchFamily="2" charset="0"/>
              </a:rPr>
              <a:t>ضرب</a:t>
            </a:r>
            <a:r>
              <a:rPr lang="bn-BD" sz="2400" dirty="0" smtClean="0">
                <a:latin typeface="SutonnyOMJ" panose="01010600010101010101" pitchFamily="2" charset="0"/>
              </a:rPr>
              <a:t> </a:t>
            </a:r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মাসদার</a:t>
            </a:r>
            <a:r>
              <a:rPr lang="ar-EG" sz="2400" dirty="0" smtClean="0">
                <a:latin typeface="SutonnyOMJ" panose="01010600010101010101" pitchFamily="2" charset="0"/>
              </a:rPr>
              <a:t>الجرى </a:t>
            </a:r>
            <a:r>
              <a:rPr lang="bn-BD" sz="2400" dirty="0" smtClean="0">
                <a:latin typeface="SutonnyOMJ" panose="01010600010101010101" pitchFamily="2" charset="0"/>
              </a:rPr>
              <a:t> </a:t>
            </a:r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মুলবর্ণ (</a:t>
            </a:r>
            <a:r>
              <a:rPr lang="ar-EG" sz="2400" dirty="0" smtClean="0">
                <a:latin typeface="SutonnyOMJ" panose="01010600010101010101" pitchFamily="2" charset="0"/>
              </a:rPr>
              <a:t>ج+ ر + ى</a:t>
            </a:r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জিনস </a:t>
            </a:r>
            <a:r>
              <a:rPr lang="ar-EG" sz="2400" dirty="0" smtClean="0"/>
              <a:t>ناقص يايئى</a:t>
            </a:r>
            <a:r>
              <a:rPr lang="bn-BD" sz="2400" dirty="0" smtClean="0"/>
              <a:t>  </a:t>
            </a:r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অর্থ</a:t>
            </a:r>
            <a:r>
              <a:rPr lang="bn-BD" sz="2400" dirty="0" smtClean="0"/>
              <a:t> </a:t>
            </a:r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– </a:t>
            </a:r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প্রবাহিত</a:t>
            </a:r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72" y="4767544"/>
            <a:ext cx="213360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/>
              <a:t>تسافر </a:t>
            </a:r>
            <a:endParaRPr 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99855" y="4764197"/>
            <a:ext cx="980901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2800" dirty="0" smtClean="0"/>
              <a:t>تسافر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সীগাহ</a:t>
            </a:r>
            <a:r>
              <a:rPr lang="ar-EG" sz="2800" dirty="0" smtClean="0">
                <a:latin typeface="SutonnyOMJ" panose="01010600010101010101" pitchFamily="2" charset="0"/>
              </a:rPr>
              <a:t>واحد مذكر غائب </a:t>
            </a:r>
            <a:r>
              <a:rPr lang="bn-BD" sz="2800" dirty="0" smtClean="0">
                <a:latin typeface="SutonnyOMJ" panose="01010600010101010101" pitchFamily="2" charset="0"/>
              </a:rPr>
              <a:t> </a:t>
            </a:r>
            <a:r>
              <a:rPr lang="en-US" sz="2800" dirty="0" smtClean="0">
                <a:latin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বহছ</a:t>
            </a:r>
            <a:r>
              <a:rPr lang="en-US" sz="2800" dirty="0" smtClean="0">
                <a:latin typeface="SutonnyOMJ" panose="01010600010101010101" pitchFamily="2" charset="0"/>
              </a:rPr>
              <a:t> </a:t>
            </a:r>
            <a:r>
              <a:rPr lang="ar-EG" sz="2800" dirty="0" smtClean="0">
                <a:latin typeface="SutonnyOMJ" panose="01010600010101010101" pitchFamily="2" charset="0"/>
              </a:rPr>
              <a:t> اثبات فعل مضارع معروف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বাব </a:t>
            </a:r>
            <a:r>
              <a:rPr lang="ar-EG" sz="2800" dirty="0" smtClean="0">
                <a:latin typeface="SutonnyOMJ" panose="01010600010101010101" pitchFamily="2" charset="0"/>
              </a:rPr>
              <a:t>مفاعلة </a:t>
            </a:r>
            <a:r>
              <a:rPr lang="bn-BD" sz="2800" dirty="0" smtClean="0">
                <a:latin typeface="SutonnyOMJ" panose="01010600010101010101" pitchFamily="2" charset="0"/>
              </a:rPr>
              <a:t>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মাসদার</a:t>
            </a:r>
            <a:r>
              <a:rPr lang="ar-EG" sz="2800" dirty="0" smtClean="0">
                <a:latin typeface="SutonnyOMJ" panose="01010600010101010101" pitchFamily="2" charset="0"/>
              </a:rPr>
              <a:t>المسافر </a:t>
            </a:r>
            <a:r>
              <a:rPr lang="bn-BD" sz="2800" dirty="0" smtClean="0">
                <a:latin typeface="SutonnyOMJ" panose="01010600010101010101" pitchFamily="2" charset="0"/>
              </a:rPr>
              <a:t>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মুলবর্ণ (</a:t>
            </a:r>
            <a:r>
              <a:rPr lang="ar-EG" sz="2800" dirty="0" smtClean="0">
                <a:latin typeface="SutonnyOMJ" panose="01010600010101010101" pitchFamily="2" charset="0"/>
              </a:rPr>
              <a:t>س+ ف + ر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জিনস </a:t>
            </a:r>
            <a:r>
              <a:rPr lang="ar-EG" sz="2800" dirty="0" smtClean="0"/>
              <a:t>صحيح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অর্থ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–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তুমি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ভ্রমণ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করবে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9271" y="5880974"/>
            <a:ext cx="213360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600" dirty="0" smtClean="0"/>
              <a:t>اسرة 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99855" y="5870706"/>
            <a:ext cx="980901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3600" dirty="0" smtClean="0"/>
              <a:t>:غابات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শব্দটি </a:t>
            </a:r>
            <a:r>
              <a:rPr lang="ar-EG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3600" dirty="0" smtClean="0">
                <a:latin typeface="SutonnyOMJ" panose="01010600010101010101" pitchFamily="2" charset="0"/>
              </a:rPr>
              <a:t>جامد اسم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একবচন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ar-EG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বহুবচন</a:t>
            </a:r>
            <a:r>
              <a:rPr lang="ar-EG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3600" dirty="0" smtClean="0"/>
              <a:t>اسرات</a:t>
            </a:r>
            <a:r>
              <a:rPr lang="bn-BD" sz="3600" dirty="0" smtClean="0"/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অর্থ</a:t>
            </a:r>
            <a:r>
              <a:rPr lang="bn-BD" sz="3600" dirty="0" smtClean="0"/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–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পরিবার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706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1" y="55415"/>
            <a:ext cx="1203960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বাড়ির কাজ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=</a:t>
            </a:r>
            <a:r>
              <a:rPr lang="ar-EG" sz="6600" dirty="0" smtClean="0">
                <a:latin typeface="SutonnyOMJ" panose="01010600010101010101" pitchFamily="2" charset="0"/>
              </a:rPr>
              <a:t>الواجب المنزلى 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223598"/>
            <a:ext cx="3948547" cy="3094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72" y="4350697"/>
            <a:ext cx="1203960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400" dirty="0" smtClean="0"/>
              <a:t>السوال: اجب عن الاسئلة التالية مستخدما للضمير المناسب كما فى المثال: </a:t>
            </a:r>
          </a:p>
          <a:p>
            <a:pPr algn="ctr"/>
            <a:r>
              <a:rPr lang="ar-EG" sz="2400" dirty="0" smtClean="0"/>
              <a:t>هل سبحت فى البحر؟                    لا, انا ما سبحت, بل سبح اخى الكبير</a:t>
            </a:r>
          </a:p>
          <a:p>
            <a:pPr algn="ctr"/>
            <a:r>
              <a:rPr lang="ar-EG" sz="2400" dirty="0" smtClean="0"/>
              <a:t>هل سبح خالد فى البحر ؟                  لا, ما سبح, بل سبخ اخوه الكبير-     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271" y="5610998"/>
            <a:ext cx="1203960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400" dirty="0" smtClean="0"/>
              <a:t>الاسئلة: (ا) هل سبحتما فى البحر ؟   لا, ...................             (ب) هل سبح فى البحر؟    لا,...............            </a:t>
            </a:r>
          </a:p>
          <a:p>
            <a:pPr algn="ctr"/>
            <a:r>
              <a:rPr lang="ar-EG" sz="2400" dirty="0" smtClean="0"/>
              <a:t>(ت)هل سافرت الى داكا ؟   لا, ..................            (ث) هل سافرت فاطمة الى مكة ؟  لا, ............</a:t>
            </a:r>
          </a:p>
          <a:p>
            <a:pPr algn="ctr"/>
            <a:r>
              <a:rPr lang="ar-EG" sz="2400" dirty="0" smtClean="0"/>
              <a:t>(ج) هل سافرنا الى المدينة ؟     لا,  ........................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70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565" y="124695"/>
            <a:ext cx="12045160" cy="6678770"/>
            <a:chOff x="96983" y="110835"/>
            <a:chExt cx="12045160" cy="66787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4" y="720437"/>
              <a:ext cx="12045159" cy="606916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6983" y="110835"/>
              <a:ext cx="12045159" cy="4572001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bn-BD" sz="6600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ধন্যবাদ </a:t>
              </a:r>
              <a:endParaRPr lang="en-US" sz="66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7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7" y="96982"/>
            <a:ext cx="12067309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পরিচিতি 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3" y="1314829"/>
            <a:ext cx="1792921" cy="2205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3"/>
          <a:stretch/>
        </p:blipFill>
        <p:spPr>
          <a:xfrm>
            <a:off x="8316542" y="1316182"/>
            <a:ext cx="1668770" cy="220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17" y="3630259"/>
            <a:ext cx="6012874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শিক্ষক পরিচিতি </a:t>
            </a:r>
          </a:p>
          <a:p>
            <a:pPr algn="ctr"/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মোঃ ফজলুর রহমান </a:t>
            </a:r>
          </a:p>
          <a:p>
            <a:pPr algn="ctr"/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সহ-সুপার </a:t>
            </a:r>
          </a:p>
          <a:p>
            <a:pPr algn="ctr"/>
            <a:r>
              <a:rPr lang="bn-BD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মানিকদিপা দারুস সুন্নাহ্‌ দাখিল মাদ্রাসা </a:t>
            </a:r>
          </a:p>
          <a:p>
            <a:pPr algn="ctr"/>
            <a:r>
              <a:rPr lang="bn-BD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শাজাহানপুর, বগুড়া। </a:t>
            </a:r>
          </a:p>
          <a:p>
            <a:pPr algn="ctr"/>
            <a:r>
              <a:rPr lang="bn-BD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মোবাইল- ০১৭১০৭৯১০৯৯ </a:t>
            </a:r>
          </a:p>
          <a:p>
            <a:pPr algn="ctr"/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SutonnyOMJ" panose="01010600010101010101" pitchFamily="2" charset="0"/>
                <a:hlinkClick r:id="rId4"/>
              </a:rPr>
              <a:t>Email-fazlurmonoara@gmail.com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9128" y="3630258"/>
            <a:ext cx="5943598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 </a:t>
            </a: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শ্রেনি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৮ম </a:t>
            </a: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আরবি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১ম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পত্র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ইউনি</a:t>
            </a:r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-১,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-৫ 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তারিখ-০৭/১০/২০১৯খ্রিঃ </a:t>
            </a: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৪৫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মিনিট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2" y="83123"/>
            <a:ext cx="1199803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নিচের ছবিগুলো দেখ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274248"/>
            <a:ext cx="5805054" cy="3976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1260393"/>
            <a:ext cx="6068292" cy="3990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983" y="5306296"/>
            <a:ext cx="11998036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সমুদ্র</a:t>
            </a:r>
            <a:r>
              <a:rPr lang="en-US" sz="8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সৈকত</a:t>
            </a:r>
            <a:r>
              <a:rPr lang="en-US" sz="8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8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6" y="96978"/>
            <a:ext cx="12025747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cs typeface="SutonnyOMJ" panose="01010600010101010101" pitchFamily="2" charset="0"/>
              </a:rPr>
              <a:t>    </a:t>
            </a:r>
            <a:r>
              <a:rPr lang="ar-EG" sz="8800" dirty="0" smtClean="0"/>
              <a:t>= الاعلان الدرس</a:t>
            </a:r>
            <a:r>
              <a:rPr lang="bn-BD" sz="8800" dirty="0" smtClean="0">
                <a:cs typeface="SutonnyOMJ" panose="01010600010101010101" pitchFamily="2" charset="0"/>
              </a:rPr>
              <a:t>পাঠ ঘোষণা </a:t>
            </a:r>
            <a:endParaRPr lang="en-US" sz="8800" dirty="0"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25" y="1648692"/>
            <a:ext cx="12025747" cy="433965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1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</a:rPr>
              <a:t>زيارة كوكس بازار</a:t>
            </a:r>
            <a:r>
              <a:rPr lang="bn-BD" sz="1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   </a:t>
            </a:r>
          </a:p>
          <a:p>
            <a:pPr algn="ctr"/>
            <a:r>
              <a:rPr lang="bn-BD" sz="1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কক্সবাজার ভ্রমণ </a:t>
            </a:r>
            <a:endParaRPr lang="en-US" sz="13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0" y="83123"/>
            <a:ext cx="12053455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ar-EG" sz="8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  <a:r>
              <a:rPr lang="ar-EG" sz="8000" dirty="0" smtClean="0">
                <a:latin typeface="SutonnyOMJ" panose="01010600010101010101" pitchFamily="2" charset="0"/>
              </a:rPr>
              <a:t>مايستفاد من الدرس</a:t>
            </a:r>
            <a:r>
              <a:rPr lang="bn-BD" sz="8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শিখন ফল </a:t>
            </a:r>
            <a:endParaRPr lang="en-US" sz="8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70" y="1479836"/>
            <a:ext cx="12053455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ما يتعلم الطالب من هذا الدرس</a:t>
            </a:r>
            <a:endParaRPr lang="bn-BD" sz="6600" dirty="0" smtClean="0">
              <a:latin typeface="Arial" panose="020B0604020202020204" pitchFamily="34" charset="0"/>
              <a:cs typeface="SutonnyOMJ" panose="01010600010101010101" pitchFamily="2" charset="0"/>
            </a:endParaRPr>
          </a:p>
          <a:p>
            <a:pPr algn="ctr"/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এই পাঠ শেষে শিক্ষার্থীরা---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69" y="3657259"/>
            <a:ext cx="1205345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১।কক্সবাজার কোথায় অবস্থিত তা বলতে পারবে।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69" y="4741553"/>
            <a:ext cx="1205345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bn-BD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।কক্সবাজার এর সৌন্দর্য্য সম্পর্কে বলতে পারবে।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69" y="5841344"/>
            <a:ext cx="1205345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৩।কক্সবাজারে সুর্য অস্ত যাওয়া সম্পর্কে বলতে পারবে। </a:t>
            </a:r>
            <a:endParaRPr lang="en-US" sz="5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5" y="69269"/>
            <a:ext cx="12053455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  <a:r>
              <a:rPr lang="ar-EG" sz="6600" dirty="0" smtClean="0">
                <a:latin typeface="SutonnyOMJ" panose="01010600010101010101" pitchFamily="2" charset="0"/>
              </a:rPr>
              <a:t>الدرس </a:t>
            </a:r>
            <a:r>
              <a:rPr lang="ar-EG" sz="6600" dirty="0" smtClean="0">
                <a:latin typeface="SutonnyOMJ" panose="01010600010101010101" pitchFamily="2" charset="0"/>
              </a:rPr>
              <a:t>اسوة </a:t>
            </a:r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আদর্শ পাঠ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7"/>
          <a:stretch/>
        </p:blipFill>
        <p:spPr>
          <a:xfrm>
            <a:off x="3719940" y="1233890"/>
            <a:ext cx="4724403" cy="55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0" y="69269"/>
            <a:ext cx="12053455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=الدرس </a:t>
            </a:r>
            <a:r>
              <a:rPr lang="ar-EG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الصوت</a:t>
            </a:r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সরব পাঠ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1"/>
          <a:stretch/>
        </p:blipFill>
        <p:spPr>
          <a:xfrm>
            <a:off x="3704553" y="1232685"/>
            <a:ext cx="4782887" cy="55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0" y="55413"/>
            <a:ext cx="12053455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শব্দের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অর্থ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জেনে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নেই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=</a:t>
            </a:r>
            <a:r>
              <a:rPr lang="ar-EG" sz="6600" dirty="0" smtClean="0">
                <a:latin typeface="SutonnyOMJ" panose="01010600010101010101" pitchFamily="2" charset="0"/>
                <a:cs typeface="Arial" panose="020B0604020202020204" pitchFamily="34" charset="0"/>
              </a:rPr>
              <a:t>اعلم معانى المفردات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" y="1218829"/>
            <a:ext cx="603365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امواج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1" y="3378651"/>
            <a:ext cx="604058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على شاطى البحر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70" y="2299115"/>
            <a:ext cx="604058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منظر غروب الشمس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9" y="4458937"/>
            <a:ext cx="603365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ممتعا 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" y="5650432"/>
            <a:ext cx="6033655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منظر البحر 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5127" y="1218829"/>
            <a:ext cx="365759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ঢেউ</a:t>
            </a:r>
            <a:r>
              <a:rPr lang="en-US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5127" y="2299115"/>
            <a:ext cx="365759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সুর্যাস্তের</a:t>
            </a:r>
            <a:r>
              <a:rPr lang="en-US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দৃশ্য</a:t>
            </a:r>
            <a:r>
              <a:rPr lang="en-US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5127" y="3378294"/>
            <a:ext cx="365759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সমুদ্র</a:t>
            </a:r>
            <a:r>
              <a:rPr lang="en-US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সৈকত</a:t>
            </a:r>
            <a:r>
              <a:rPr lang="en-US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5127" y="4458580"/>
            <a:ext cx="3657596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উপভোগ্য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65127" y="5650432"/>
            <a:ext cx="3657596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সমুদ্রের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দৃশ্য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6" y="2299856"/>
            <a:ext cx="2230580" cy="10149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4" y="1218830"/>
            <a:ext cx="2230582" cy="10156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4" y="3376082"/>
            <a:ext cx="2230582" cy="10178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4" y="4455263"/>
            <a:ext cx="2230582" cy="1111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5" y="5650432"/>
            <a:ext cx="2230582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6" y="55415"/>
            <a:ext cx="1203960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আলোচনা =</a:t>
            </a:r>
            <a:r>
              <a:rPr lang="ar-EG" sz="6600" dirty="0" smtClean="0">
                <a:latin typeface="SutonnyOMJ" panose="01010600010101010101" pitchFamily="2" charset="0"/>
              </a:rPr>
              <a:t>البحث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26" y="4828188"/>
            <a:ext cx="1203960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البحث : كوكس بازار منطقة مهمة من مناطق بنغلاديش – وهى تقع فى جنوب بنغلاديش على شاطئ البحر ولمناظرها العجيبة- وهى اكبرشاطئ البحر فى العالم- وهى طويلة 120 كيلوميتر- 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3" y="1204980"/>
            <a:ext cx="6109854" cy="35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577</Words>
  <Application>Microsoft Office PowerPoint</Application>
  <PresentationFormat>Widescreen</PresentationFormat>
  <Paragraphs>81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66</cp:revision>
  <dcterms:created xsi:type="dcterms:W3CDTF">2019-10-07T18:09:14Z</dcterms:created>
  <dcterms:modified xsi:type="dcterms:W3CDTF">2019-10-17T03:12:23Z</dcterms:modified>
</cp:coreProperties>
</file>