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60" r:id="rId3"/>
    <p:sldId id="261" r:id="rId4"/>
    <p:sldId id="256" r:id="rId5"/>
    <p:sldId id="266" r:id="rId6"/>
    <p:sldId id="273" r:id="rId7"/>
    <p:sldId id="275" r:id="rId8"/>
    <p:sldId id="269" r:id="rId9"/>
    <p:sldId id="257" r:id="rId10"/>
    <p:sldId id="262" r:id="rId11"/>
    <p:sldId id="264" r:id="rId12"/>
    <p:sldId id="263" r:id="rId13"/>
    <p:sldId id="267" r:id="rId14"/>
    <p:sldId id="270" r:id="rId15"/>
    <p:sldId id="271" r:id="rId16"/>
    <p:sldId id="272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49" autoAdjust="0"/>
  </p:normalViewPr>
  <p:slideViewPr>
    <p:cSldViewPr>
      <p:cViewPr varScale="1">
        <p:scale>
          <a:sx n="83" d="100"/>
          <a:sy n="83" d="100"/>
        </p:scale>
        <p:origin x="1450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9F573-6A5A-47B5-AA81-90C3AB38C275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53DE4-4343-4EBD-B91D-AA0183337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22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শিশুটি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মহিলাটি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করছে</a:t>
            </a:r>
            <a:r>
              <a:rPr lang="en-US" dirty="0" smtClean="0"/>
              <a:t>? </a:t>
            </a:r>
            <a:r>
              <a:rPr lang="en-US" dirty="0" err="1" smtClean="0"/>
              <a:t>ছাত্রদের</a:t>
            </a:r>
            <a:r>
              <a:rPr lang="en-US" dirty="0" smtClean="0"/>
              <a:t> </a:t>
            </a:r>
            <a:r>
              <a:rPr lang="en-US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জবাবের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মোবাইলের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যোগাযোগ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এরপর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61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অত:পর</a:t>
            </a:r>
            <a:r>
              <a:rPr lang="en-US" dirty="0" smtClean="0"/>
              <a:t> </a:t>
            </a:r>
            <a:r>
              <a:rPr lang="en-US" dirty="0" err="1" smtClean="0"/>
              <a:t>মুক্তিযুদ্ধারা</a:t>
            </a:r>
            <a:r>
              <a:rPr lang="en-US" dirty="0" smtClean="0"/>
              <a:t> </a:t>
            </a:r>
            <a:r>
              <a:rPr lang="en-US" dirty="0" err="1" smtClean="0"/>
              <a:t>জাহাজে</a:t>
            </a:r>
            <a:r>
              <a:rPr lang="en-US" dirty="0" smtClean="0"/>
              <a:t> </a:t>
            </a:r>
            <a:r>
              <a:rPr lang="en-US" dirty="0" err="1" smtClean="0"/>
              <a:t>মাইন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লাগিয়ে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ডুবিয়ে</a:t>
            </a:r>
            <a:r>
              <a:rPr lang="en-US" dirty="0" smtClean="0"/>
              <a:t> </a:t>
            </a:r>
            <a:r>
              <a:rPr lang="en-US" dirty="0" err="1" smtClean="0"/>
              <a:t>আঘাত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হেনেছিল</a:t>
            </a:r>
            <a:r>
              <a:rPr lang="en-US" baseline="0" dirty="0" smtClean="0"/>
              <a:t> 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১৯৭১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সালের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 ১৫ </a:t>
            </a:r>
            <a:r>
              <a:rPr lang="en-US" sz="1200" dirty="0" err="1" smtClean="0">
                <a:latin typeface="Nikosh" pitchFamily="2" charset="0"/>
                <a:cs typeface="Nikosh" pitchFamily="2" charset="0"/>
              </a:rPr>
              <a:t>আগস্ট</a:t>
            </a:r>
            <a:r>
              <a:rPr lang="en-US" sz="1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64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গানটির</a:t>
            </a:r>
            <a:r>
              <a:rPr lang="en-US" dirty="0" smtClean="0"/>
              <a:t> </a:t>
            </a:r>
            <a:r>
              <a:rPr lang="en-US" dirty="0" err="1" smtClean="0"/>
              <a:t>মূল</a:t>
            </a:r>
            <a:r>
              <a:rPr lang="en-US" dirty="0" smtClean="0"/>
              <a:t> </a:t>
            </a:r>
            <a:r>
              <a:rPr lang="en-US" dirty="0" err="1" smtClean="0"/>
              <a:t>প্রতিপাদ্য</a:t>
            </a:r>
            <a:r>
              <a:rPr lang="en-US" dirty="0" smtClean="0"/>
              <a:t> </a:t>
            </a:r>
            <a:r>
              <a:rPr lang="en-US" dirty="0" err="1" smtClean="0"/>
              <a:t>বিষয়</a:t>
            </a:r>
            <a:r>
              <a:rPr lang="en-US" dirty="0" smtClean="0"/>
              <a:t> </a:t>
            </a:r>
            <a:r>
              <a:rPr lang="en-US" dirty="0" err="1" smtClean="0"/>
              <a:t>ছিল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হানাদার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বাহিনীর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আঘাত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হানা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20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ইশারা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যন্ত্র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বলার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আদান-প্রদান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84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যোগাযোগের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প্রকারভেদ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78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ছবিগুলোর</a:t>
            </a:r>
            <a:r>
              <a:rPr lang="en-US" dirty="0" smtClean="0"/>
              <a:t> </a:t>
            </a:r>
            <a:r>
              <a:rPr lang="en-US" dirty="0" err="1" smtClean="0"/>
              <a:t>বর্ণনা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শুণতে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অত:পর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একমুখী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যোগাযোগ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ব্রডকাস্ট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59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দেখিয়ে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দ্বিমুখী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যোগাযোগ</a:t>
            </a:r>
            <a:r>
              <a:rPr lang="en-US" baseline="0" dirty="0" smtClean="0"/>
              <a:t>, ই-</a:t>
            </a:r>
            <a:r>
              <a:rPr lang="en-US" baseline="0" dirty="0" err="1" smtClean="0"/>
              <a:t>মেইল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এড্রেস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সামাজিক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নেটওয়ার্ক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ভার্চুয়াল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জগ</a:t>
            </a:r>
            <a:r>
              <a:rPr lang="en-US" baseline="0" dirty="0" smtClean="0"/>
              <a:t>ৎ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58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77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3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61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9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5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4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8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5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60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7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73672" y="76434"/>
            <a:ext cx="2027903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23104" y="4961836"/>
            <a:ext cx="2027903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1450" y="4906062"/>
            <a:ext cx="2027903" cy="190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A3891-F2FD-4AEA-846D-048B802795DA}" type="datetimeFigureOut">
              <a:rPr lang="en-US" smtClean="0"/>
              <a:t>9/19/2019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AutoShape 2" descr="http://www.clker.com/cliparts/L/X/G/H/0/V/colored-vine-border-red-and-green.svg"/>
          <p:cNvSpPr>
            <a:spLocks noChangeAspect="1" noChangeArrowheads="1"/>
          </p:cNvSpPr>
          <p:nvPr userDrawn="1"/>
        </p:nvSpPr>
        <p:spPr bwMode="auto">
          <a:xfrm>
            <a:off x="155575" y="-2147888"/>
            <a:ext cx="59626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027903" cy="1905000"/>
          </a:xfrm>
          <a:prstGeom prst="rect">
            <a:avLst/>
          </a:prstGeom>
        </p:spPr>
      </p:pic>
      <p:sp>
        <p:nvSpPr>
          <p:cNvPr id="9" name="AutoShape 5" descr="http://www.clker.com/cliparts/L/X/G/H/0/V/colored-vine-border-red-and-green.svg"/>
          <p:cNvSpPr>
            <a:spLocks noChangeAspect="1" noChangeArrowheads="1"/>
          </p:cNvSpPr>
          <p:nvPr userDrawn="1"/>
        </p:nvSpPr>
        <p:spPr bwMode="auto">
          <a:xfrm>
            <a:off x="307975" y="-1995488"/>
            <a:ext cx="59626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0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1752600"/>
            <a:ext cx="5562600" cy="7253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0"/>
                <a:gd name="adj2" fmla="val -803"/>
              </a:avLst>
            </a:prstTxWarp>
            <a:spAutoFit/>
          </a:bodyPr>
          <a:lstStyle/>
          <a:p>
            <a:pPr algn="ctr">
              <a:buNone/>
            </a:pPr>
            <a:r>
              <a:rPr lang="en-US" sz="3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স্বাগতম</a:t>
            </a:r>
            <a:endParaRPr lang="en-US" sz="3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41E8F-1215-49D7-9C62-E3CF9B7C2DB2}" type="datetime1">
              <a:rPr lang="en-US" smtClean="0"/>
              <a:t>9/19/2019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050" name="Picture 2" descr="http://ajkerkhabor.com/bd/wp-content/uploads/2014/11/dream-680x40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2667000"/>
            <a:ext cx="2438400" cy="143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19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একমুখী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বা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ব্রডকাস্ট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981200" y="2121611"/>
            <a:ext cx="2394609" cy="1762139"/>
            <a:chOff x="577191" y="1420218"/>
            <a:chExt cx="3766209" cy="2627921"/>
          </a:xfrm>
        </p:grpSpPr>
        <p:sp>
          <p:nvSpPr>
            <p:cNvPr id="3" name="TextBox 2"/>
            <p:cNvSpPr txBox="1"/>
            <p:nvPr/>
          </p:nvSpPr>
          <p:spPr>
            <a:xfrm>
              <a:off x="1844581" y="3586474"/>
              <a:ext cx="12378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রেডিও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শুনা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026" name="Picture 2" descr="http://www.radiomahananda.fm/wp-content/uploads/2014/01/IMG_236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191" y="1420218"/>
              <a:ext cx="3766209" cy="2166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4366573" y="2121611"/>
            <a:ext cx="2301368" cy="1741417"/>
            <a:chOff x="4562048" y="1438361"/>
            <a:chExt cx="3743751" cy="2609779"/>
          </a:xfrm>
        </p:grpSpPr>
        <p:sp>
          <p:nvSpPr>
            <p:cNvPr id="9" name="TextBox 8"/>
            <p:cNvSpPr txBox="1"/>
            <p:nvPr/>
          </p:nvSpPr>
          <p:spPr>
            <a:xfrm>
              <a:off x="5791200" y="3586475"/>
              <a:ext cx="16802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টেলিভিশন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দেখা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048" y="1438361"/>
              <a:ext cx="3743751" cy="2148113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3200400" y="3962400"/>
            <a:ext cx="2546975" cy="1764145"/>
            <a:chOff x="2816155" y="4056772"/>
            <a:chExt cx="3619500" cy="2811277"/>
          </a:xfrm>
        </p:grpSpPr>
        <p:sp>
          <p:nvSpPr>
            <p:cNvPr id="10" name="TextBox 9"/>
            <p:cNvSpPr txBox="1"/>
            <p:nvPr/>
          </p:nvSpPr>
          <p:spPr>
            <a:xfrm>
              <a:off x="3925495" y="6406384"/>
              <a:ext cx="12731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পত্রিকা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পড়া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028" name="Picture 4" descr="https://thesiescomsblog.files.wordpress.com/2012/08/man-reading-newspaper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6155" y="4056772"/>
              <a:ext cx="3619500" cy="2419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72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342409"/>
            <a:ext cx="8229600" cy="12954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বিদ্যালয়ের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বার্ষিক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ক্রীড়া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প্রতিযোগিতার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সংবাদ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প্রচারে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একমুখী যোগাযোগের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মধ্যমসমূহ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ব্যবহার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পার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784" y="1818774"/>
            <a:ext cx="1402431" cy="149592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জোড়ায়</a:t>
            </a:r>
            <a:r>
              <a:rPr lang="en-US" sz="3600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sz="3600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447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bn-BD" sz="2000" dirty="0" smtClean="0">
                <a:latin typeface="Nikosh" pitchFamily="2" charset="0"/>
                <a:cs typeface="Nikosh" pitchFamily="2" charset="0"/>
              </a:rPr>
              <a:t>প্রথমে শিক্ষার্থীরা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জোড়ায়</a:t>
            </a:r>
            <a:r>
              <a:rPr lang="bn-BD" sz="2000" dirty="0" smtClean="0">
                <a:latin typeface="Nikosh" pitchFamily="2" charset="0"/>
                <a:cs typeface="Nikosh" pitchFamily="2" charset="0"/>
              </a:rPr>
              <a:t> বিভক্ত হবে</a:t>
            </a:r>
            <a:endParaRPr lang="bn-BD" sz="20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59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দ্বিমুখী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যোগাযোগ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62400" y="1267519"/>
            <a:ext cx="3962400" cy="3242556"/>
            <a:chOff x="3186283" y="1300176"/>
            <a:chExt cx="5628513" cy="46855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6283" y="1300176"/>
              <a:ext cx="5628513" cy="40353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522683" y="5339425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Nikosh" pitchFamily="2" charset="0"/>
                  <a:cs typeface="Nikosh" pitchFamily="2" charset="0"/>
                </a:rPr>
                <a:t>ই-</a:t>
              </a:r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মেইল</a:t>
              </a:r>
              <a:endParaRPr lang="en-US" sz="3600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38200" y="1267519"/>
            <a:ext cx="1931939" cy="3057543"/>
            <a:chOff x="32795" y="1267519"/>
            <a:chExt cx="3160504" cy="5182319"/>
          </a:xfrm>
        </p:grpSpPr>
        <p:sp>
          <p:nvSpPr>
            <p:cNvPr id="8" name="TextBox 7"/>
            <p:cNvSpPr txBox="1"/>
            <p:nvPr/>
          </p:nvSpPr>
          <p:spPr>
            <a:xfrm>
              <a:off x="32795" y="5354353"/>
              <a:ext cx="3160504" cy="1095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>
                  <a:latin typeface="Nikosh" pitchFamily="2" charset="0"/>
                  <a:cs typeface="Nikosh" pitchFamily="2" charset="0"/>
                </a:rPr>
                <a:t>মোবা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ইল</a:t>
              </a:r>
              <a:r>
                <a:rPr lang="en-US" sz="28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ফোন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2050" name="Picture 2" descr="http://s3.amazonaws.com/somewherein/assets/images/thumbs/Azadbd_1338278997_2-2012-05-16-06-18-48-4fb346c81d3f0-nokia-110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38" r="9327" b="5396"/>
            <a:stretch/>
          </p:blipFill>
          <p:spPr bwMode="auto">
            <a:xfrm>
              <a:off x="406767" y="1267519"/>
              <a:ext cx="2510971" cy="2099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://www.techtunes.com.bd/tDrive/tuner/md.habib-bhuiyan/298022/samsungiii650_0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1" t="3581" r="5859" b="12832"/>
            <a:stretch/>
          </p:blipFill>
          <p:spPr bwMode="auto">
            <a:xfrm>
              <a:off x="406767" y="3367094"/>
              <a:ext cx="2510971" cy="1934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মূল্যায়ণ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09800"/>
            <a:ext cx="6781800" cy="2895600"/>
          </a:xfrm>
        </p:spPr>
        <p:txBody>
          <a:bodyPr/>
          <a:lstStyle/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তুমি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যোগাযোগের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প্রকারভেদ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করবে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?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তুমি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 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 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dirty="0">
                <a:latin typeface="Nikosh" pitchFamily="2" charset="0"/>
                <a:cs typeface="Nikosh" pitchFamily="2" charset="0"/>
              </a:rPr>
              <a:t>দ্বিমুখী যোগাযোগ করে থাক? 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dirty="0" smtClean="0">
                <a:latin typeface="Nikosh" pitchFamily="2" charset="0"/>
                <a:cs typeface="Nikosh" pitchFamily="2" charset="0"/>
              </a:rPr>
              <a:t>ভাবে </a:t>
            </a:r>
            <a:r>
              <a:rPr lang="bn-IN" dirty="0">
                <a:latin typeface="Nikosh" pitchFamily="2" charset="0"/>
                <a:cs typeface="Nikosh" pitchFamily="2" charset="0"/>
              </a:rPr>
              <a:t>কর? উপস্থাপন কর। 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94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প্রশ্নোত্তর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পর্ব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828800"/>
            <a:ext cx="2286000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0" y="5711371"/>
            <a:ext cx="4623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তোমাদের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প্রশ্ন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থাকলে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পারো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65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b="1" spc="50" dirty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80281"/>
            <a:ext cx="8229600" cy="1905000"/>
          </a:xfrm>
        </p:spPr>
        <p:txBody>
          <a:bodyPr>
            <a:normAutofit/>
          </a:bodyPr>
          <a:lstStyle/>
          <a:p>
            <a:r>
              <a:rPr lang="bn-IN" sz="2400" dirty="0">
                <a:latin typeface="Nikosh" pitchFamily="2" charset="0"/>
                <a:cs typeface="Nikosh" pitchFamily="2" charset="0"/>
              </a:rPr>
              <a:t>তোমার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পরিবারের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সদস্যরা যোগাযোগের জন্য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ী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আইসিটি ব্যবহার করে?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ক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ভাবে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করে? এরমধ্যে কোনগুলো একমুখী এবং কোনগুলো দ্বিমুখী যোগাযোগ? 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0" name="Picture 2" descr="http://www.comminit.com/ict-4-development/files/imagecache/rotator_980x400/2009-08-03__bus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17638"/>
            <a:ext cx="3565327" cy="145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30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err="1" smtClean="0"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ধন্যবাদ</a:t>
            </a:r>
            <a:endParaRPr lang="en-US" sz="8000" dirty="0"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6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1500" y="228600"/>
            <a:ext cx="3365500" cy="685800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 rtlCol="0">
            <a:prstTxWarp prst="textInflateTop">
              <a:avLst>
                <a:gd name="adj" fmla="val 0"/>
              </a:avLst>
            </a:prstTxWarp>
            <a:spAutoFit/>
          </a:bodyPr>
          <a:lstStyle/>
          <a:p>
            <a:pPr>
              <a:buNone/>
            </a:pPr>
            <a:r>
              <a:rPr lang="bn-IN" sz="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4827" y="2059169"/>
            <a:ext cx="8534400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</a:t>
            </a:r>
            <a:r>
              <a:rPr lang="en-US" dirty="0" err="1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সুপারভাইজর</a:t>
            </a:r>
            <a:r>
              <a:rPr lang="bn-IN" dirty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027" y="1447711"/>
            <a:ext cx="8382000" cy="461665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2400" dirty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24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4827" y="2552894"/>
            <a:ext cx="8572500" cy="1323439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bn-IN" sz="2000" dirty="0">
                <a:latin typeface="Nikosh" pitchFamily="2" charset="0"/>
                <a:cs typeface="Nikosh" pitchFamily="2" charset="0"/>
              </a:rPr>
              <a:t>জনাব মোঃ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কবির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2000" dirty="0">
                <a:latin typeface="Nikosh" pitchFamily="2" charset="0"/>
                <a:cs typeface="Nikosh" pitchFamily="2" charset="0"/>
              </a:rPr>
              <a:t>, টিটিসি, 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ঢাকা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ctr">
              <a:buNone/>
            </a:pPr>
            <a:r>
              <a:rPr lang="bn-IN" sz="2000" dirty="0" smtClean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2000" dirty="0">
                <a:latin typeface="Nikosh" pitchFamily="2" charset="0"/>
                <a:cs typeface="Nikosh" pitchFamily="2" charset="0"/>
              </a:rPr>
              <a:t>মোঃ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2000" dirty="0">
                <a:latin typeface="Nikosh" pitchFamily="2" charset="0"/>
                <a:cs typeface="Nikosh" pitchFamily="2" charset="0"/>
              </a:rPr>
              <a:t>,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,</a:t>
            </a:r>
            <a:r>
              <a:rPr lang="bn-IN" sz="2000" dirty="0">
                <a:latin typeface="Nikosh" pitchFamily="2" charset="0"/>
                <a:cs typeface="Nikosh" pitchFamily="2" charset="0"/>
              </a:rPr>
              <a:t> সহকার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ী</a:t>
            </a:r>
            <a:r>
              <a:rPr lang="bn-IN" sz="2000" dirty="0">
                <a:latin typeface="Nikosh" pitchFamily="2" charset="0"/>
                <a:cs typeface="Nikosh" pitchFamily="2" charset="0"/>
              </a:rPr>
              <a:t> অধ্যাপক, টিটিসি,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পাবনা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ctr"/>
            <a:r>
              <a:rPr lang="bn-BD" sz="2000" dirty="0">
                <a:latin typeface="Nikosh" pitchFamily="2" charset="0"/>
                <a:cs typeface="Nikosh" pitchFamily="2" charset="0"/>
              </a:rPr>
              <a:t>জনাব মির্জা মোঃ দিদারুল আ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bn-BD" sz="20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000" dirty="0">
                <a:latin typeface="Nikosh" pitchFamily="2" charset="0"/>
                <a:cs typeface="Nikosh" pitchFamily="2" charset="0"/>
              </a:rPr>
              <a:t>, টিটিসি, ঢাকা।</a:t>
            </a:r>
            <a:endParaRPr lang="en-US" sz="2000" dirty="0"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জনাব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মো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.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খান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 (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),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20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2000" dirty="0" err="1">
                <a:latin typeface="Nikosh" pitchFamily="2" charset="0"/>
                <a:cs typeface="Nikosh" pitchFamily="2" charset="0"/>
              </a:rPr>
              <a:t>খুলনা</a:t>
            </a:r>
            <a:endParaRPr lang="bn-BD" sz="20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27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2984231" y="381000"/>
            <a:ext cx="3200400" cy="5486400"/>
          </a:xfrm>
          <a:prstGeom prst="flowChartAlternateProcess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031" y="1752600"/>
            <a:ext cx="1625061" cy="218803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1031-A06E-4B86-9FCA-158417A87459}" type="datetime1">
              <a:rPr lang="en-US" smtClean="0"/>
              <a:t>9/19/2019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FD1D-6E81-4B63-8A69-79648248B86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08031" y="990600"/>
            <a:ext cx="3352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kern="12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b="1" kern="12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kern="120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kern="1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kern="12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kern="12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তথ্য </a:t>
            </a:r>
            <a:r>
              <a:rPr lang="bn-BD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ও যোগাযোগ প্রযুক্তি</a:t>
            </a:r>
            <a:endParaRPr lang="en-US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অ</a:t>
            </a: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ষ্টম 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kern="12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প্রথম</a:t>
            </a:r>
            <a:endParaRPr lang="en-US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kern="1200" dirty="0" err="1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পাঠ</a:t>
            </a:r>
            <a:r>
              <a:rPr lang="en-US" sz="2400" kern="12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: </a:t>
            </a:r>
            <a:r>
              <a: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৩</a:t>
            </a:r>
            <a:endParaRPr lang="bn-BD" sz="2400" kern="12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1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723900"/>
            <a:ext cx="7772400" cy="838201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400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</a:lstStyle>
          <a:p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ছবি</a:t>
            </a:r>
            <a:r>
              <a:rPr lang="en-US" b="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দেখি</a:t>
            </a:r>
            <a:r>
              <a:rPr lang="en-US" b="0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…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91524" y="1600200"/>
            <a:ext cx="2579552" cy="2109630"/>
            <a:chOff x="858270" y="1658712"/>
            <a:chExt cx="4836660" cy="4486433"/>
          </a:xfrm>
        </p:grpSpPr>
        <p:pic>
          <p:nvPicPr>
            <p:cNvPr id="1069" name="Picture 45" descr="http://i.ytimg.com/vi/oGE5EfjHDCk/hqdefaul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658712"/>
              <a:ext cx="4572000" cy="34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858270" y="5359707"/>
              <a:ext cx="4836660" cy="7854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ছবিতে</a:t>
              </a:r>
              <a:r>
                <a:rPr lang="en-US" dirty="0" smtClean="0"/>
                <a:t> </a:t>
              </a:r>
              <a:r>
                <a:rPr lang="en-US" dirty="0" err="1" smtClean="0"/>
                <a:t>শিশুটি</a:t>
              </a:r>
              <a:r>
                <a:rPr lang="en-US" dirty="0" smtClean="0"/>
                <a:t> </a:t>
              </a:r>
              <a:r>
                <a:rPr lang="en-US" dirty="0" err="1" smtClean="0"/>
                <a:t>কি</a:t>
              </a:r>
              <a:r>
                <a:rPr lang="en-US" dirty="0" smtClean="0"/>
                <a:t> </a:t>
              </a:r>
              <a:r>
                <a:rPr lang="en-US" dirty="0" err="1" smtClean="0"/>
                <a:t>করছে</a:t>
              </a:r>
              <a:r>
                <a:rPr lang="en-US" dirty="0" smtClean="0"/>
                <a:t>?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95800" y="1562101"/>
            <a:ext cx="2279161" cy="2147729"/>
            <a:chOff x="5181600" y="1658711"/>
            <a:chExt cx="3744336" cy="4851033"/>
          </a:xfrm>
        </p:grpSpPr>
        <p:pic>
          <p:nvPicPr>
            <p:cNvPr id="1071" name="Picture 47" descr="http://www.aljazeera.com/mritems/Images/2013/3/20/201332075719135580_8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1658711"/>
              <a:ext cx="3505200" cy="3429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557157" y="5675541"/>
              <a:ext cx="3368779" cy="8342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মহিলাটি</a:t>
              </a:r>
              <a:r>
                <a:rPr lang="en-US" dirty="0"/>
                <a:t> </a:t>
              </a:r>
              <a:r>
                <a:rPr lang="en-US" dirty="0" err="1" smtClean="0"/>
                <a:t>কী</a:t>
              </a:r>
              <a:r>
                <a:rPr lang="en-US" dirty="0" smtClean="0"/>
                <a:t> </a:t>
              </a:r>
              <a:r>
                <a:rPr lang="en-US" dirty="0" err="1" smtClean="0"/>
                <a:t>করছে</a:t>
              </a:r>
              <a:r>
                <a:rPr lang="en-US" dirty="0" smtClean="0"/>
                <a:t>?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5361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772400" cy="609600"/>
          </a:xfrm>
          <a:extLst/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US" sz="3200" spc="50" dirty="0" err="1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sz="3200" spc="50" dirty="0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spc="50" dirty="0" err="1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আলোচ্য</a:t>
            </a:r>
            <a:r>
              <a:rPr lang="en-US" sz="3200" spc="50" dirty="0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spc="50" dirty="0" err="1" smtClean="0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3200" spc="50" dirty="0" smtClean="0">
                <a:ln w="1143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3200" spc="50" dirty="0">
              <a:ln w="11430"/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144000" cy="13716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0"/>
              </a:spcBef>
            </a:pPr>
            <a:r>
              <a:rPr lang="en-US" sz="4800" b="1" spc="50" dirty="0" err="1">
                <a:ln w="11430"/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ea typeface="+mj-ea"/>
                <a:cs typeface="Nikosh" pitchFamily="2" charset="0"/>
              </a:rPr>
              <a:t>যোগাযোগ</a:t>
            </a:r>
            <a:endParaRPr lang="en-US" sz="4800" b="1" spc="50" dirty="0">
              <a:ln w="11430"/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2108930"/>
            <a:ext cx="2514600" cy="187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772400" cy="884238"/>
          </a:xfrm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667000"/>
            <a:ext cx="7848600" cy="3429000"/>
          </a:xfrm>
        </p:spPr>
        <p:txBody>
          <a:bodyPr>
            <a:noAutofit/>
          </a:bodyPr>
          <a:lstStyle/>
          <a:p>
            <a:pPr lvl="0"/>
            <a:r>
              <a:rPr lang="bn-IN" sz="2400" dirty="0">
                <a:latin typeface="Nikosh" pitchFamily="2" charset="0"/>
                <a:cs typeface="Nikosh" pitchFamily="2" charset="0"/>
              </a:rPr>
              <a:t>যোগাযোগের মাধ্যম হিসেবে আইসিটি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-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র ভূমিকা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; </a:t>
            </a:r>
          </a:p>
          <a:p>
            <a:pPr lvl="0"/>
            <a:r>
              <a:rPr lang="bn-IN" sz="2400" dirty="0" smtClean="0">
                <a:latin typeface="Nikosh" pitchFamily="2" charset="0"/>
                <a:cs typeface="Nikosh" pitchFamily="2" charset="0"/>
              </a:rPr>
              <a:t>একমুখী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যোগাযোগ বা ব্রডকাস্ট পদ্ধতি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উদাহরণসহ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;</a:t>
            </a: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 lvl="0"/>
            <a:r>
              <a:rPr lang="bn-IN" sz="2400" dirty="0" smtClean="0">
                <a:latin typeface="Nikosh" pitchFamily="2" charset="0"/>
                <a:cs typeface="Nikosh" pitchFamily="2" charset="0"/>
              </a:rPr>
              <a:t>দ্বিমুখী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যোগাযোগ পদ্ধতি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উদাহরণসহ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;</a:t>
            </a:r>
            <a:endParaRPr lang="en-US" sz="2400" dirty="0">
              <a:latin typeface="Nikosh" pitchFamily="2" charset="0"/>
              <a:cs typeface="Nikosh" pitchFamily="2" charset="0"/>
            </a:endParaRPr>
          </a:p>
          <a:p>
            <a:pPr lvl="0"/>
            <a:r>
              <a:rPr lang="bn-IN" sz="2400" dirty="0" smtClean="0">
                <a:latin typeface="Nikosh" pitchFamily="2" charset="0"/>
                <a:cs typeface="Nikosh" pitchFamily="2" charset="0"/>
              </a:rPr>
              <a:t>একই </a:t>
            </a:r>
            <a:r>
              <a:rPr lang="bn-IN" sz="2400" dirty="0">
                <a:latin typeface="Nikosh" pitchFamily="2" charset="0"/>
                <a:cs typeface="Nikosh" pitchFamily="2" charset="0"/>
              </a:rPr>
              <a:t>সাথে একমূখী ও দ্বিমুখী যোগাযোগের মাধ্যম হিসেবে আইসিটির সুবিধা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 পারবে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;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14400" y="179832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sz="3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এই</a:t>
            </a:r>
            <a:r>
              <a:rPr lang="en-US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শেষে</a:t>
            </a:r>
            <a:r>
              <a:rPr lang="en-US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EAFB3-639D-4B5C-9C75-5908CA2CEB8A}" type="datetime1">
              <a:rPr lang="en-US" smtClean="0"/>
              <a:t>9/19/2019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074AC-816D-4F58-812C-2E176D2720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7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2800" dirty="0" smtClean="0">
                <a:latin typeface="Nikosh" pitchFamily="2" charset="0"/>
                <a:cs typeface="Nikosh" pitchFamily="2" charset="0"/>
              </a:rPr>
              <a:t>বাংলাদেশের মুক্তিযুদ্ধে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-</a:t>
            </a:r>
            <a:r>
              <a:rPr lang="bn-IN" sz="2800" dirty="0">
                <a:latin typeface="Nikosh" pitchFamily="2" charset="0"/>
                <a:cs typeface="Nikosh" pitchFamily="2" charset="0"/>
              </a:rPr>
              <a:t>র ভূমিকা 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3" t="18519" r="10515" b="55152"/>
          <a:stretch/>
        </p:blipFill>
        <p:spPr>
          <a:xfrm>
            <a:off x="1336582" y="2620623"/>
            <a:ext cx="1931937" cy="2279638"/>
          </a:xfrm>
        </p:spPr>
      </p:pic>
      <p:sp>
        <p:nvSpPr>
          <p:cNvPr id="5" name="TextBox 4"/>
          <p:cNvSpPr txBox="1"/>
          <p:nvPr/>
        </p:nvSpPr>
        <p:spPr>
          <a:xfrm>
            <a:off x="3268519" y="3048000"/>
            <a:ext cx="3550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" pitchFamily="2" charset="0"/>
                <a:cs typeface="Nikosh" pitchFamily="2" charset="0"/>
              </a:rPr>
              <a:t>১৯৭১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সালের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১৩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আগস্ট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পঙ্কজ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মল্লিক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শুনেছিলেন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আঘাত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হানার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সংকেত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2" descr="http://webapps.aljazeera.net/aje/custom/worldradioday/img/radio3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299" y="2641405"/>
            <a:ext cx="1441788" cy="1655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16033" y="4700206"/>
            <a:ext cx="3288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Nikosh" pitchFamily="2" charset="0"/>
                <a:cs typeface="Nikosh" pitchFamily="2" charset="0"/>
              </a:rPr>
              <a:t>“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আমি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তোমায়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যতো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শুনিয়েছিলাম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latin typeface="Nikosh" pitchFamily="2" charset="0"/>
                <a:cs typeface="Nikosh" pitchFamily="2" charset="0"/>
              </a:rPr>
              <a:t>গান</a:t>
            </a:r>
            <a:r>
              <a:rPr lang="en-US" sz="2000" dirty="0" smtClean="0">
                <a:latin typeface="Nikosh" pitchFamily="2" charset="0"/>
                <a:cs typeface="Nikosh" pitchFamily="2" charset="0"/>
              </a:rPr>
              <a:t>”</a:t>
            </a:r>
            <a:endParaRPr lang="en-US" sz="20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58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8726" y="2962563"/>
            <a:ext cx="7764379" cy="12192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সেই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গানটি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কত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তারিখে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গানটি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রেডিওতে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গেয়েছিল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?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গানটির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মূল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প্রতিপাদ্য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ছিল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73505" y="381000"/>
            <a:ext cx="8229600" cy="1143000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একক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47"/>
          <a:stretch/>
        </p:blipFill>
        <p:spPr>
          <a:xfrm>
            <a:off x="3632173" y="1507836"/>
            <a:ext cx="2112264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যোগাযোগ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…</a:t>
            </a:r>
            <a:endParaRPr lang="en-US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0760" y="5869518"/>
            <a:ext cx="3417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আদান-প্রদান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 smtClean="0">
                <a:latin typeface="Nikosh" pitchFamily="2" charset="0"/>
                <a:cs typeface="Nikosh" pitchFamily="2" charset="0"/>
              </a:rPr>
              <a:t>করা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176118" y="4593334"/>
            <a:ext cx="986682" cy="1276184"/>
            <a:chOff x="6176118" y="4398266"/>
            <a:chExt cx="2087002" cy="1471252"/>
          </a:xfrm>
        </p:grpSpPr>
        <p:sp>
          <p:nvSpPr>
            <p:cNvPr id="7" name="TextBox 6"/>
            <p:cNvSpPr txBox="1"/>
            <p:nvPr/>
          </p:nvSpPr>
          <p:spPr>
            <a:xfrm>
              <a:off x="7656864" y="5346298"/>
              <a:ext cx="6062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বলা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1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43" t="67885" r="18928" b="13722"/>
            <a:stretch/>
          </p:blipFill>
          <p:spPr>
            <a:xfrm>
              <a:off x="6176118" y="4398266"/>
              <a:ext cx="1408465" cy="1026448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6071342" y="2259691"/>
            <a:ext cx="1513241" cy="458834"/>
            <a:chOff x="6071342" y="1506973"/>
            <a:chExt cx="1975409" cy="1211552"/>
          </a:xfrm>
        </p:grpSpPr>
        <p:sp>
          <p:nvSpPr>
            <p:cNvPr id="6" name="TextBox 5"/>
            <p:cNvSpPr txBox="1"/>
            <p:nvPr/>
          </p:nvSpPr>
          <p:spPr>
            <a:xfrm>
              <a:off x="7339506" y="1506973"/>
              <a:ext cx="7072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লিখা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2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92" t="9349" r="18654" b="71472"/>
            <a:stretch/>
          </p:blipFill>
          <p:spPr>
            <a:xfrm>
              <a:off x="6071342" y="1768583"/>
              <a:ext cx="1231900" cy="949942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4188541" y="2886295"/>
            <a:ext cx="1333169" cy="1071265"/>
            <a:chOff x="3848431" y="3073733"/>
            <a:chExt cx="1839301" cy="1655132"/>
          </a:xfrm>
        </p:grpSpPr>
        <p:sp>
          <p:nvSpPr>
            <p:cNvPr id="9" name="TextBox 8"/>
            <p:cNvSpPr txBox="1"/>
            <p:nvPr/>
          </p:nvSpPr>
          <p:spPr>
            <a:xfrm>
              <a:off x="3848431" y="4267200"/>
              <a:ext cx="16450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যোগাযোগ</a:t>
              </a:r>
              <a:r>
                <a:rPr lang="en-US" sz="2400" dirty="0" smtClean="0"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2400" dirty="0" err="1" smtClean="0">
                  <a:latin typeface="Nikosh" pitchFamily="2" charset="0"/>
                  <a:cs typeface="Nikosh" pitchFamily="2" charset="0"/>
                </a:rPr>
                <a:t>হলো</a:t>
              </a:r>
              <a:endParaRPr lang="en-US" sz="24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3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60" t="35369" r="35573" b="40682"/>
            <a:stretch/>
          </p:blipFill>
          <p:spPr>
            <a:xfrm>
              <a:off x="3873831" y="3073733"/>
              <a:ext cx="1813901" cy="118621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489351" y="1876954"/>
            <a:ext cx="1634849" cy="756101"/>
            <a:chOff x="1489351" y="1373432"/>
            <a:chExt cx="2130754" cy="1259624"/>
          </a:xfrm>
        </p:grpSpPr>
        <p:sp>
          <p:nvSpPr>
            <p:cNvPr id="5" name="TextBox 4"/>
            <p:cNvSpPr txBox="1"/>
            <p:nvPr/>
          </p:nvSpPr>
          <p:spPr>
            <a:xfrm>
              <a:off x="1489351" y="1373432"/>
              <a:ext cx="8451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ইশারা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4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75" t="9142" r="61086" b="71686"/>
            <a:stretch/>
          </p:blipFill>
          <p:spPr>
            <a:xfrm>
              <a:off x="2389195" y="1683467"/>
              <a:ext cx="1230910" cy="94958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905000" y="4568631"/>
            <a:ext cx="1468069" cy="945179"/>
            <a:chOff x="1656131" y="4693507"/>
            <a:chExt cx="1769869" cy="1254427"/>
          </a:xfrm>
        </p:grpSpPr>
        <p:sp>
          <p:nvSpPr>
            <p:cNvPr id="8" name="TextBox 7"/>
            <p:cNvSpPr txBox="1"/>
            <p:nvPr/>
          </p:nvSpPr>
          <p:spPr>
            <a:xfrm>
              <a:off x="1656131" y="5424714"/>
              <a:ext cx="5229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Nikosh" pitchFamily="2" charset="0"/>
                  <a:cs typeface="Nikosh" pitchFamily="2" charset="0"/>
                </a:rPr>
                <a:t>যন্ত্র</a:t>
              </a:r>
              <a:endParaRPr lang="en-US" sz="2800" dirty="0">
                <a:latin typeface="Nikosh" pitchFamily="2" charset="0"/>
                <a:cs typeface="Nikosh" pitchFamily="2" charset="0"/>
              </a:endParaRPr>
            </a:p>
          </p:txBody>
        </p:sp>
        <p:pic>
          <p:nvPicPr>
            <p:cNvPr id="18" name="Content Placeholder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94" t="68675" r="60824" b="12863"/>
            <a:stretch/>
          </p:blipFill>
          <p:spPr>
            <a:xfrm>
              <a:off x="2179031" y="4693507"/>
              <a:ext cx="1246969" cy="914401"/>
            </a:xfrm>
            <a:prstGeom prst="rect">
              <a:avLst/>
            </a:prstGeom>
          </p:spPr>
        </p:pic>
      </p:grpSp>
      <p:cxnSp>
        <p:nvCxnSpPr>
          <p:cNvPr id="24" name="Straight Arrow Connector 23"/>
          <p:cNvCxnSpPr>
            <a:stCxn id="14" idx="3"/>
          </p:cNvCxnSpPr>
          <p:nvPr/>
        </p:nvCxnSpPr>
        <p:spPr>
          <a:xfrm flipV="1">
            <a:off x="3124200" y="2158262"/>
            <a:ext cx="2819400" cy="1897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705600" y="2816059"/>
            <a:ext cx="29923" cy="16797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620105" y="5027464"/>
            <a:ext cx="25411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3004650" y="2718525"/>
            <a:ext cx="0" cy="1641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54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যোগাযোগের</a:t>
            </a:r>
            <a:r>
              <a:rPr lang="en-US" sz="3600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প্রকারভেদ</a:t>
            </a:r>
            <a:r>
              <a:rPr lang="en-US" sz="3600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3600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3309409" y="2286000"/>
            <a:ext cx="1414992" cy="950384"/>
          </a:xfrm>
          <a:custGeom>
            <a:avLst/>
            <a:gdLst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7312 w 21600"/>
              <a:gd name="connsiteY22" fmla="*/ 6320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00 w 21600"/>
              <a:gd name="connsiteY0" fmla="*/ 580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6239 w 21600"/>
              <a:gd name="connsiteY22" fmla="*/ 3946 h 21600"/>
              <a:gd name="connsiteX23" fmla="*/ 8352 w 21600"/>
              <a:gd name="connsiteY23" fmla="*/ 2295 h 21600"/>
              <a:gd name="connsiteX24" fmla="*/ 10800 w 21600"/>
              <a:gd name="connsiteY24" fmla="*/ 5800 h 21600"/>
              <a:gd name="connsiteX0" fmla="*/ 10889 w 21600"/>
              <a:gd name="connsiteY0" fmla="*/ 3110 h 21600"/>
              <a:gd name="connsiteX1" fmla="*/ 14522 w 21600"/>
              <a:gd name="connsiteY1" fmla="*/ 0 h 21600"/>
              <a:gd name="connsiteX2" fmla="*/ 14155 w 21600"/>
              <a:gd name="connsiteY2" fmla="*/ 5325 h 21600"/>
              <a:gd name="connsiteX3" fmla="*/ 18380 w 21600"/>
              <a:gd name="connsiteY3" fmla="*/ 4457 h 21600"/>
              <a:gd name="connsiteX4" fmla="*/ 16702 w 21600"/>
              <a:gd name="connsiteY4" fmla="*/ 7315 h 21600"/>
              <a:gd name="connsiteX5" fmla="*/ 21097 w 21600"/>
              <a:gd name="connsiteY5" fmla="*/ 8137 h 21600"/>
              <a:gd name="connsiteX6" fmla="*/ 17607 w 21600"/>
              <a:gd name="connsiteY6" fmla="*/ 10475 h 21600"/>
              <a:gd name="connsiteX7" fmla="*/ 21600 w 21600"/>
              <a:gd name="connsiteY7" fmla="*/ 13290 h 21600"/>
              <a:gd name="connsiteX8" fmla="*/ 16837 w 21600"/>
              <a:gd name="connsiteY8" fmla="*/ 12942 h 21600"/>
              <a:gd name="connsiteX9" fmla="*/ 18145 w 21600"/>
              <a:gd name="connsiteY9" fmla="*/ 18095 h 21600"/>
              <a:gd name="connsiteX10" fmla="*/ 14020 w 21600"/>
              <a:gd name="connsiteY10" fmla="*/ 14457 h 21600"/>
              <a:gd name="connsiteX11" fmla="*/ 13247 w 21600"/>
              <a:gd name="connsiteY11" fmla="*/ 19737 h 21600"/>
              <a:gd name="connsiteX12" fmla="*/ 10532 w 21600"/>
              <a:gd name="connsiteY12" fmla="*/ 14935 h 21600"/>
              <a:gd name="connsiteX13" fmla="*/ 8485 w 21600"/>
              <a:gd name="connsiteY13" fmla="*/ 21600 h 21600"/>
              <a:gd name="connsiteX14" fmla="*/ 7715 w 21600"/>
              <a:gd name="connsiteY14" fmla="*/ 15627 h 21600"/>
              <a:gd name="connsiteX15" fmla="*/ 4762 w 21600"/>
              <a:gd name="connsiteY15" fmla="*/ 17617 h 21600"/>
              <a:gd name="connsiteX16" fmla="*/ 5667 w 21600"/>
              <a:gd name="connsiteY16" fmla="*/ 13937 h 21600"/>
              <a:gd name="connsiteX17" fmla="*/ 135 w 21600"/>
              <a:gd name="connsiteY17" fmla="*/ 14587 h 21600"/>
              <a:gd name="connsiteX18" fmla="*/ 3722 w 21600"/>
              <a:gd name="connsiteY18" fmla="*/ 11775 h 21600"/>
              <a:gd name="connsiteX19" fmla="*/ 0 w 21600"/>
              <a:gd name="connsiteY19" fmla="*/ 8615 h 21600"/>
              <a:gd name="connsiteX20" fmla="*/ 4627 w 21600"/>
              <a:gd name="connsiteY20" fmla="*/ 7617 h 21600"/>
              <a:gd name="connsiteX21" fmla="*/ 370 w 21600"/>
              <a:gd name="connsiteY21" fmla="*/ 2295 h 21600"/>
              <a:gd name="connsiteX22" fmla="*/ 6239 w 21600"/>
              <a:gd name="connsiteY22" fmla="*/ 3946 h 21600"/>
              <a:gd name="connsiteX23" fmla="*/ 8352 w 21600"/>
              <a:gd name="connsiteY23" fmla="*/ 2295 h 21600"/>
              <a:gd name="connsiteX24" fmla="*/ 10889 w 21600"/>
              <a:gd name="connsiteY24" fmla="*/ 3110 h 21600"/>
              <a:gd name="connsiteX0" fmla="*/ 10889 w 21600"/>
              <a:gd name="connsiteY0" fmla="*/ 1211 h 19701"/>
              <a:gd name="connsiteX1" fmla="*/ 14164 w 21600"/>
              <a:gd name="connsiteY1" fmla="*/ 0 h 19701"/>
              <a:gd name="connsiteX2" fmla="*/ 14155 w 21600"/>
              <a:gd name="connsiteY2" fmla="*/ 3426 h 19701"/>
              <a:gd name="connsiteX3" fmla="*/ 18380 w 21600"/>
              <a:gd name="connsiteY3" fmla="*/ 2558 h 19701"/>
              <a:gd name="connsiteX4" fmla="*/ 16702 w 21600"/>
              <a:gd name="connsiteY4" fmla="*/ 5416 h 19701"/>
              <a:gd name="connsiteX5" fmla="*/ 21097 w 21600"/>
              <a:gd name="connsiteY5" fmla="*/ 6238 h 19701"/>
              <a:gd name="connsiteX6" fmla="*/ 17607 w 21600"/>
              <a:gd name="connsiteY6" fmla="*/ 8576 h 19701"/>
              <a:gd name="connsiteX7" fmla="*/ 21600 w 21600"/>
              <a:gd name="connsiteY7" fmla="*/ 11391 h 19701"/>
              <a:gd name="connsiteX8" fmla="*/ 16837 w 21600"/>
              <a:gd name="connsiteY8" fmla="*/ 11043 h 19701"/>
              <a:gd name="connsiteX9" fmla="*/ 18145 w 21600"/>
              <a:gd name="connsiteY9" fmla="*/ 16196 h 19701"/>
              <a:gd name="connsiteX10" fmla="*/ 14020 w 21600"/>
              <a:gd name="connsiteY10" fmla="*/ 12558 h 19701"/>
              <a:gd name="connsiteX11" fmla="*/ 13247 w 21600"/>
              <a:gd name="connsiteY11" fmla="*/ 17838 h 19701"/>
              <a:gd name="connsiteX12" fmla="*/ 10532 w 21600"/>
              <a:gd name="connsiteY12" fmla="*/ 13036 h 19701"/>
              <a:gd name="connsiteX13" fmla="*/ 8485 w 21600"/>
              <a:gd name="connsiteY13" fmla="*/ 19701 h 19701"/>
              <a:gd name="connsiteX14" fmla="*/ 7715 w 21600"/>
              <a:gd name="connsiteY14" fmla="*/ 13728 h 19701"/>
              <a:gd name="connsiteX15" fmla="*/ 4762 w 21600"/>
              <a:gd name="connsiteY15" fmla="*/ 15718 h 19701"/>
              <a:gd name="connsiteX16" fmla="*/ 5667 w 21600"/>
              <a:gd name="connsiteY16" fmla="*/ 12038 h 19701"/>
              <a:gd name="connsiteX17" fmla="*/ 135 w 21600"/>
              <a:gd name="connsiteY17" fmla="*/ 12688 h 19701"/>
              <a:gd name="connsiteX18" fmla="*/ 3722 w 21600"/>
              <a:gd name="connsiteY18" fmla="*/ 9876 h 19701"/>
              <a:gd name="connsiteX19" fmla="*/ 0 w 21600"/>
              <a:gd name="connsiteY19" fmla="*/ 6716 h 19701"/>
              <a:gd name="connsiteX20" fmla="*/ 4627 w 21600"/>
              <a:gd name="connsiteY20" fmla="*/ 5718 h 19701"/>
              <a:gd name="connsiteX21" fmla="*/ 370 w 21600"/>
              <a:gd name="connsiteY21" fmla="*/ 396 h 19701"/>
              <a:gd name="connsiteX22" fmla="*/ 6239 w 21600"/>
              <a:gd name="connsiteY22" fmla="*/ 2047 h 19701"/>
              <a:gd name="connsiteX23" fmla="*/ 8352 w 21600"/>
              <a:gd name="connsiteY23" fmla="*/ 396 h 19701"/>
              <a:gd name="connsiteX24" fmla="*/ 10889 w 21600"/>
              <a:gd name="connsiteY24" fmla="*/ 1211 h 19701"/>
              <a:gd name="connsiteX0" fmla="*/ 10889 w 21600"/>
              <a:gd name="connsiteY0" fmla="*/ 1211 h 19701"/>
              <a:gd name="connsiteX1" fmla="*/ 14164 w 21600"/>
              <a:gd name="connsiteY1" fmla="*/ 0 h 19701"/>
              <a:gd name="connsiteX2" fmla="*/ 14155 w 21600"/>
              <a:gd name="connsiteY2" fmla="*/ 3426 h 19701"/>
              <a:gd name="connsiteX3" fmla="*/ 16949 w 21600"/>
              <a:gd name="connsiteY3" fmla="*/ 3507 h 19701"/>
              <a:gd name="connsiteX4" fmla="*/ 16702 w 21600"/>
              <a:gd name="connsiteY4" fmla="*/ 5416 h 19701"/>
              <a:gd name="connsiteX5" fmla="*/ 21097 w 21600"/>
              <a:gd name="connsiteY5" fmla="*/ 6238 h 19701"/>
              <a:gd name="connsiteX6" fmla="*/ 17607 w 21600"/>
              <a:gd name="connsiteY6" fmla="*/ 8576 h 19701"/>
              <a:gd name="connsiteX7" fmla="*/ 21600 w 21600"/>
              <a:gd name="connsiteY7" fmla="*/ 11391 h 19701"/>
              <a:gd name="connsiteX8" fmla="*/ 16837 w 21600"/>
              <a:gd name="connsiteY8" fmla="*/ 11043 h 19701"/>
              <a:gd name="connsiteX9" fmla="*/ 18145 w 21600"/>
              <a:gd name="connsiteY9" fmla="*/ 16196 h 19701"/>
              <a:gd name="connsiteX10" fmla="*/ 14020 w 21600"/>
              <a:gd name="connsiteY10" fmla="*/ 12558 h 19701"/>
              <a:gd name="connsiteX11" fmla="*/ 13247 w 21600"/>
              <a:gd name="connsiteY11" fmla="*/ 17838 h 19701"/>
              <a:gd name="connsiteX12" fmla="*/ 10532 w 21600"/>
              <a:gd name="connsiteY12" fmla="*/ 13036 h 19701"/>
              <a:gd name="connsiteX13" fmla="*/ 8485 w 21600"/>
              <a:gd name="connsiteY13" fmla="*/ 19701 h 19701"/>
              <a:gd name="connsiteX14" fmla="*/ 7715 w 21600"/>
              <a:gd name="connsiteY14" fmla="*/ 13728 h 19701"/>
              <a:gd name="connsiteX15" fmla="*/ 4762 w 21600"/>
              <a:gd name="connsiteY15" fmla="*/ 15718 h 19701"/>
              <a:gd name="connsiteX16" fmla="*/ 5667 w 21600"/>
              <a:gd name="connsiteY16" fmla="*/ 12038 h 19701"/>
              <a:gd name="connsiteX17" fmla="*/ 135 w 21600"/>
              <a:gd name="connsiteY17" fmla="*/ 12688 h 19701"/>
              <a:gd name="connsiteX18" fmla="*/ 3722 w 21600"/>
              <a:gd name="connsiteY18" fmla="*/ 9876 h 19701"/>
              <a:gd name="connsiteX19" fmla="*/ 0 w 21600"/>
              <a:gd name="connsiteY19" fmla="*/ 6716 h 19701"/>
              <a:gd name="connsiteX20" fmla="*/ 4627 w 21600"/>
              <a:gd name="connsiteY20" fmla="*/ 5718 h 19701"/>
              <a:gd name="connsiteX21" fmla="*/ 370 w 21600"/>
              <a:gd name="connsiteY21" fmla="*/ 396 h 19701"/>
              <a:gd name="connsiteX22" fmla="*/ 6239 w 21600"/>
              <a:gd name="connsiteY22" fmla="*/ 2047 h 19701"/>
              <a:gd name="connsiteX23" fmla="*/ 8352 w 21600"/>
              <a:gd name="connsiteY23" fmla="*/ 396 h 19701"/>
              <a:gd name="connsiteX24" fmla="*/ 10889 w 21600"/>
              <a:gd name="connsiteY24" fmla="*/ 1211 h 19701"/>
              <a:gd name="connsiteX0" fmla="*/ 10889 w 21600"/>
              <a:gd name="connsiteY0" fmla="*/ 1211 h 19701"/>
              <a:gd name="connsiteX1" fmla="*/ 14164 w 21600"/>
              <a:gd name="connsiteY1" fmla="*/ 0 h 19701"/>
              <a:gd name="connsiteX2" fmla="*/ 14155 w 21600"/>
              <a:gd name="connsiteY2" fmla="*/ 3426 h 19701"/>
              <a:gd name="connsiteX3" fmla="*/ 16949 w 21600"/>
              <a:gd name="connsiteY3" fmla="*/ 3507 h 19701"/>
              <a:gd name="connsiteX4" fmla="*/ 16702 w 21600"/>
              <a:gd name="connsiteY4" fmla="*/ 5416 h 19701"/>
              <a:gd name="connsiteX5" fmla="*/ 19040 w 21600"/>
              <a:gd name="connsiteY5" fmla="*/ 6554 h 19701"/>
              <a:gd name="connsiteX6" fmla="*/ 17607 w 21600"/>
              <a:gd name="connsiteY6" fmla="*/ 8576 h 19701"/>
              <a:gd name="connsiteX7" fmla="*/ 21600 w 21600"/>
              <a:gd name="connsiteY7" fmla="*/ 11391 h 19701"/>
              <a:gd name="connsiteX8" fmla="*/ 16837 w 21600"/>
              <a:gd name="connsiteY8" fmla="*/ 11043 h 19701"/>
              <a:gd name="connsiteX9" fmla="*/ 18145 w 21600"/>
              <a:gd name="connsiteY9" fmla="*/ 16196 h 19701"/>
              <a:gd name="connsiteX10" fmla="*/ 14020 w 21600"/>
              <a:gd name="connsiteY10" fmla="*/ 12558 h 19701"/>
              <a:gd name="connsiteX11" fmla="*/ 13247 w 21600"/>
              <a:gd name="connsiteY11" fmla="*/ 17838 h 19701"/>
              <a:gd name="connsiteX12" fmla="*/ 10532 w 21600"/>
              <a:gd name="connsiteY12" fmla="*/ 13036 h 19701"/>
              <a:gd name="connsiteX13" fmla="*/ 8485 w 21600"/>
              <a:gd name="connsiteY13" fmla="*/ 19701 h 19701"/>
              <a:gd name="connsiteX14" fmla="*/ 7715 w 21600"/>
              <a:gd name="connsiteY14" fmla="*/ 13728 h 19701"/>
              <a:gd name="connsiteX15" fmla="*/ 4762 w 21600"/>
              <a:gd name="connsiteY15" fmla="*/ 15718 h 19701"/>
              <a:gd name="connsiteX16" fmla="*/ 5667 w 21600"/>
              <a:gd name="connsiteY16" fmla="*/ 12038 h 19701"/>
              <a:gd name="connsiteX17" fmla="*/ 135 w 21600"/>
              <a:gd name="connsiteY17" fmla="*/ 12688 h 19701"/>
              <a:gd name="connsiteX18" fmla="*/ 3722 w 21600"/>
              <a:gd name="connsiteY18" fmla="*/ 9876 h 19701"/>
              <a:gd name="connsiteX19" fmla="*/ 0 w 21600"/>
              <a:gd name="connsiteY19" fmla="*/ 6716 h 19701"/>
              <a:gd name="connsiteX20" fmla="*/ 4627 w 21600"/>
              <a:gd name="connsiteY20" fmla="*/ 5718 h 19701"/>
              <a:gd name="connsiteX21" fmla="*/ 370 w 21600"/>
              <a:gd name="connsiteY21" fmla="*/ 396 h 19701"/>
              <a:gd name="connsiteX22" fmla="*/ 6239 w 21600"/>
              <a:gd name="connsiteY22" fmla="*/ 2047 h 19701"/>
              <a:gd name="connsiteX23" fmla="*/ 8352 w 21600"/>
              <a:gd name="connsiteY23" fmla="*/ 396 h 19701"/>
              <a:gd name="connsiteX24" fmla="*/ 10889 w 21600"/>
              <a:gd name="connsiteY24" fmla="*/ 1211 h 19701"/>
              <a:gd name="connsiteX0" fmla="*/ 10889 w 21600"/>
              <a:gd name="connsiteY0" fmla="*/ 1211 h 19701"/>
              <a:gd name="connsiteX1" fmla="*/ 14164 w 21600"/>
              <a:gd name="connsiteY1" fmla="*/ 0 h 19701"/>
              <a:gd name="connsiteX2" fmla="*/ 14155 w 21600"/>
              <a:gd name="connsiteY2" fmla="*/ 3426 h 19701"/>
              <a:gd name="connsiteX3" fmla="*/ 16949 w 21600"/>
              <a:gd name="connsiteY3" fmla="*/ 3507 h 19701"/>
              <a:gd name="connsiteX4" fmla="*/ 16702 w 21600"/>
              <a:gd name="connsiteY4" fmla="*/ 5416 h 19701"/>
              <a:gd name="connsiteX5" fmla="*/ 19040 w 21600"/>
              <a:gd name="connsiteY5" fmla="*/ 6554 h 19701"/>
              <a:gd name="connsiteX6" fmla="*/ 17607 w 21600"/>
              <a:gd name="connsiteY6" fmla="*/ 8576 h 19701"/>
              <a:gd name="connsiteX7" fmla="*/ 21600 w 21600"/>
              <a:gd name="connsiteY7" fmla="*/ 11391 h 19701"/>
              <a:gd name="connsiteX8" fmla="*/ 18917 w 21600"/>
              <a:gd name="connsiteY8" fmla="*/ 10404 h 19701"/>
              <a:gd name="connsiteX9" fmla="*/ 16837 w 21600"/>
              <a:gd name="connsiteY9" fmla="*/ 11043 h 19701"/>
              <a:gd name="connsiteX10" fmla="*/ 18145 w 21600"/>
              <a:gd name="connsiteY10" fmla="*/ 16196 h 19701"/>
              <a:gd name="connsiteX11" fmla="*/ 14020 w 21600"/>
              <a:gd name="connsiteY11" fmla="*/ 12558 h 19701"/>
              <a:gd name="connsiteX12" fmla="*/ 13247 w 21600"/>
              <a:gd name="connsiteY12" fmla="*/ 17838 h 19701"/>
              <a:gd name="connsiteX13" fmla="*/ 10532 w 21600"/>
              <a:gd name="connsiteY13" fmla="*/ 13036 h 19701"/>
              <a:gd name="connsiteX14" fmla="*/ 8485 w 21600"/>
              <a:gd name="connsiteY14" fmla="*/ 19701 h 19701"/>
              <a:gd name="connsiteX15" fmla="*/ 7715 w 21600"/>
              <a:gd name="connsiteY15" fmla="*/ 13728 h 19701"/>
              <a:gd name="connsiteX16" fmla="*/ 4762 w 21600"/>
              <a:gd name="connsiteY16" fmla="*/ 15718 h 19701"/>
              <a:gd name="connsiteX17" fmla="*/ 5667 w 21600"/>
              <a:gd name="connsiteY17" fmla="*/ 12038 h 19701"/>
              <a:gd name="connsiteX18" fmla="*/ 135 w 21600"/>
              <a:gd name="connsiteY18" fmla="*/ 12688 h 19701"/>
              <a:gd name="connsiteX19" fmla="*/ 3722 w 21600"/>
              <a:gd name="connsiteY19" fmla="*/ 9876 h 19701"/>
              <a:gd name="connsiteX20" fmla="*/ 0 w 21600"/>
              <a:gd name="connsiteY20" fmla="*/ 6716 h 19701"/>
              <a:gd name="connsiteX21" fmla="*/ 4627 w 21600"/>
              <a:gd name="connsiteY21" fmla="*/ 5718 h 19701"/>
              <a:gd name="connsiteX22" fmla="*/ 370 w 21600"/>
              <a:gd name="connsiteY22" fmla="*/ 396 h 19701"/>
              <a:gd name="connsiteX23" fmla="*/ 6239 w 21600"/>
              <a:gd name="connsiteY23" fmla="*/ 2047 h 19701"/>
              <a:gd name="connsiteX24" fmla="*/ 8352 w 21600"/>
              <a:gd name="connsiteY24" fmla="*/ 396 h 19701"/>
              <a:gd name="connsiteX25" fmla="*/ 10889 w 21600"/>
              <a:gd name="connsiteY25" fmla="*/ 1211 h 19701"/>
              <a:gd name="connsiteX0" fmla="*/ 10889 w 19811"/>
              <a:gd name="connsiteY0" fmla="*/ 1211 h 19701"/>
              <a:gd name="connsiteX1" fmla="*/ 14164 w 19811"/>
              <a:gd name="connsiteY1" fmla="*/ 0 h 19701"/>
              <a:gd name="connsiteX2" fmla="*/ 14155 w 19811"/>
              <a:gd name="connsiteY2" fmla="*/ 3426 h 19701"/>
              <a:gd name="connsiteX3" fmla="*/ 16949 w 19811"/>
              <a:gd name="connsiteY3" fmla="*/ 3507 h 19701"/>
              <a:gd name="connsiteX4" fmla="*/ 16702 w 19811"/>
              <a:gd name="connsiteY4" fmla="*/ 5416 h 19701"/>
              <a:gd name="connsiteX5" fmla="*/ 19040 w 19811"/>
              <a:gd name="connsiteY5" fmla="*/ 6554 h 19701"/>
              <a:gd name="connsiteX6" fmla="*/ 17607 w 19811"/>
              <a:gd name="connsiteY6" fmla="*/ 8576 h 19701"/>
              <a:gd name="connsiteX7" fmla="*/ 19811 w 19811"/>
              <a:gd name="connsiteY7" fmla="*/ 10283 h 19701"/>
              <a:gd name="connsiteX8" fmla="*/ 18917 w 19811"/>
              <a:gd name="connsiteY8" fmla="*/ 10404 h 19701"/>
              <a:gd name="connsiteX9" fmla="*/ 16837 w 19811"/>
              <a:gd name="connsiteY9" fmla="*/ 11043 h 19701"/>
              <a:gd name="connsiteX10" fmla="*/ 18145 w 19811"/>
              <a:gd name="connsiteY10" fmla="*/ 16196 h 19701"/>
              <a:gd name="connsiteX11" fmla="*/ 14020 w 19811"/>
              <a:gd name="connsiteY11" fmla="*/ 12558 h 19701"/>
              <a:gd name="connsiteX12" fmla="*/ 13247 w 19811"/>
              <a:gd name="connsiteY12" fmla="*/ 17838 h 19701"/>
              <a:gd name="connsiteX13" fmla="*/ 10532 w 19811"/>
              <a:gd name="connsiteY13" fmla="*/ 13036 h 19701"/>
              <a:gd name="connsiteX14" fmla="*/ 8485 w 19811"/>
              <a:gd name="connsiteY14" fmla="*/ 19701 h 19701"/>
              <a:gd name="connsiteX15" fmla="*/ 7715 w 19811"/>
              <a:gd name="connsiteY15" fmla="*/ 13728 h 19701"/>
              <a:gd name="connsiteX16" fmla="*/ 4762 w 19811"/>
              <a:gd name="connsiteY16" fmla="*/ 15718 h 19701"/>
              <a:gd name="connsiteX17" fmla="*/ 5667 w 19811"/>
              <a:gd name="connsiteY17" fmla="*/ 12038 h 19701"/>
              <a:gd name="connsiteX18" fmla="*/ 135 w 19811"/>
              <a:gd name="connsiteY18" fmla="*/ 12688 h 19701"/>
              <a:gd name="connsiteX19" fmla="*/ 3722 w 19811"/>
              <a:gd name="connsiteY19" fmla="*/ 9876 h 19701"/>
              <a:gd name="connsiteX20" fmla="*/ 0 w 19811"/>
              <a:gd name="connsiteY20" fmla="*/ 6716 h 19701"/>
              <a:gd name="connsiteX21" fmla="*/ 4627 w 19811"/>
              <a:gd name="connsiteY21" fmla="*/ 5718 h 19701"/>
              <a:gd name="connsiteX22" fmla="*/ 370 w 19811"/>
              <a:gd name="connsiteY22" fmla="*/ 396 h 19701"/>
              <a:gd name="connsiteX23" fmla="*/ 6239 w 19811"/>
              <a:gd name="connsiteY23" fmla="*/ 2047 h 19701"/>
              <a:gd name="connsiteX24" fmla="*/ 8352 w 19811"/>
              <a:gd name="connsiteY24" fmla="*/ 396 h 19701"/>
              <a:gd name="connsiteX25" fmla="*/ 10889 w 19811"/>
              <a:gd name="connsiteY25" fmla="*/ 1211 h 19701"/>
              <a:gd name="connsiteX0" fmla="*/ 10889 w 19811"/>
              <a:gd name="connsiteY0" fmla="*/ 1211 h 19701"/>
              <a:gd name="connsiteX1" fmla="*/ 14164 w 19811"/>
              <a:gd name="connsiteY1" fmla="*/ 0 h 19701"/>
              <a:gd name="connsiteX2" fmla="*/ 14155 w 19811"/>
              <a:gd name="connsiteY2" fmla="*/ 3426 h 19701"/>
              <a:gd name="connsiteX3" fmla="*/ 16949 w 19811"/>
              <a:gd name="connsiteY3" fmla="*/ 3507 h 19701"/>
              <a:gd name="connsiteX4" fmla="*/ 16702 w 19811"/>
              <a:gd name="connsiteY4" fmla="*/ 5416 h 19701"/>
              <a:gd name="connsiteX5" fmla="*/ 19040 w 19811"/>
              <a:gd name="connsiteY5" fmla="*/ 6554 h 19701"/>
              <a:gd name="connsiteX6" fmla="*/ 17607 w 19811"/>
              <a:gd name="connsiteY6" fmla="*/ 8576 h 19701"/>
              <a:gd name="connsiteX7" fmla="*/ 19811 w 19811"/>
              <a:gd name="connsiteY7" fmla="*/ 10283 h 19701"/>
              <a:gd name="connsiteX8" fmla="*/ 18917 w 19811"/>
              <a:gd name="connsiteY8" fmla="*/ 10404 h 19701"/>
              <a:gd name="connsiteX9" fmla="*/ 16837 w 19811"/>
              <a:gd name="connsiteY9" fmla="*/ 11043 h 19701"/>
              <a:gd name="connsiteX10" fmla="*/ 16893 w 19811"/>
              <a:gd name="connsiteY10" fmla="*/ 13348 h 19701"/>
              <a:gd name="connsiteX11" fmla="*/ 14020 w 19811"/>
              <a:gd name="connsiteY11" fmla="*/ 12558 h 19701"/>
              <a:gd name="connsiteX12" fmla="*/ 13247 w 19811"/>
              <a:gd name="connsiteY12" fmla="*/ 17838 h 19701"/>
              <a:gd name="connsiteX13" fmla="*/ 10532 w 19811"/>
              <a:gd name="connsiteY13" fmla="*/ 13036 h 19701"/>
              <a:gd name="connsiteX14" fmla="*/ 8485 w 19811"/>
              <a:gd name="connsiteY14" fmla="*/ 19701 h 19701"/>
              <a:gd name="connsiteX15" fmla="*/ 7715 w 19811"/>
              <a:gd name="connsiteY15" fmla="*/ 13728 h 19701"/>
              <a:gd name="connsiteX16" fmla="*/ 4762 w 19811"/>
              <a:gd name="connsiteY16" fmla="*/ 15718 h 19701"/>
              <a:gd name="connsiteX17" fmla="*/ 5667 w 19811"/>
              <a:gd name="connsiteY17" fmla="*/ 12038 h 19701"/>
              <a:gd name="connsiteX18" fmla="*/ 135 w 19811"/>
              <a:gd name="connsiteY18" fmla="*/ 12688 h 19701"/>
              <a:gd name="connsiteX19" fmla="*/ 3722 w 19811"/>
              <a:gd name="connsiteY19" fmla="*/ 9876 h 19701"/>
              <a:gd name="connsiteX20" fmla="*/ 0 w 19811"/>
              <a:gd name="connsiteY20" fmla="*/ 6716 h 19701"/>
              <a:gd name="connsiteX21" fmla="*/ 4627 w 19811"/>
              <a:gd name="connsiteY21" fmla="*/ 5718 h 19701"/>
              <a:gd name="connsiteX22" fmla="*/ 370 w 19811"/>
              <a:gd name="connsiteY22" fmla="*/ 396 h 19701"/>
              <a:gd name="connsiteX23" fmla="*/ 6239 w 19811"/>
              <a:gd name="connsiteY23" fmla="*/ 2047 h 19701"/>
              <a:gd name="connsiteX24" fmla="*/ 8352 w 19811"/>
              <a:gd name="connsiteY24" fmla="*/ 396 h 19701"/>
              <a:gd name="connsiteX25" fmla="*/ 10889 w 19811"/>
              <a:gd name="connsiteY25" fmla="*/ 1211 h 19701"/>
              <a:gd name="connsiteX0" fmla="*/ 10889 w 19811"/>
              <a:gd name="connsiteY0" fmla="*/ 1211 h 19701"/>
              <a:gd name="connsiteX1" fmla="*/ 14164 w 19811"/>
              <a:gd name="connsiteY1" fmla="*/ 0 h 19701"/>
              <a:gd name="connsiteX2" fmla="*/ 14155 w 19811"/>
              <a:gd name="connsiteY2" fmla="*/ 3426 h 19701"/>
              <a:gd name="connsiteX3" fmla="*/ 16949 w 19811"/>
              <a:gd name="connsiteY3" fmla="*/ 3507 h 19701"/>
              <a:gd name="connsiteX4" fmla="*/ 16702 w 19811"/>
              <a:gd name="connsiteY4" fmla="*/ 5416 h 19701"/>
              <a:gd name="connsiteX5" fmla="*/ 19040 w 19811"/>
              <a:gd name="connsiteY5" fmla="*/ 6554 h 19701"/>
              <a:gd name="connsiteX6" fmla="*/ 17607 w 19811"/>
              <a:gd name="connsiteY6" fmla="*/ 8576 h 19701"/>
              <a:gd name="connsiteX7" fmla="*/ 19811 w 19811"/>
              <a:gd name="connsiteY7" fmla="*/ 10283 h 19701"/>
              <a:gd name="connsiteX8" fmla="*/ 18917 w 19811"/>
              <a:gd name="connsiteY8" fmla="*/ 10404 h 19701"/>
              <a:gd name="connsiteX9" fmla="*/ 16837 w 19811"/>
              <a:gd name="connsiteY9" fmla="*/ 11043 h 19701"/>
              <a:gd name="connsiteX10" fmla="*/ 16893 w 19811"/>
              <a:gd name="connsiteY10" fmla="*/ 13348 h 19701"/>
              <a:gd name="connsiteX11" fmla="*/ 14020 w 19811"/>
              <a:gd name="connsiteY11" fmla="*/ 12558 h 19701"/>
              <a:gd name="connsiteX12" fmla="*/ 12889 w 19811"/>
              <a:gd name="connsiteY12" fmla="*/ 15623 h 19701"/>
              <a:gd name="connsiteX13" fmla="*/ 10532 w 19811"/>
              <a:gd name="connsiteY13" fmla="*/ 13036 h 19701"/>
              <a:gd name="connsiteX14" fmla="*/ 8485 w 19811"/>
              <a:gd name="connsiteY14" fmla="*/ 19701 h 19701"/>
              <a:gd name="connsiteX15" fmla="*/ 7715 w 19811"/>
              <a:gd name="connsiteY15" fmla="*/ 13728 h 19701"/>
              <a:gd name="connsiteX16" fmla="*/ 4762 w 19811"/>
              <a:gd name="connsiteY16" fmla="*/ 15718 h 19701"/>
              <a:gd name="connsiteX17" fmla="*/ 5667 w 19811"/>
              <a:gd name="connsiteY17" fmla="*/ 12038 h 19701"/>
              <a:gd name="connsiteX18" fmla="*/ 135 w 19811"/>
              <a:gd name="connsiteY18" fmla="*/ 12688 h 19701"/>
              <a:gd name="connsiteX19" fmla="*/ 3722 w 19811"/>
              <a:gd name="connsiteY19" fmla="*/ 9876 h 19701"/>
              <a:gd name="connsiteX20" fmla="*/ 0 w 19811"/>
              <a:gd name="connsiteY20" fmla="*/ 6716 h 19701"/>
              <a:gd name="connsiteX21" fmla="*/ 4627 w 19811"/>
              <a:gd name="connsiteY21" fmla="*/ 5718 h 19701"/>
              <a:gd name="connsiteX22" fmla="*/ 370 w 19811"/>
              <a:gd name="connsiteY22" fmla="*/ 396 h 19701"/>
              <a:gd name="connsiteX23" fmla="*/ 6239 w 19811"/>
              <a:gd name="connsiteY23" fmla="*/ 2047 h 19701"/>
              <a:gd name="connsiteX24" fmla="*/ 8352 w 19811"/>
              <a:gd name="connsiteY24" fmla="*/ 396 h 19701"/>
              <a:gd name="connsiteX25" fmla="*/ 10889 w 19811"/>
              <a:gd name="connsiteY25" fmla="*/ 1211 h 19701"/>
              <a:gd name="connsiteX0" fmla="*/ 10889 w 19811"/>
              <a:gd name="connsiteY0" fmla="*/ 1211 h 17169"/>
              <a:gd name="connsiteX1" fmla="*/ 14164 w 19811"/>
              <a:gd name="connsiteY1" fmla="*/ 0 h 17169"/>
              <a:gd name="connsiteX2" fmla="*/ 14155 w 19811"/>
              <a:gd name="connsiteY2" fmla="*/ 3426 h 17169"/>
              <a:gd name="connsiteX3" fmla="*/ 16949 w 19811"/>
              <a:gd name="connsiteY3" fmla="*/ 3507 h 17169"/>
              <a:gd name="connsiteX4" fmla="*/ 16702 w 19811"/>
              <a:gd name="connsiteY4" fmla="*/ 5416 h 17169"/>
              <a:gd name="connsiteX5" fmla="*/ 19040 w 19811"/>
              <a:gd name="connsiteY5" fmla="*/ 6554 h 17169"/>
              <a:gd name="connsiteX6" fmla="*/ 17607 w 19811"/>
              <a:gd name="connsiteY6" fmla="*/ 8576 h 17169"/>
              <a:gd name="connsiteX7" fmla="*/ 19811 w 19811"/>
              <a:gd name="connsiteY7" fmla="*/ 10283 h 17169"/>
              <a:gd name="connsiteX8" fmla="*/ 18917 w 19811"/>
              <a:gd name="connsiteY8" fmla="*/ 10404 h 17169"/>
              <a:gd name="connsiteX9" fmla="*/ 16837 w 19811"/>
              <a:gd name="connsiteY9" fmla="*/ 11043 h 17169"/>
              <a:gd name="connsiteX10" fmla="*/ 16893 w 19811"/>
              <a:gd name="connsiteY10" fmla="*/ 13348 h 17169"/>
              <a:gd name="connsiteX11" fmla="*/ 14020 w 19811"/>
              <a:gd name="connsiteY11" fmla="*/ 12558 h 17169"/>
              <a:gd name="connsiteX12" fmla="*/ 12889 w 19811"/>
              <a:gd name="connsiteY12" fmla="*/ 15623 h 17169"/>
              <a:gd name="connsiteX13" fmla="*/ 10532 w 19811"/>
              <a:gd name="connsiteY13" fmla="*/ 13036 h 17169"/>
              <a:gd name="connsiteX14" fmla="*/ 8574 w 19811"/>
              <a:gd name="connsiteY14" fmla="*/ 17169 h 17169"/>
              <a:gd name="connsiteX15" fmla="*/ 7715 w 19811"/>
              <a:gd name="connsiteY15" fmla="*/ 13728 h 17169"/>
              <a:gd name="connsiteX16" fmla="*/ 4762 w 19811"/>
              <a:gd name="connsiteY16" fmla="*/ 15718 h 17169"/>
              <a:gd name="connsiteX17" fmla="*/ 5667 w 19811"/>
              <a:gd name="connsiteY17" fmla="*/ 12038 h 17169"/>
              <a:gd name="connsiteX18" fmla="*/ 135 w 19811"/>
              <a:gd name="connsiteY18" fmla="*/ 12688 h 17169"/>
              <a:gd name="connsiteX19" fmla="*/ 3722 w 19811"/>
              <a:gd name="connsiteY19" fmla="*/ 9876 h 17169"/>
              <a:gd name="connsiteX20" fmla="*/ 0 w 19811"/>
              <a:gd name="connsiteY20" fmla="*/ 6716 h 17169"/>
              <a:gd name="connsiteX21" fmla="*/ 4627 w 19811"/>
              <a:gd name="connsiteY21" fmla="*/ 5718 h 17169"/>
              <a:gd name="connsiteX22" fmla="*/ 370 w 19811"/>
              <a:gd name="connsiteY22" fmla="*/ 396 h 17169"/>
              <a:gd name="connsiteX23" fmla="*/ 6239 w 19811"/>
              <a:gd name="connsiteY23" fmla="*/ 2047 h 17169"/>
              <a:gd name="connsiteX24" fmla="*/ 8352 w 19811"/>
              <a:gd name="connsiteY24" fmla="*/ 396 h 17169"/>
              <a:gd name="connsiteX25" fmla="*/ 10889 w 19811"/>
              <a:gd name="connsiteY25" fmla="*/ 1211 h 17169"/>
              <a:gd name="connsiteX0" fmla="*/ 10889 w 19811"/>
              <a:gd name="connsiteY0" fmla="*/ 1211 h 17169"/>
              <a:gd name="connsiteX1" fmla="*/ 14164 w 19811"/>
              <a:gd name="connsiteY1" fmla="*/ 0 h 17169"/>
              <a:gd name="connsiteX2" fmla="*/ 14155 w 19811"/>
              <a:gd name="connsiteY2" fmla="*/ 3426 h 17169"/>
              <a:gd name="connsiteX3" fmla="*/ 16949 w 19811"/>
              <a:gd name="connsiteY3" fmla="*/ 3507 h 17169"/>
              <a:gd name="connsiteX4" fmla="*/ 16702 w 19811"/>
              <a:gd name="connsiteY4" fmla="*/ 5416 h 17169"/>
              <a:gd name="connsiteX5" fmla="*/ 19040 w 19811"/>
              <a:gd name="connsiteY5" fmla="*/ 6554 h 17169"/>
              <a:gd name="connsiteX6" fmla="*/ 17607 w 19811"/>
              <a:gd name="connsiteY6" fmla="*/ 8576 h 17169"/>
              <a:gd name="connsiteX7" fmla="*/ 19811 w 19811"/>
              <a:gd name="connsiteY7" fmla="*/ 10283 h 17169"/>
              <a:gd name="connsiteX8" fmla="*/ 18917 w 19811"/>
              <a:gd name="connsiteY8" fmla="*/ 10404 h 17169"/>
              <a:gd name="connsiteX9" fmla="*/ 16837 w 19811"/>
              <a:gd name="connsiteY9" fmla="*/ 11043 h 17169"/>
              <a:gd name="connsiteX10" fmla="*/ 16893 w 19811"/>
              <a:gd name="connsiteY10" fmla="*/ 13348 h 17169"/>
              <a:gd name="connsiteX11" fmla="*/ 14020 w 19811"/>
              <a:gd name="connsiteY11" fmla="*/ 12558 h 17169"/>
              <a:gd name="connsiteX12" fmla="*/ 12889 w 19811"/>
              <a:gd name="connsiteY12" fmla="*/ 15623 h 17169"/>
              <a:gd name="connsiteX13" fmla="*/ 10532 w 19811"/>
              <a:gd name="connsiteY13" fmla="*/ 13036 h 17169"/>
              <a:gd name="connsiteX14" fmla="*/ 8574 w 19811"/>
              <a:gd name="connsiteY14" fmla="*/ 17169 h 17169"/>
              <a:gd name="connsiteX15" fmla="*/ 7715 w 19811"/>
              <a:gd name="connsiteY15" fmla="*/ 14519 h 17169"/>
              <a:gd name="connsiteX16" fmla="*/ 4762 w 19811"/>
              <a:gd name="connsiteY16" fmla="*/ 15718 h 17169"/>
              <a:gd name="connsiteX17" fmla="*/ 5667 w 19811"/>
              <a:gd name="connsiteY17" fmla="*/ 12038 h 17169"/>
              <a:gd name="connsiteX18" fmla="*/ 135 w 19811"/>
              <a:gd name="connsiteY18" fmla="*/ 12688 h 17169"/>
              <a:gd name="connsiteX19" fmla="*/ 3722 w 19811"/>
              <a:gd name="connsiteY19" fmla="*/ 9876 h 17169"/>
              <a:gd name="connsiteX20" fmla="*/ 0 w 19811"/>
              <a:gd name="connsiteY20" fmla="*/ 6716 h 17169"/>
              <a:gd name="connsiteX21" fmla="*/ 4627 w 19811"/>
              <a:gd name="connsiteY21" fmla="*/ 5718 h 17169"/>
              <a:gd name="connsiteX22" fmla="*/ 370 w 19811"/>
              <a:gd name="connsiteY22" fmla="*/ 396 h 17169"/>
              <a:gd name="connsiteX23" fmla="*/ 6239 w 19811"/>
              <a:gd name="connsiteY23" fmla="*/ 2047 h 17169"/>
              <a:gd name="connsiteX24" fmla="*/ 8352 w 19811"/>
              <a:gd name="connsiteY24" fmla="*/ 396 h 17169"/>
              <a:gd name="connsiteX25" fmla="*/ 10889 w 19811"/>
              <a:gd name="connsiteY25" fmla="*/ 1211 h 17169"/>
              <a:gd name="connsiteX0" fmla="*/ 10889 w 19811"/>
              <a:gd name="connsiteY0" fmla="*/ 1211 h 17169"/>
              <a:gd name="connsiteX1" fmla="*/ 14164 w 19811"/>
              <a:gd name="connsiteY1" fmla="*/ 0 h 17169"/>
              <a:gd name="connsiteX2" fmla="*/ 14155 w 19811"/>
              <a:gd name="connsiteY2" fmla="*/ 3426 h 17169"/>
              <a:gd name="connsiteX3" fmla="*/ 16949 w 19811"/>
              <a:gd name="connsiteY3" fmla="*/ 3507 h 17169"/>
              <a:gd name="connsiteX4" fmla="*/ 16702 w 19811"/>
              <a:gd name="connsiteY4" fmla="*/ 5416 h 17169"/>
              <a:gd name="connsiteX5" fmla="*/ 19040 w 19811"/>
              <a:gd name="connsiteY5" fmla="*/ 6554 h 17169"/>
              <a:gd name="connsiteX6" fmla="*/ 17607 w 19811"/>
              <a:gd name="connsiteY6" fmla="*/ 8576 h 17169"/>
              <a:gd name="connsiteX7" fmla="*/ 19811 w 19811"/>
              <a:gd name="connsiteY7" fmla="*/ 10283 h 17169"/>
              <a:gd name="connsiteX8" fmla="*/ 18917 w 19811"/>
              <a:gd name="connsiteY8" fmla="*/ 10404 h 17169"/>
              <a:gd name="connsiteX9" fmla="*/ 16837 w 19811"/>
              <a:gd name="connsiteY9" fmla="*/ 11043 h 17169"/>
              <a:gd name="connsiteX10" fmla="*/ 16893 w 19811"/>
              <a:gd name="connsiteY10" fmla="*/ 13348 h 17169"/>
              <a:gd name="connsiteX11" fmla="*/ 14020 w 19811"/>
              <a:gd name="connsiteY11" fmla="*/ 12558 h 17169"/>
              <a:gd name="connsiteX12" fmla="*/ 12889 w 19811"/>
              <a:gd name="connsiteY12" fmla="*/ 15623 h 17169"/>
              <a:gd name="connsiteX13" fmla="*/ 10532 w 19811"/>
              <a:gd name="connsiteY13" fmla="*/ 13036 h 17169"/>
              <a:gd name="connsiteX14" fmla="*/ 8574 w 19811"/>
              <a:gd name="connsiteY14" fmla="*/ 17169 h 17169"/>
              <a:gd name="connsiteX15" fmla="*/ 7715 w 19811"/>
              <a:gd name="connsiteY15" fmla="*/ 14519 h 17169"/>
              <a:gd name="connsiteX16" fmla="*/ 4762 w 19811"/>
              <a:gd name="connsiteY16" fmla="*/ 15718 h 17169"/>
              <a:gd name="connsiteX17" fmla="*/ 4504 w 19811"/>
              <a:gd name="connsiteY17" fmla="*/ 12513 h 17169"/>
              <a:gd name="connsiteX18" fmla="*/ 135 w 19811"/>
              <a:gd name="connsiteY18" fmla="*/ 12688 h 17169"/>
              <a:gd name="connsiteX19" fmla="*/ 3722 w 19811"/>
              <a:gd name="connsiteY19" fmla="*/ 9876 h 17169"/>
              <a:gd name="connsiteX20" fmla="*/ 0 w 19811"/>
              <a:gd name="connsiteY20" fmla="*/ 6716 h 17169"/>
              <a:gd name="connsiteX21" fmla="*/ 4627 w 19811"/>
              <a:gd name="connsiteY21" fmla="*/ 5718 h 17169"/>
              <a:gd name="connsiteX22" fmla="*/ 370 w 19811"/>
              <a:gd name="connsiteY22" fmla="*/ 396 h 17169"/>
              <a:gd name="connsiteX23" fmla="*/ 6239 w 19811"/>
              <a:gd name="connsiteY23" fmla="*/ 2047 h 17169"/>
              <a:gd name="connsiteX24" fmla="*/ 8352 w 19811"/>
              <a:gd name="connsiteY24" fmla="*/ 396 h 17169"/>
              <a:gd name="connsiteX25" fmla="*/ 10889 w 19811"/>
              <a:gd name="connsiteY25" fmla="*/ 1211 h 17169"/>
              <a:gd name="connsiteX0" fmla="*/ 10889 w 19811"/>
              <a:gd name="connsiteY0" fmla="*/ 1211 h 17169"/>
              <a:gd name="connsiteX1" fmla="*/ 14164 w 19811"/>
              <a:gd name="connsiteY1" fmla="*/ 0 h 17169"/>
              <a:gd name="connsiteX2" fmla="*/ 14155 w 19811"/>
              <a:gd name="connsiteY2" fmla="*/ 3426 h 17169"/>
              <a:gd name="connsiteX3" fmla="*/ 16949 w 19811"/>
              <a:gd name="connsiteY3" fmla="*/ 3507 h 17169"/>
              <a:gd name="connsiteX4" fmla="*/ 16702 w 19811"/>
              <a:gd name="connsiteY4" fmla="*/ 5416 h 17169"/>
              <a:gd name="connsiteX5" fmla="*/ 19040 w 19811"/>
              <a:gd name="connsiteY5" fmla="*/ 6554 h 17169"/>
              <a:gd name="connsiteX6" fmla="*/ 17607 w 19811"/>
              <a:gd name="connsiteY6" fmla="*/ 8576 h 17169"/>
              <a:gd name="connsiteX7" fmla="*/ 19811 w 19811"/>
              <a:gd name="connsiteY7" fmla="*/ 10283 h 17169"/>
              <a:gd name="connsiteX8" fmla="*/ 18917 w 19811"/>
              <a:gd name="connsiteY8" fmla="*/ 10404 h 17169"/>
              <a:gd name="connsiteX9" fmla="*/ 16837 w 19811"/>
              <a:gd name="connsiteY9" fmla="*/ 11043 h 17169"/>
              <a:gd name="connsiteX10" fmla="*/ 16893 w 19811"/>
              <a:gd name="connsiteY10" fmla="*/ 13348 h 17169"/>
              <a:gd name="connsiteX11" fmla="*/ 14020 w 19811"/>
              <a:gd name="connsiteY11" fmla="*/ 12558 h 17169"/>
              <a:gd name="connsiteX12" fmla="*/ 12889 w 19811"/>
              <a:gd name="connsiteY12" fmla="*/ 15623 h 17169"/>
              <a:gd name="connsiteX13" fmla="*/ 10532 w 19811"/>
              <a:gd name="connsiteY13" fmla="*/ 13036 h 17169"/>
              <a:gd name="connsiteX14" fmla="*/ 8574 w 19811"/>
              <a:gd name="connsiteY14" fmla="*/ 17169 h 17169"/>
              <a:gd name="connsiteX15" fmla="*/ 7715 w 19811"/>
              <a:gd name="connsiteY15" fmla="*/ 14519 h 17169"/>
              <a:gd name="connsiteX16" fmla="*/ 4762 w 19811"/>
              <a:gd name="connsiteY16" fmla="*/ 15718 h 17169"/>
              <a:gd name="connsiteX17" fmla="*/ 4504 w 19811"/>
              <a:gd name="connsiteY17" fmla="*/ 12513 h 17169"/>
              <a:gd name="connsiteX18" fmla="*/ 2550 w 19811"/>
              <a:gd name="connsiteY18" fmla="*/ 11739 h 17169"/>
              <a:gd name="connsiteX19" fmla="*/ 3722 w 19811"/>
              <a:gd name="connsiteY19" fmla="*/ 9876 h 17169"/>
              <a:gd name="connsiteX20" fmla="*/ 0 w 19811"/>
              <a:gd name="connsiteY20" fmla="*/ 6716 h 17169"/>
              <a:gd name="connsiteX21" fmla="*/ 4627 w 19811"/>
              <a:gd name="connsiteY21" fmla="*/ 5718 h 17169"/>
              <a:gd name="connsiteX22" fmla="*/ 370 w 19811"/>
              <a:gd name="connsiteY22" fmla="*/ 396 h 17169"/>
              <a:gd name="connsiteX23" fmla="*/ 6239 w 19811"/>
              <a:gd name="connsiteY23" fmla="*/ 2047 h 17169"/>
              <a:gd name="connsiteX24" fmla="*/ 8352 w 19811"/>
              <a:gd name="connsiteY24" fmla="*/ 396 h 17169"/>
              <a:gd name="connsiteX25" fmla="*/ 10889 w 19811"/>
              <a:gd name="connsiteY25" fmla="*/ 1211 h 17169"/>
              <a:gd name="connsiteX0" fmla="*/ 10519 w 19441"/>
              <a:gd name="connsiteY0" fmla="*/ 1211 h 17169"/>
              <a:gd name="connsiteX1" fmla="*/ 13794 w 19441"/>
              <a:gd name="connsiteY1" fmla="*/ 0 h 17169"/>
              <a:gd name="connsiteX2" fmla="*/ 13785 w 19441"/>
              <a:gd name="connsiteY2" fmla="*/ 3426 h 17169"/>
              <a:gd name="connsiteX3" fmla="*/ 16579 w 19441"/>
              <a:gd name="connsiteY3" fmla="*/ 3507 h 17169"/>
              <a:gd name="connsiteX4" fmla="*/ 16332 w 19441"/>
              <a:gd name="connsiteY4" fmla="*/ 5416 h 17169"/>
              <a:gd name="connsiteX5" fmla="*/ 18670 w 19441"/>
              <a:gd name="connsiteY5" fmla="*/ 6554 h 17169"/>
              <a:gd name="connsiteX6" fmla="*/ 17237 w 19441"/>
              <a:gd name="connsiteY6" fmla="*/ 8576 h 17169"/>
              <a:gd name="connsiteX7" fmla="*/ 19441 w 19441"/>
              <a:gd name="connsiteY7" fmla="*/ 10283 h 17169"/>
              <a:gd name="connsiteX8" fmla="*/ 18547 w 19441"/>
              <a:gd name="connsiteY8" fmla="*/ 10404 h 17169"/>
              <a:gd name="connsiteX9" fmla="*/ 16467 w 19441"/>
              <a:gd name="connsiteY9" fmla="*/ 11043 h 17169"/>
              <a:gd name="connsiteX10" fmla="*/ 16523 w 19441"/>
              <a:gd name="connsiteY10" fmla="*/ 13348 h 17169"/>
              <a:gd name="connsiteX11" fmla="*/ 13650 w 19441"/>
              <a:gd name="connsiteY11" fmla="*/ 12558 h 17169"/>
              <a:gd name="connsiteX12" fmla="*/ 12519 w 19441"/>
              <a:gd name="connsiteY12" fmla="*/ 15623 h 17169"/>
              <a:gd name="connsiteX13" fmla="*/ 10162 w 19441"/>
              <a:gd name="connsiteY13" fmla="*/ 13036 h 17169"/>
              <a:gd name="connsiteX14" fmla="*/ 8204 w 19441"/>
              <a:gd name="connsiteY14" fmla="*/ 17169 h 17169"/>
              <a:gd name="connsiteX15" fmla="*/ 7345 w 19441"/>
              <a:gd name="connsiteY15" fmla="*/ 14519 h 17169"/>
              <a:gd name="connsiteX16" fmla="*/ 4392 w 19441"/>
              <a:gd name="connsiteY16" fmla="*/ 15718 h 17169"/>
              <a:gd name="connsiteX17" fmla="*/ 4134 w 19441"/>
              <a:gd name="connsiteY17" fmla="*/ 12513 h 17169"/>
              <a:gd name="connsiteX18" fmla="*/ 2180 w 19441"/>
              <a:gd name="connsiteY18" fmla="*/ 11739 h 17169"/>
              <a:gd name="connsiteX19" fmla="*/ 3352 w 19441"/>
              <a:gd name="connsiteY19" fmla="*/ 9876 h 17169"/>
              <a:gd name="connsiteX20" fmla="*/ 2492 w 19441"/>
              <a:gd name="connsiteY20" fmla="*/ 6716 h 17169"/>
              <a:gd name="connsiteX21" fmla="*/ 4257 w 19441"/>
              <a:gd name="connsiteY21" fmla="*/ 5718 h 17169"/>
              <a:gd name="connsiteX22" fmla="*/ 0 w 19441"/>
              <a:gd name="connsiteY22" fmla="*/ 396 h 17169"/>
              <a:gd name="connsiteX23" fmla="*/ 5869 w 19441"/>
              <a:gd name="connsiteY23" fmla="*/ 2047 h 17169"/>
              <a:gd name="connsiteX24" fmla="*/ 7982 w 19441"/>
              <a:gd name="connsiteY24" fmla="*/ 396 h 17169"/>
              <a:gd name="connsiteX25" fmla="*/ 10519 w 19441"/>
              <a:gd name="connsiteY25" fmla="*/ 1211 h 17169"/>
              <a:gd name="connsiteX0" fmla="*/ 10519 w 19441"/>
              <a:gd name="connsiteY0" fmla="*/ 1211 h 17169"/>
              <a:gd name="connsiteX1" fmla="*/ 13794 w 19441"/>
              <a:gd name="connsiteY1" fmla="*/ 0 h 17169"/>
              <a:gd name="connsiteX2" fmla="*/ 13785 w 19441"/>
              <a:gd name="connsiteY2" fmla="*/ 3426 h 17169"/>
              <a:gd name="connsiteX3" fmla="*/ 16579 w 19441"/>
              <a:gd name="connsiteY3" fmla="*/ 3507 h 17169"/>
              <a:gd name="connsiteX4" fmla="*/ 16332 w 19441"/>
              <a:gd name="connsiteY4" fmla="*/ 5416 h 17169"/>
              <a:gd name="connsiteX5" fmla="*/ 18670 w 19441"/>
              <a:gd name="connsiteY5" fmla="*/ 6554 h 17169"/>
              <a:gd name="connsiteX6" fmla="*/ 17237 w 19441"/>
              <a:gd name="connsiteY6" fmla="*/ 8576 h 17169"/>
              <a:gd name="connsiteX7" fmla="*/ 19441 w 19441"/>
              <a:gd name="connsiteY7" fmla="*/ 10283 h 17169"/>
              <a:gd name="connsiteX8" fmla="*/ 18547 w 19441"/>
              <a:gd name="connsiteY8" fmla="*/ 10404 h 17169"/>
              <a:gd name="connsiteX9" fmla="*/ 16467 w 19441"/>
              <a:gd name="connsiteY9" fmla="*/ 11043 h 17169"/>
              <a:gd name="connsiteX10" fmla="*/ 16523 w 19441"/>
              <a:gd name="connsiteY10" fmla="*/ 13348 h 17169"/>
              <a:gd name="connsiteX11" fmla="*/ 13650 w 19441"/>
              <a:gd name="connsiteY11" fmla="*/ 12558 h 17169"/>
              <a:gd name="connsiteX12" fmla="*/ 12519 w 19441"/>
              <a:gd name="connsiteY12" fmla="*/ 15623 h 17169"/>
              <a:gd name="connsiteX13" fmla="*/ 10162 w 19441"/>
              <a:gd name="connsiteY13" fmla="*/ 13036 h 17169"/>
              <a:gd name="connsiteX14" fmla="*/ 8204 w 19441"/>
              <a:gd name="connsiteY14" fmla="*/ 17169 h 17169"/>
              <a:gd name="connsiteX15" fmla="*/ 7345 w 19441"/>
              <a:gd name="connsiteY15" fmla="*/ 14519 h 17169"/>
              <a:gd name="connsiteX16" fmla="*/ 4392 w 19441"/>
              <a:gd name="connsiteY16" fmla="*/ 15718 h 17169"/>
              <a:gd name="connsiteX17" fmla="*/ 4134 w 19441"/>
              <a:gd name="connsiteY17" fmla="*/ 12513 h 17169"/>
              <a:gd name="connsiteX18" fmla="*/ 2180 w 19441"/>
              <a:gd name="connsiteY18" fmla="*/ 11739 h 17169"/>
              <a:gd name="connsiteX19" fmla="*/ 3352 w 19441"/>
              <a:gd name="connsiteY19" fmla="*/ 9876 h 17169"/>
              <a:gd name="connsiteX20" fmla="*/ 2492 w 19441"/>
              <a:gd name="connsiteY20" fmla="*/ 6716 h 17169"/>
              <a:gd name="connsiteX21" fmla="*/ 4257 w 19441"/>
              <a:gd name="connsiteY21" fmla="*/ 5718 h 17169"/>
              <a:gd name="connsiteX22" fmla="*/ 0 w 19441"/>
              <a:gd name="connsiteY22" fmla="*/ 396 h 17169"/>
              <a:gd name="connsiteX23" fmla="*/ 3700 w 19441"/>
              <a:gd name="connsiteY23" fmla="*/ 2176 h 17169"/>
              <a:gd name="connsiteX24" fmla="*/ 5869 w 19441"/>
              <a:gd name="connsiteY24" fmla="*/ 2047 h 17169"/>
              <a:gd name="connsiteX25" fmla="*/ 7982 w 19441"/>
              <a:gd name="connsiteY25" fmla="*/ 396 h 17169"/>
              <a:gd name="connsiteX26" fmla="*/ 10519 w 19441"/>
              <a:gd name="connsiteY26" fmla="*/ 1211 h 17169"/>
              <a:gd name="connsiteX0" fmla="*/ 8339 w 17261"/>
              <a:gd name="connsiteY0" fmla="*/ 1211 h 17169"/>
              <a:gd name="connsiteX1" fmla="*/ 11614 w 17261"/>
              <a:gd name="connsiteY1" fmla="*/ 0 h 17169"/>
              <a:gd name="connsiteX2" fmla="*/ 11605 w 17261"/>
              <a:gd name="connsiteY2" fmla="*/ 3426 h 17169"/>
              <a:gd name="connsiteX3" fmla="*/ 14399 w 17261"/>
              <a:gd name="connsiteY3" fmla="*/ 3507 h 17169"/>
              <a:gd name="connsiteX4" fmla="*/ 14152 w 17261"/>
              <a:gd name="connsiteY4" fmla="*/ 5416 h 17169"/>
              <a:gd name="connsiteX5" fmla="*/ 16490 w 17261"/>
              <a:gd name="connsiteY5" fmla="*/ 6554 h 17169"/>
              <a:gd name="connsiteX6" fmla="*/ 15057 w 17261"/>
              <a:gd name="connsiteY6" fmla="*/ 8576 h 17169"/>
              <a:gd name="connsiteX7" fmla="*/ 17261 w 17261"/>
              <a:gd name="connsiteY7" fmla="*/ 10283 h 17169"/>
              <a:gd name="connsiteX8" fmla="*/ 16367 w 17261"/>
              <a:gd name="connsiteY8" fmla="*/ 10404 h 17169"/>
              <a:gd name="connsiteX9" fmla="*/ 14287 w 17261"/>
              <a:gd name="connsiteY9" fmla="*/ 11043 h 17169"/>
              <a:gd name="connsiteX10" fmla="*/ 14343 w 17261"/>
              <a:gd name="connsiteY10" fmla="*/ 13348 h 17169"/>
              <a:gd name="connsiteX11" fmla="*/ 11470 w 17261"/>
              <a:gd name="connsiteY11" fmla="*/ 12558 h 17169"/>
              <a:gd name="connsiteX12" fmla="*/ 10339 w 17261"/>
              <a:gd name="connsiteY12" fmla="*/ 15623 h 17169"/>
              <a:gd name="connsiteX13" fmla="*/ 7982 w 17261"/>
              <a:gd name="connsiteY13" fmla="*/ 13036 h 17169"/>
              <a:gd name="connsiteX14" fmla="*/ 6024 w 17261"/>
              <a:gd name="connsiteY14" fmla="*/ 17169 h 17169"/>
              <a:gd name="connsiteX15" fmla="*/ 5165 w 17261"/>
              <a:gd name="connsiteY15" fmla="*/ 14519 h 17169"/>
              <a:gd name="connsiteX16" fmla="*/ 2212 w 17261"/>
              <a:gd name="connsiteY16" fmla="*/ 15718 h 17169"/>
              <a:gd name="connsiteX17" fmla="*/ 1954 w 17261"/>
              <a:gd name="connsiteY17" fmla="*/ 12513 h 17169"/>
              <a:gd name="connsiteX18" fmla="*/ 0 w 17261"/>
              <a:gd name="connsiteY18" fmla="*/ 11739 h 17169"/>
              <a:gd name="connsiteX19" fmla="*/ 1172 w 17261"/>
              <a:gd name="connsiteY19" fmla="*/ 9876 h 17169"/>
              <a:gd name="connsiteX20" fmla="*/ 312 w 17261"/>
              <a:gd name="connsiteY20" fmla="*/ 6716 h 17169"/>
              <a:gd name="connsiteX21" fmla="*/ 2077 w 17261"/>
              <a:gd name="connsiteY21" fmla="*/ 5718 h 17169"/>
              <a:gd name="connsiteX22" fmla="*/ 1129 w 17261"/>
              <a:gd name="connsiteY22" fmla="*/ 3561 h 17169"/>
              <a:gd name="connsiteX23" fmla="*/ 1520 w 17261"/>
              <a:gd name="connsiteY23" fmla="*/ 2176 h 17169"/>
              <a:gd name="connsiteX24" fmla="*/ 3689 w 17261"/>
              <a:gd name="connsiteY24" fmla="*/ 2047 h 17169"/>
              <a:gd name="connsiteX25" fmla="*/ 5802 w 17261"/>
              <a:gd name="connsiteY25" fmla="*/ 396 h 17169"/>
              <a:gd name="connsiteX26" fmla="*/ 8339 w 17261"/>
              <a:gd name="connsiteY26" fmla="*/ 1211 h 17169"/>
              <a:gd name="connsiteX0" fmla="*/ 8339 w 17261"/>
              <a:gd name="connsiteY0" fmla="*/ 1211 h 17169"/>
              <a:gd name="connsiteX1" fmla="*/ 11614 w 17261"/>
              <a:gd name="connsiteY1" fmla="*/ 0 h 17169"/>
              <a:gd name="connsiteX2" fmla="*/ 11605 w 17261"/>
              <a:gd name="connsiteY2" fmla="*/ 3426 h 17169"/>
              <a:gd name="connsiteX3" fmla="*/ 14399 w 17261"/>
              <a:gd name="connsiteY3" fmla="*/ 3507 h 17169"/>
              <a:gd name="connsiteX4" fmla="*/ 14152 w 17261"/>
              <a:gd name="connsiteY4" fmla="*/ 5416 h 17169"/>
              <a:gd name="connsiteX5" fmla="*/ 16490 w 17261"/>
              <a:gd name="connsiteY5" fmla="*/ 6554 h 17169"/>
              <a:gd name="connsiteX6" fmla="*/ 15057 w 17261"/>
              <a:gd name="connsiteY6" fmla="*/ 8576 h 17169"/>
              <a:gd name="connsiteX7" fmla="*/ 17261 w 17261"/>
              <a:gd name="connsiteY7" fmla="*/ 10283 h 17169"/>
              <a:gd name="connsiteX8" fmla="*/ 16367 w 17261"/>
              <a:gd name="connsiteY8" fmla="*/ 10404 h 17169"/>
              <a:gd name="connsiteX9" fmla="*/ 14287 w 17261"/>
              <a:gd name="connsiteY9" fmla="*/ 11043 h 17169"/>
              <a:gd name="connsiteX10" fmla="*/ 14343 w 17261"/>
              <a:gd name="connsiteY10" fmla="*/ 13348 h 17169"/>
              <a:gd name="connsiteX11" fmla="*/ 11470 w 17261"/>
              <a:gd name="connsiteY11" fmla="*/ 12558 h 17169"/>
              <a:gd name="connsiteX12" fmla="*/ 10339 w 17261"/>
              <a:gd name="connsiteY12" fmla="*/ 15623 h 17169"/>
              <a:gd name="connsiteX13" fmla="*/ 7982 w 17261"/>
              <a:gd name="connsiteY13" fmla="*/ 13036 h 17169"/>
              <a:gd name="connsiteX14" fmla="*/ 6024 w 17261"/>
              <a:gd name="connsiteY14" fmla="*/ 17169 h 17169"/>
              <a:gd name="connsiteX15" fmla="*/ 5165 w 17261"/>
              <a:gd name="connsiteY15" fmla="*/ 14519 h 17169"/>
              <a:gd name="connsiteX16" fmla="*/ 2212 w 17261"/>
              <a:gd name="connsiteY16" fmla="*/ 15718 h 17169"/>
              <a:gd name="connsiteX17" fmla="*/ 1954 w 17261"/>
              <a:gd name="connsiteY17" fmla="*/ 12513 h 17169"/>
              <a:gd name="connsiteX18" fmla="*/ 0 w 17261"/>
              <a:gd name="connsiteY18" fmla="*/ 11739 h 17169"/>
              <a:gd name="connsiteX19" fmla="*/ 1172 w 17261"/>
              <a:gd name="connsiteY19" fmla="*/ 9876 h 17169"/>
              <a:gd name="connsiteX20" fmla="*/ 312 w 17261"/>
              <a:gd name="connsiteY20" fmla="*/ 6716 h 17169"/>
              <a:gd name="connsiteX21" fmla="*/ 914 w 17261"/>
              <a:gd name="connsiteY21" fmla="*/ 4769 h 17169"/>
              <a:gd name="connsiteX22" fmla="*/ 1129 w 17261"/>
              <a:gd name="connsiteY22" fmla="*/ 3561 h 17169"/>
              <a:gd name="connsiteX23" fmla="*/ 1520 w 17261"/>
              <a:gd name="connsiteY23" fmla="*/ 2176 h 17169"/>
              <a:gd name="connsiteX24" fmla="*/ 3689 w 17261"/>
              <a:gd name="connsiteY24" fmla="*/ 2047 h 17169"/>
              <a:gd name="connsiteX25" fmla="*/ 5802 w 17261"/>
              <a:gd name="connsiteY25" fmla="*/ 396 h 17169"/>
              <a:gd name="connsiteX26" fmla="*/ 8339 w 17261"/>
              <a:gd name="connsiteY26" fmla="*/ 1211 h 17169"/>
              <a:gd name="connsiteX0" fmla="*/ 8339 w 16490"/>
              <a:gd name="connsiteY0" fmla="*/ 1211 h 17169"/>
              <a:gd name="connsiteX1" fmla="*/ 11614 w 16490"/>
              <a:gd name="connsiteY1" fmla="*/ 0 h 17169"/>
              <a:gd name="connsiteX2" fmla="*/ 11605 w 16490"/>
              <a:gd name="connsiteY2" fmla="*/ 3426 h 17169"/>
              <a:gd name="connsiteX3" fmla="*/ 14399 w 16490"/>
              <a:gd name="connsiteY3" fmla="*/ 3507 h 17169"/>
              <a:gd name="connsiteX4" fmla="*/ 14152 w 16490"/>
              <a:gd name="connsiteY4" fmla="*/ 5416 h 17169"/>
              <a:gd name="connsiteX5" fmla="*/ 16490 w 16490"/>
              <a:gd name="connsiteY5" fmla="*/ 6554 h 17169"/>
              <a:gd name="connsiteX6" fmla="*/ 15057 w 16490"/>
              <a:gd name="connsiteY6" fmla="*/ 8576 h 17169"/>
              <a:gd name="connsiteX7" fmla="*/ 15025 w 16490"/>
              <a:gd name="connsiteY7" fmla="*/ 9967 h 17169"/>
              <a:gd name="connsiteX8" fmla="*/ 16367 w 16490"/>
              <a:gd name="connsiteY8" fmla="*/ 10404 h 17169"/>
              <a:gd name="connsiteX9" fmla="*/ 14287 w 16490"/>
              <a:gd name="connsiteY9" fmla="*/ 11043 h 17169"/>
              <a:gd name="connsiteX10" fmla="*/ 14343 w 16490"/>
              <a:gd name="connsiteY10" fmla="*/ 13348 h 17169"/>
              <a:gd name="connsiteX11" fmla="*/ 11470 w 16490"/>
              <a:gd name="connsiteY11" fmla="*/ 12558 h 17169"/>
              <a:gd name="connsiteX12" fmla="*/ 10339 w 16490"/>
              <a:gd name="connsiteY12" fmla="*/ 15623 h 17169"/>
              <a:gd name="connsiteX13" fmla="*/ 7982 w 16490"/>
              <a:gd name="connsiteY13" fmla="*/ 13036 h 17169"/>
              <a:gd name="connsiteX14" fmla="*/ 6024 w 16490"/>
              <a:gd name="connsiteY14" fmla="*/ 17169 h 17169"/>
              <a:gd name="connsiteX15" fmla="*/ 5165 w 16490"/>
              <a:gd name="connsiteY15" fmla="*/ 14519 h 17169"/>
              <a:gd name="connsiteX16" fmla="*/ 2212 w 16490"/>
              <a:gd name="connsiteY16" fmla="*/ 15718 h 17169"/>
              <a:gd name="connsiteX17" fmla="*/ 1954 w 16490"/>
              <a:gd name="connsiteY17" fmla="*/ 12513 h 17169"/>
              <a:gd name="connsiteX18" fmla="*/ 0 w 16490"/>
              <a:gd name="connsiteY18" fmla="*/ 11739 h 17169"/>
              <a:gd name="connsiteX19" fmla="*/ 1172 w 16490"/>
              <a:gd name="connsiteY19" fmla="*/ 9876 h 17169"/>
              <a:gd name="connsiteX20" fmla="*/ 312 w 16490"/>
              <a:gd name="connsiteY20" fmla="*/ 6716 h 17169"/>
              <a:gd name="connsiteX21" fmla="*/ 914 w 16490"/>
              <a:gd name="connsiteY21" fmla="*/ 4769 h 17169"/>
              <a:gd name="connsiteX22" fmla="*/ 1129 w 16490"/>
              <a:gd name="connsiteY22" fmla="*/ 3561 h 17169"/>
              <a:gd name="connsiteX23" fmla="*/ 1520 w 16490"/>
              <a:gd name="connsiteY23" fmla="*/ 2176 h 17169"/>
              <a:gd name="connsiteX24" fmla="*/ 3689 w 16490"/>
              <a:gd name="connsiteY24" fmla="*/ 2047 h 17169"/>
              <a:gd name="connsiteX25" fmla="*/ 5802 w 16490"/>
              <a:gd name="connsiteY25" fmla="*/ 396 h 17169"/>
              <a:gd name="connsiteX26" fmla="*/ 8339 w 16490"/>
              <a:gd name="connsiteY26" fmla="*/ 1211 h 17169"/>
              <a:gd name="connsiteX0" fmla="*/ 8339 w 16490"/>
              <a:gd name="connsiteY0" fmla="*/ 1211 h 17169"/>
              <a:gd name="connsiteX1" fmla="*/ 11614 w 16490"/>
              <a:gd name="connsiteY1" fmla="*/ 0 h 17169"/>
              <a:gd name="connsiteX2" fmla="*/ 11605 w 16490"/>
              <a:gd name="connsiteY2" fmla="*/ 3426 h 17169"/>
              <a:gd name="connsiteX3" fmla="*/ 14399 w 16490"/>
              <a:gd name="connsiteY3" fmla="*/ 3507 h 17169"/>
              <a:gd name="connsiteX4" fmla="*/ 14152 w 16490"/>
              <a:gd name="connsiteY4" fmla="*/ 5416 h 17169"/>
              <a:gd name="connsiteX5" fmla="*/ 16490 w 16490"/>
              <a:gd name="connsiteY5" fmla="*/ 6554 h 17169"/>
              <a:gd name="connsiteX6" fmla="*/ 15057 w 16490"/>
              <a:gd name="connsiteY6" fmla="*/ 8576 h 17169"/>
              <a:gd name="connsiteX7" fmla="*/ 15025 w 16490"/>
              <a:gd name="connsiteY7" fmla="*/ 9967 h 17169"/>
              <a:gd name="connsiteX8" fmla="*/ 15025 w 16490"/>
              <a:gd name="connsiteY8" fmla="*/ 10246 h 17169"/>
              <a:gd name="connsiteX9" fmla="*/ 14287 w 16490"/>
              <a:gd name="connsiteY9" fmla="*/ 11043 h 17169"/>
              <a:gd name="connsiteX10" fmla="*/ 14343 w 16490"/>
              <a:gd name="connsiteY10" fmla="*/ 13348 h 17169"/>
              <a:gd name="connsiteX11" fmla="*/ 11470 w 16490"/>
              <a:gd name="connsiteY11" fmla="*/ 12558 h 17169"/>
              <a:gd name="connsiteX12" fmla="*/ 10339 w 16490"/>
              <a:gd name="connsiteY12" fmla="*/ 15623 h 17169"/>
              <a:gd name="connsiteX13" fmla="*/ 7982 w 16490"/>
              <a:gd name="connsiteY13" fmla="*/ 13036 h 17169"/>
              <a:gd name="connsiteX14" fmla="*/ 6024 w 16490"/>
              <a:gd name="connsiteY14" fmla="*/ 17169 h 17169"/>
              <a:gd name="connsiteX15" fmla="*/ 5165 w 16490"/>
              <a:gd name="connsiteY15" fmla="*/ 14519 h 17169"/>
              <a:gd name="connsiteX16" fmla="*/ 2212 w 16490"/>
              <a:gd name="connsiteY16" fmla="*/ 15718 h 17169"/>
              <a:gd name="connsiteX17" fmla="*/ 1954 w 16490"/>
              <a:gd name="connsiteY17" fmla="*/ 12513 h 17169"/>
              <a:gd name="connsiteX18" fmla="*/ 0 w 16490"/>
              <a:gd name="connsiteY18" fmla="*/ 11739 h 17169"/>
              <a:gd name="connsiteX19" fmla="*/ 1172 w 16490"/>
              <a:gd name="connsiteY19" fmla="*/ 9876 h 17169"/>
              <a:gd name="connsiteX20" fmla="*/ 312 w 16490"/>
              <a:gd name="connsiteY20" fmla="*/ 6716 h 17169"/>
              <a:gd name="connsiteX21" fmla="*/ 914 w 16490"/>
              <a:gd name="connsiteY21" fmla="*/ 4769 h 17169"/>
              <a:gd name="connsiteX22" fmla="*/ 1129 w 16490"/>
              <a:gd name="connsiteY22" fmla="*/ 3561 h 17169"/>
              <a:gd name="connsiteX23" fmla="*/ 1520 w 16490"/>
              <a:gd name="connsiteY23" fmla="*/ 2176 h 17169"/>
              <a:gd name="connsiteX24" fmla="*/ 3689 w 16490"/>
              <a:gd name="connsiteY24" fmla="*/ 2047 h 17169"/>
              <a:gd name="connsiteX25" fmla="*/ 5802 w 16490"/>
              <a:gd name="connsiteY25" fmla="*/ 396 h 17169"/>
              <a:gd name="connsiteX26" fmla="*/ 8339 w 16490"/>
              <a:gd name="connsiteY26" fmla="*/ 1211 h 17169"/>
              <a:gd name="connsiteX0" fmla="*/ 8339 w 15068"/>
              <a:gd name="connsiteY0" fmla="*/ 1211 h 17169"/>
              <a:gd name="connsiteX1" fmla="*/ 11614 w 15068"/>
              <a:gd name="connsiteY1" fmla="*/ 0 h 17169"/>
              <a:gd name="connsiteX2" fmla="*/ 11605 w 15068"/>
              <a:gd name="connsiteY2" fmla="*/ 3426 h 17169"/>
              <a:gd name="connsiteX3" fmla="*/ 14399 w 15068"/>
              <a:gd name="connsiteY3" fmla="*/ 3507 h 17169"/>
              <a:gd name="connsiteX4" fmla="*/ 14152 w 15068"/>
              <a:gd name="connsiteY4" fmla="*/ 5416 h 17169"/>
              <a:gd name="connsiteX5" fmla="*/ 14701 w 15068"/>
              <a:gd name="connsiteY5" fmla="*/ 6554 h 17169"/>
              <a:gd name="connsiteX6" fmla="*/ 15057 w 15068"/>
              <a:gd name="connsiteY6" fmla="*/ 8576 h 17169"/>
              <a:gd name="connsiteX7" fmla="*/ 15025 w 15068"/>
              <a:gd name="connsiteY7" fmla="*/ 9967 h 17169"/>
              <a:gd name="connsiteX8" fmla="*/ 15025 w 15068"/>
              <a:gd name="connsiteY8" fmla="*/ 10246 h 17169"/>
              <a:gd name="connsiteX9" fmla="*/ 14287 w 15068"/>
              <a:gd name="connsiteY9" fmla="*/ 11043 h 17169"/>
              <a:gd name="connsiteX10" fmla="*/ 14343 w 15068"/>
              <a:gd name="connsiteY10" fmla="*/ 13348 h 17169"/>
              <a:gd name="connsiteX11" fmla="*/ 11470 w 15068"/>
              <a:gd name="connsiteY11" fmla="*/ 12558 h 17169"/>
              <a:gd name="connsiteX12" fmla="*/ 10339 w 15068"/>
              <a:gd name="connsiteY12" fmla="*/ 15623 h 17169"/>
              <a:gd name="connsiteX13" fmla="*/ 7982 w 15068"/>
              <a:gd name="connsiteY13" fmla="*/ 13036 h 17169"/>
              <a:gd name="connsiteX14" fmla="*/ 6024 w 15068"/>
              <a:gd name="connsiteY14" fmla="*/ 17169 h 17169"/>
              <a:gd name="connsiteX15" fmla="*/ 5165 w 15068"/>
              <a:gd name="connsiteY15" fmla="*/ 14519 h 17169"/>
              <a:gd name="connsiteX16" fmla="*/ 2212 w 15068"/>
              <a:gd name="connsiteY16" fmla="*/ 15718 h 17169"/>
              <a:gd name="connsiteX17" fmla="*/ 1954 w 15068"/>
              <a:gd name="connsiteY17" fmla="*/ 12513 h 17169"/>
              <a:gd name="connsiteX18" fmla="*/ 0 w 15068"/>
              <a:gd name="connsiteY18" fmla="*/ 11739 h 17169"/>
              <a:gd name="connsiteX19" fmla="*/ 1172 w 15068"/>
              <a:gd name="connsiteY19" fmla="*/ 9876 h 17169"/>
              <a:gd name="connsiteX20" fmla="*/ 312 w 15068"/>
              <a:gd name="connsiteY20" fmla="*/ 6716 h 17169"/>
              <a:gd name="connsiteX21" fmla="*/ 914 w 15068"/>
              <a:gd name="connsiteY21" fmla="*/ 4769 h 17169"/>
              <a:gd name="connsiteX22" fmla="*/ 1129 w 15068"/>
              <a:gd name="connsiteY22" fmla="*/ 3561 h 17169"/>
              <a:gd name="connsiteX23" fmla="*/ 1520 w 15068"/>
              <a:gd name="connsiteY23" fmla="*/ 2176 h 17169"/>
              <a:gd name="connsiteX24" fmla="*/ 3689 w 15068"/>
              <a:gd name="connsiteY24" fmla="*/ 2047 h 17169"/>
              <a:gd name="connsiteX25" fmla="*/ 5802 w 15068"/>
              <a:gd name="connsiteY25" fmla="*/ 396 h 17169"/>
              <a:gd name="connsiteX26" fmla="*/ 8339 w 15068"/>
              <a:gd name="connsiteY26" fmla="*/ 1211 h 17169"/>
              <a:gd name="connsiteX0" fmla="*/ 8339 w 15068"/>
              <a:gd name="connsiteY0" fmla="*/ 815 h 16773"/>
              <a:gd name="connsiteX1" fmla="*/ 10630 w 15068"/>
              <a:gd name="connsiteY1" fmla="*/ 712 h 16773"/>
              <a:gd name="connsiteX2" fmla="*/ 11605 w 15068"/>
              <a:gd name="connsiteY2" fmla="*/ 3030 h 16773"/>
              <a:gd name="connsiteX3" fmla="*/ 14399 w 15068"/>
              <a:gd name="connsiteY3" fmla="*/ 3111 h 16773"/>
              <a:gd name="connsiteX4" fmla="*/ 14152 w 15068"/>
              <a:gd name="connsiteY4" fmla="*/ 5020 h 16773"/>
              <a:gd name="connsiteX5" fmla="*/ 14701 w 15068"/>
              <a:gd name="connsiteY5" fmla="*/ 6158 h 16773"/>
              <a:gd name="connsiteX6" fmla="*/ 15057 w 15068"/>
              <a:gd name="connsiteY6" fmla="*/ 8180 h 16773"/>
              <a:gd name="connsiteX7" fmla="*/ 15025 w 15068"/>
              <a:gd name="connsiteY7" fmla="*/ 9571 h 16773"/>
              <a:gd name="connsiteX8" fmla="*/ 15025 w 15068"/>
              <a:gd name="connsiteY8" fmla="*/ 9850 h 16773"/>
              <a:gd name="connsiteX9" fmla="*/ 14287 w 15068"/>
              <a:gd name="connsiteY9" fmla="*/ 10647 h 16773"/>
              <a:gd name="connsiteX10" fmla="*/ 14343 w 15068"/>
              <a:gd name="connsiteY10" fmla="*/ 12952 h 16773"/>
              <a:gd name="connsiteX11" fmla="*/ 11470 w 15068"/>
              <a:gd name="connsiteY11" fmla="*/ 12162 h 16773"/>
              <a:gd name="connsiteX12" fmla="*/ 10339 w 15068"/>
              <a:gd name="connsiteY12" fmla="*/ 15227 h 16773"/>
              <a:gd name="connsiteX13" fmla="*/ 7982 w 15068"/>
              <a:gd name="connsiteY13" fmla="*/ 12640 h 16773"/>
              <a:gd name="connsiteX14" fmla="*/ 6024 w 15068"/>
              <a:gd name="connsiteY14" fmla="*/ 16773 h 16773"/>
              <a:gd name="connsiteX15" fmla="*/ 5165 w 15068"/>
              <a:gd name="connsiteY15" fmla="*/ 14123 h 16773"/>
              <a:gd name="connsiteX16" fmla="*/ 2212 w 15068"/>
              <a:gd name="connsiteY16" fmla="*/ 15322 h 16773"/>
              <a:gd name="connsiteX17" fmla="*/ 1954 w 15068"/>
              <a:gd name="connsiteY17" fmla="*/ 12117 h 16773"/>
              <a:gd name="connsiteX18" fmla="*/ 0 w 15068"/>
              <a:gd name="connsiteY18" fmla="*/ 11343 h 16773"/>
              <a:gd name="connsiteX19" fmla="*/ 1172 w 15068"/>
              <a:gd name="connsiteY19" fmla="*/ 9480 h 16773"/>
              <a:gd name="connsiteX20" fmla="*/ 312 w 15068"/>
              <a:gd name="connsiteY20" fmla="*/ 6320 h 16773"/>
              <a:gd name="connsiteX21" fmla="*/ 914 w 15068"/>
              <a:gd name="connsiteY21" fmla="*/ 4373 h 16773"/>
              <a:gd name="connsiteX22" fmla="*/ 1129 w 15068"/>
              <a:gd name="connsiteY22" fmla="*/ 3165 h 16773"/>
              <a:gd name="connsiteX23" fmla="*/ 1520 w 15068"/>
              <a:gd name="connsiteY23" fmla="*/ 1780 h 16773"/>
              <a:gd name="connsiteX24" fmla="*/ 3689 w 15068"/>
              <a:gd name="connsiteY24" fmla="*/ 1651 h 16773"/>
              <a:gd name="connsiteX25" fmla="*/ 5802 w 15068"/>
              <a:gd name="connsiteY25" fmla="*/ 0 h 16773"/>
              <a:gd name="connsiteX26" fmla="*/ 8339 w 15068"/>
              <a:gd name="connsiteY26" fmla="*/ 815 h 16773"/>
              <a:gd name="connsiteX0" fmla="*/ 8339 w 15068"/>
              <a:gd name="connsiteY0" fmla="*/ 815 h 15322"/>
              <a:gd name="connsiteX1" fmla="*/ 10630 w 15068"/>
              <a:gd name="connsiteY1" fmla="*/ 712 h 15322"/>
              <a:gd name="connsiteX2" fmla="*/ 11605 w 15068"/>
              <a:gd name="connsiteY2" fmla="*/ 3030 h 15322"/>
              <a:gd name="connsiteX3" fmla="*/ 14399 w 15068"/>
              <a:gd name="connsiteY3" fmla="*/ 3111 h 15322"/>
              <a:gd name="connsiteX4" fmla="*/ 14152 w 15068"/>
              <a:gd name="connsiteY4" fmla="*/ 5020 h 15322"/>
              <a:gd name="connsiteX5" fmla="*/ 14701 w 15068"/>
              <a:gd name="connsiteY5" fmla="*/ 6158 h 15322"/>
              <a:gd name="connsiteX6" fmla="*/ 15057 w 15068"/>
              <a:gd name="connsiteY6" fmla="*/ 8180 h 15322"/>
              <a:gd name="connsiteX7" fmla="*/ 15025 w 15068"/>
              <a:gd name="connsiteY7" fmla="*/ 9571 h 15322"/>
              <a:gd name="connsiteX8" fmla="*/ 15025 w 15068"/>
              <a:gd name="connsiteY8" fmla="*/ 9850 h 15322"/>
              <a:gd name="connsiteX9" fmla="*/ 14287 w 15068"/>
              <a:gd name="connsiteY9" fmla="*/ 10647 h 15322"/>
              <a:gd name="connsiteX10" fmla="*/ 14343 w 15068"/>
              <a:gd name="connsiteY10" fmla="*/ 12952 h 15322"/>
              <a:gd name="connsiteX11" fmla="*/ 11470 w 15068"/>
              <a:gd name="connsiteY11" fmla="*/ 12162 h 15322"/>
              <a:gd name="connsiteX12" fmla="*/ 10339 w 15068"/>
              <a:gd name="connsiteY12" fmla="*/ 15227 h 15322"/>
              <a:gd name="connsiteX13" fmla="*/ 7982 w 15068"/>
              <a:gd name="connsiteY13" fmla="*/ 12640 h 15322"/>
              <a:gd name="connsiteX14" fmla="*/ 6650 w 15068"/>
              <a:gd name="connsiteY14" fmla="*/ 14874 h 15322"/>
              <a:gd name="connsiteX15" fmla="*/ 5165 w 15068"/>
              <a:gd name="connsiteY15" fmla="*/ 14123 h 15322"/>
              <a:gd name="connsiteX16" fmla="*/ 2212 w 15068"/>
              <a:gd name="connsiteY16" fmla="*/ 15322 h 15322"/>
              <a:gd name="connsiteX17" fmla="*/ 1954 w 15068"/>
              <a:gd name="connsiteY17" fmla="*/ 12117 h 15322"/>
              <a:gd name="connsiteX18" fmla="*/ 0 w 15068"/>
              <a:gd name="connsiteY18" fmla="*/ 11343 h 15322"/>
              <a:gd name="connsiteX19" fmla="*/ 1172 w 15068"/>
              <a:gd name="connsiteY19" fmla="*/ 9480 h 15322"/>
              <a:gd name="connsiteX20" fmla="*/ 312 w 15068"/>
              <a:gd name="connsiteY20" fmla="*/ 6320 h 15322"/>
              <a:gd name="connsiteX21" fmla="*/ 914 w 15068"/>
              <a:gd name="connsiteY21" fmla="*/ 4373 h 15322"/>
              <a:gd name="connsiteX22" fmla="*/ 1129 w 15068"/>
              <a:gd name="connsiteY22" fmla="*/ 3165 h 15322"/>
              <a:gd name="connsiteX23" fmla="*/ 1520 w 15068"/>
              <a:gd name="connsiteY23" fmla="*/ 1780 h 15322"/>
              <a:gd name="connsiteX24" fmla="*/ 3689 w 15068"/>
              <a:gd name="connsiteY24" fmla="*/ 1651 h 15322"/>
              <a:gd name="connsiteX25" fmla="*/ 5802 w 15068"/>
              <a:gd name="connsiteY25" fmla="*/ 0 h 15322"/>
              <a:gd name="connsiteX26" fmla="*/ 8339 w 15068"/>
              <a:gd name="connsiteY26" fmla="*/ 815 h 15322"/>
              <a:gd name="connsiteX0" fmla="*/ 8339 w 15068"/>
              <a:gd name="connsiteY0" fmla="*/ 815 h 15322"/>
              <a:gd name="connsiteX1" fmla="*/ 10630 w 15068"/>
              <a:gd name="connsiteY1" fmla="*/ 712 h 15322"/>
              <a:gd name="connsiteX2" fmla="*/ 11605 w 15068"/>
              <a:gd name="connsiteY2" fmla="*/ 3030 h 15322"/>
              <a:gd name="connsiteX3" fmla="*/ 14399 w 15068"/>
              <a:gd name="connsiteY3" fmla="*/ 3111 h 15322"/>
              <a:gd name="connsiteX4" fmla="*/ 14152 w 15068"/>
              <a:gd name="connsiteY4" fmla="*/ 5020 h 15322"/>
              <a:gd name="connsiteX5" fmla="*/ 14701 w 15068"/>
              <a:gd name="connsiteY5" fmla="*/ 6158 h 15322"/>
              <a:gd name="connsiteX6" fmla="*/ 15057 w 15068"/>
              <a:gd name="connsiteY6" fmla="*/ 8180 h 15322"/>
              <a:gd name="connsiteX7" fmla="*/ 15025 w 15068"/>
              <a:gd name="connsiteY7" fmla="*/ 9571 h 15322"/>
              <a:gd name="connsiteX8" fmla="*/ 15025 w 15068"/>
              <a:gd name="connsiteY8" fmla="*/ 9850 h 15322"/>
              <a:gd name="connsiteX9" fmla="*/ 14287 w 15068"/>
              <a:gd name="connsiteY9" fmla="*/ 10647 h 15322"/>
              <a:gd name="connsiteX10" fmla="*/ 14343 w 15068"/>
              <a:gd name="connsiteY10" fmla="*/ 12952 h 15322"/>
              <a:gd name="connsiteX11" fmla="*/ 11470 w 15068"/>
              <a:gd name="connsiteY11" fmla="*/ 12162 h 15322"/>
              <a:gd name="connsiteX12" fmla="*/ 10339 w 15068"/>
              <a:gd name="connsiteY12" fmla="*/ 15227 h 15322"/>
              <a:gd name="connsiteX13" fmla="*/ 7982 w 15068"/>
              <a:gd name="connsiteY13" fmla="*/ 12640 h 15322"/>
              <a:gd name="connsiteX14" fmla="*/ 6650 w 15068"/>
              <a:gd name="connsiteY14" fmla="*/ 14874 h 15322"/>
              <a:gd name="connsiteX15" fmla="*/ 5165 w 15068"/>
              <a:gd name="connsiteY15" fmla="*/ 14123 h 15322"/>
              <a:gd name="connsiteX16" fmla="*/ 2861 w 15068"/>
              <a:gd name="connsiteY16" fmla="*/ 14123 h 15322"/>
              <a:gd name="connsiteX17" fmla="*/ 2212 w 15068"/>
              <a:gd name="connsiteY17" fmla="*/ 15322 h 15322"/>
              <a:gd name="connsiteX18" fmla="*/ 1954 w 15068"/>
              <a:gd name="connsiteY18" fmla="*/ 12117 h 15322"/>
              <a:gd name="connsiteX19" fmla="*/ 0 w 15068"/>
              <a:gd name="connsiteY19" fmla="*/ 11343 h 15322"/>
              <a:gd name="connsiteX20" fmla="*/ 1172 w 15068"/>
              <a:gd name="connsiteY20" fmla="*/ 9480 h 15322"/>
              <a:gd name="connsiteX21" fmla="*/ 312 w 15068"/>
              <a:gd name="connsiteY21" fmla="*/ 6320 h 15322"/>
              <a:gd name="connsiteX22" fmla="*/ 914 w 15068"/>
              <a:gd name="connsiteY22" fmla="*/ 4373 h 15322"/>
              <a:gd name="connsiteX23" fmla="*/ 1129 w 15068"/>
              <a:gd name="connsiteY23" fmla="*/ 3165 h 15322"/>
              <a:gd name="connsiteX24" fmla="*/ 1520 w 15068"/>
              <a:gd name="connsiteY24" fmla="*/ 1780 h 15322"/>
              <a:gd name="connsiteX25" fmla="*/ 3689 w 15068"/>
              <a:gd name="connsiteY25" fmla="*/ 1651 h 15322"/>
              <a:gd name="connsiteX26" fmla="*/ 5802 w 15068"/>
              <a:gd name="connsiteY26" fmla="*/ 0 h 15322"/>
              <a:gd name="connsiteX27" fmla="*/ 8339 w 15068"/>
              <a:gd name="connsiteY27" fmla="*/ 815 h 15322"/>
              <a:gd name="connsiteX0" fmla="*/ 8339 w 15068"/>
              <a:gd name="connsiteY0" fmla="*/ 815 h 15227"/>
              <a:gd name="connsiteX1" fmla="*/ 10630 w 15068"/>
              <a:gd name="connsiteY1" fmla="*/ 712 h 15227"/>
              <a:gd name="connsiteX2" fmla="*/ 11605 w 15068"/>
              <a:gd name="connsiteY2" fmla="*/ 3030 h 15227"/>
              <a:gd name="connsiteX3" fmla="*/ 14399 w 15068"/>
              <a:gd name="connsiteY3" fmla="*/ 3111 h 15227"/>
              <a:gd name="connsiteX4" fmla="*/ 14152 w 15068"/>
              <a:gd name="connsiteY4" fmla="*/ 5020 h 15227"/>
              <a:gd name="connsiteX5" fmla="*/ 14701 w 15068"/>
              <a:gd name="connsiteY5" fmla="*/ 6158 h 15227"/>
              <a:gd name="connsiteX6" fmla="*/ 15057 w 15068"/>
              <a:gd name="connsiteY6" fmla="*/ 8180 h 15227"/>
              <a:gd name="connsiteX7" fmla="*/ 15025 w 15068"/>
              <a:gd name="connsiteY7" fmla="*/ 9571 h 15227"/>
              <a:gd name="connsiteX8" fmla="*/ 15025 w 15068"/>
              <a:gd name="connsiteY8" fmla="*/ 9850 h 15227"/>
              <a:gd name="connsiteX9" fmla="*/ 14287 w 15068"/>
              <a:gd name="connsiteY9" fmla="*/ 10647 h 15227"/>
              <a:gd name="connsiteX10" fmla="*/ 14343 w 15068"/>
              <a:gd name="connsiteY10" fmla="*/ 12952 h 15227"/>
              <a:gd name="connsiteX11" fmla="*/ 11470 w 15068"/>
              <a:gd name="connsiteY11" fmla="*/ 12162 h 15227"/>
              <a:gd name="connsiteX12" fmla="*/ 10339 w 15068"/>
              <a:gd name="connsiteY12" fmla="*/ 15227 h 15227"/>
              <a:gd name="connsiteX13" fmla="*/ 7982 w 15068"/>
              <a:gd name="connsiteY13" fmla="*/ 12640 h 15227"/>
              <a:gd name="connsiteX14" fmla="*/ 6650 w 15068"/>
              <a:gd name="connsiteY14" fmla="*/ 14874 h 15227"/>
              <a:gd name="connsiteX15" fmla="*/ 5165 w 15068"/>
              <a:gd name="connsiteY15" fmla="*/ 14123 h 15227"/>
              <a:gd name="connsiteX16" fmla="*/ 2861 w 15068"/>
              <a:gd name="connsiteY16" fmla="*/ 14123 h 15227"/>
              <a:gd name="connsiteX17" fmla="*/ 2212 w 15068"/>
              <a:gd name="connsiteY17" fmla="*/ 13265 h 15227"/>
              <a:gd name="connsiteX18" fmla="*/ 1954 w 15068"/>
              <a:gd name="connsiteY18" fmla="*/ 12117 h 15227"/>
              <a:gd name="connsiteX19" fmla="*/ 0 w 15068"/>
              <a:gd name="connsiteY19" fmla="*/ 11343 h 15227"/>
              <a:gd name="connsiteX20" fmla="*/ 1172 w 15068"/>
              <a:gd name="connsiteY20" fmla="*/ 9480 h 15227"/>
              <a:gd name="connsiteX21" fmla="*/ 312 w 15068"/>
              <a:gd name="connsiteY21" fmla="*/ 6320 h 15227"/>
              <a:gd name="connsiteX22" fmla="*/ 914 w 15068"/>
              <a:gd name="connsiteY22" fmla="*/ 4373 h 15227"/>
              <a:gd name="connsiteX23" fmla="*/ 1129 w 15068"/>
              <a:gd name="connsiteY23" fmla="*/ 3165 h 15227"/>
              <a:gd name="connsiteX24" fmla="*/ 1520 w 15068"/>
              <a:gd name="connsiteY24" fmla="*/ 1780 h 15227"/>
              <a:gd name="connsiteX25" fmla="*/ 3689 w 15068"/>
              <a:gd name="connsiteY25" fmla="*/ 1651 h 15227"/>
              <a:gd name="connsiteX26" fmla="*/ 5802 w 15068"/>
              <a:gd name="connsiteY26" fmla="*/ 0 h 15227"/>
              <a:gd name="connsiteX27" fmla="*/ 8339 w 15068"/>
              <a:gd name="connsiteY27" fmla="*/ 815 h 15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5068" h="15227">
                <a:moveTo>
                  <a:pt x="8339" y="815"/>
                </a:moveTo>
                <a:lnTo>
                  <a:pt x="10630" y="712"/>
                </a:lnTo>
                <a:cubicBezTo>
                  <a:pt x="10508" y="2487"/>
                  <a:pt x="11727" y="1255"/>
                  <a:pt x="11605" y="3030"/>
                </a:cubicBezTo>
                <a:lnTo>
                  <a:pt x="14399" y="3111"/>
                </a:lnTo>
                <a:cubicBezTo>
                  <a:pt x="14317" y="3747"/>
                  <a:pt x="14234" y="4384"/>
                  <a:pt x="14152" y="5020"/>
                </a:cubicBezTo>
                <a:lnTo>
                  <a:pt x="14701" y="6158"/>
                </a:lnTo>
                <a:cubicBezTo>
                  <a:pt x="14820" y="6832"/>
                  <a:pt x="14938" y="7506"/>
                  <a:pt x="15057" y="8180"/>
                </a:cubicBezTo>
                <a:cubicBezTo>
                  <a:pt x="15046" y="8644"/>
                  <a:pt x="15036" y="9107"/>
                  <a:pt x="15025" y="9571"/>
                </a:cubicBezTo>
                <a:cubicBezTo>
                  <a:pt x="14876" y="9559"/>
                  <a:pt x="15174" y="9862"/>
                  <a:pt x="15025" y="9850"/>
                </a:cubicBezTo>
                <a:lnTo>
                  <a:pt x="14287" y="10647"/>
                </a:lnTo>
                <a:cubicBezTo>
                  <a:pt x="14306" y="11415"/>
                  <a:pt x="14324" y="12184"/>
                  <a:pt x="14343" y="12952"/>
                </a:cubicBezTo>
                <a:lnTo>
                  <a:pt x="11470" y="12162"/>
                </a:lnTo>
                <a:lnTo>
                  <a:pt x="10339" y="15227"/>
                </a:lnTo>
                <a:lnTo>
                  <a:pt x="7982" y="12640"/>
                </a:lnTo>
                <a:lnTo>
                  <a:pt x="6650" y="14874"/>
                </a:lnTo>
                <a:cubicBezTo>
                  <a:pt x="6393" y="12883"/>
                  <a:pt x="5422" y="16114"/>
                  <a:pt x="5165" y="14123"/>
                </a:cubicBezTo>
                <a:cubicBezTo>
                  <a:pt x="4278" y="14492"/>
                  <a:pt x="3748" y="13754"/>
                  <a:pt x="2861" y="14123"/>
                </a:cubicBezTo>
                <a:lnTo>
                  <a:pt x="2212" y="13265"/>
                </a:lnTo>
                <a:lnTo>
                  <a:pt x="1954" y="12117"/>
                </a:lnTo>
                <a:lnTo>
                  <a:pt x="0" y="11343"/>
                </a:lnTo>
                <a:lnTo>
                  <a:pt x="1172" y="9480"/>
                </a:lnTo>
                <a:lnTo>
                  <a:pt x="312" y="6320"/>
                </a:lnTo>
                <a:lnTo>
                  <a:pt x="914" y="4373"/>
                </a:lnTo>
                <a:cubicBezTo>
                  <a:pt x="986" y="3970"/>
                  <a:pt x="1057" y="3568"/>
                  <a:pt x="1129" y="3165"/>
                </a:cubicBezTo>
                <a:cubicBezTo>
                  <a:pt x="1259" y="3125"/>
                  <a:pt x="1390" y="1820"/>
                  <a:pt x="1520" y="1780"/>
                </a:cubicBezTo>
                <a:lnTo>
                  <a:pt x="3689" y="1651"/>
                </a:lnTo>
                <a:lnTo>
                  <a:pt x="5802" y="0"/>
                </a:lnTo>
                <a:lnTo>
                  <a:pt x="8339" y="81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যোগাযোগ</a:t>
            </a:r>
            <a:endParaRPr lang="en-US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981200" y="3657599"/>
            <a:ext cx="1459731" cy="1936138"/>
            <a:chOff x="1219200" y="3113927"/>
            <a:chExt cx="2297931" cy="2524873"/>
          </a:xfrm>
        </p:grpSpPr>
        <p:sp>
          <p:nvSpPr>
            <p:cNvPr id="6" name="Flowchart: Document 5"/>
            <p:cNvSpPr/>
            <p:nvPr/>
          </p:nvSpPr>
          <p:spPr>
            <a:xfrm>
              <a:off x="1219200" y="4038600"/>
              <a:ext cx="1981200" cy="1600200"/>
            </a:xfrm>
            <a:prstGeom prst="flowChartDocumen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3600" dirty="0" err="1" smtClean="0">
                  <a:solidFill>
                    <a:schemeClr val="tx2">
                      <a:lumMod val="50000"/>
                    </a:schemeClr>
                  </a:solidFill>
                  <a:latin typeface="Nikosh" pitchFamily="2" charset="0"/>
                  <a:cs typeface="Nikosh" pitchFamily="2" charset="0"/>
                </a:rPr>
                <a:t>একমুখী</a:t>
              </a:r>
              <a:endParaRPr lang="en-US" sz="3600" dirty="0">
                <a:solidFill>
                  <a:schemeClr val="tx2">
                    <a:lumMod val="50000"/>
                  </a:schemeClr>
                </a:solidFill>
                <a:latin typeface="Nikosh" pitchFamily="2" charset="0"/>
                <a:cs typeface="Nikosh" pitchFamily="2" charset="0"/>
              </a:endParaRPr>
            </a:p>
          </p:txBody>
        </p:sp>
        <p:cxnSp>
          <p:nvCxnSpPr>
            <p:cNvPr id="10" name="Straight Arrow Connector 9"/>
            <p:cNvCxnSpPr>
              <a:stCxn id="5" idx="17"/>
            </p:cNvCxnSpPr>
            <p:nvPr/>
          </p:nvCxnSpPr>
          <p:spPr>
            <a:xfrm flipH="1">
              <a:off x="2209807" y="3113927"/>
              <a:ext cx="1307324" cy="84484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747492" y="3657599"/>
            <a:ext cx="1904999" cy="1920907"/>
            <a:chOff x="4656318" y="3094391"/>
            <a:chExt cx="3116082" cy="2464580"/>
          </a:xfrm>
        </p:grpSpPr>
        <p:sp>
          <p:nvSpPr>
            <p:cNvPr id="7" name="Flowchart: Document 6"/>
            <p:cNvSpPr/>
            <p:nvPr/>
          </p:nvSpPr>
          <p:spPr>
            <a:xfrm>
              <a:off x="5791200" y="3958771"/>
              <a:ext cx="1981200" cy="1600200"/>
            </a:xfrm>
            <a:prstGeom prst="flowChartDocumen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3600" dirty="0" err="1">
                  <a:latin typeface="Nikosh" pitchFamily="2" charset="0"/>
                  <a:cs typeface="Nikosh" pitchFamily="2" charset="0"/>
                </a:rPr>
                <a:t>দুইমুখী</a:t>
              </a:r>
              <a:endParaRPr lang="en-US" sz="3600" dirty="0">
                <a:latin typeface="Nikosh" pitchFamily="2" charset="0"/>
                <a:cs typeface="Nikosh" pitchFamily="2" charset="0"/>
              </a:endParaRPr>
            </a:p>
          </p:txBody>
        </p:sp>
        <p:cxnSp>
          <p:nvCxnSpPr>
            <p:cNvPr id="13" name="Straight Arrow Connector 12"/>
            <p:cNvCxnSpPr>
              <a:stCxn id="5" idx="10"/>
              <a:endCxn id="7" idx="0"/>
            </p:cNvCxnSpPr>
            <p:nvPr/>
          </p:nvCxnSpPr>
          <p:spPr>
            <a:xfrm>
              <a:off x="4656318" y="3094391"/>
              <a:ext cx="2125482" cy="86438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544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450</Words>
  <Application>Microsoft Office PowerPoint</Application>
  <PresentationFormat>On-screen Show (4:3)</PresentationFormat>
  <Paragraphs>80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আজকের আলোচ্য বিষয়…</vt:lpstr>
      <vt:lpstr>শিখনফল</vt:lpstr>
      <vt:lpstr>বাংলাদেশের মুক্তিযুদ্ধে আইসিটি-র ভূমিকা </vt:lpstr>
      <vt:lpstr>PowerPoint Presentation</vt:lpstr>
      <vt:lpstr>যোগাযোগ …</vt:lpstr>
      <vt:lpstr>যোগাযোগের প্রকারভেদ…</vt:lpstr>
      <vt:lpstr>একমুখী যোগাযোগ বা ব্রডকাস্ট</vt:lpstr>
      <vt:lpstr>জোড়ায় কাজ</vt:lpstr>
      <vt:lpstr>দ্বিমুখী যোগাযোগ</vt:lpstr>
      <vt:lpstr>মূল্যায়ণ</vt:lpstr>
      <vt:lpstr>প্রশ্নোত্তর পর্ব</vt:lpstr>
      <vt:lpstr>বাড়ির কাজ</vt:lpstr>
      <vt:lpstr>ধন্যবাদ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Amiri</dc:creator>
  <cp:lastModifiedBy>user</cp:lastModifiedBy>
  <cp:revision>103</cp:revision>
  <dcterms:created xsi:type="dcterms:W3CDTF">2015-03-28T17:25:34Z</dcterms:created>
  <dcterms:modified xsi:type="dcterms:W3CDTF">2019-09-19T09:35:37Z</dcterms:modified>
</cp:coreProperties>
</file>