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B234A-79E4-4886-9B9D-1037CDFED531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7ADC-1B6B-4219-A5A5-B37C5601C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328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B234A-79E4-4886-9B9D-1037CDFED531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7ADC-1B6B-4219-A5A5-B37C5601C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87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B234A-79E4-4886-9B9D-1037CDFED531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7ADC-1B6B-4219-A5A5-B37C5601C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63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B234A-79E4-4886-9B9D-1037CDFED531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7ADC-1B6B-4219-A5A5-B37C5601C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295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B234A-79E4-4886-9B9D-1037CDFED531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7ADC-1B6B-4219-A5A5-B37C5601C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82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B234A-79E4-4886-9B9D-1037CDFED531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7ADC-1B6B-4219-A5A5-B37C5601C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92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B234A-79E4-4886-9B9D-1037CDFED531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7ADC-1B6B-4219-A5A5-B37C5601C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78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B234A-79E4-4886-9B9D-1037CDFED531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7ADC-1B6B-4219-A5A5-B37C5601C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762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B234A-79E4-4886-9B9D-1037CDFED531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7ADC-1B6B-4219-A5A5-B37C5601C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093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B234A-79E4-4886-9B9D-1037CDFED531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7ADC-1B6B-4219-A5A5-B37C5601C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239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B234A-79E4-4886-9B9D-1037CDFED531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7ADC-1B6B-4219-A5A5-B37C5601C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923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B234A-79E4-4886-9B9D-1037CDFED531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07ADC-1B6B-4219-A5A5-B37C5601C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35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mailto:smrabbe.bd@gmail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345" y="1429159"/>
            <a:ext cx="3657600" cy="3657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221673" y="5292436"/>
            <a:ext cx="109450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371391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685801"/>
            <a:ext cx="5105400" cy="769441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Teacher’s Details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1981200"/>
            <a:ext cx="5791200" cy="26776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ahnschrift SemiBold Condensed" panose="020B0502040204020203" pitchFamily="34" charset="0"/>
              </a:rPr>
              <a:t>S. M. </a:t>
            </a:r>
            <a:r>
              <a:rPr lang="en-US" sz="4000" b="1" i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ahnschrift SemiBold Condensed" panose="020B0502040204020203" pitchFamily="34" charset="0"/>
              </a:rPr>
              <a:t>Rabbe</a:t>
            </a:r>
            <a:endParaRPr lang="en-US" sz="40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ahnschrift SemiBold Condensed" panose="020B0502040204020203" pitchFamily="34" charset="0"/>
            </a:endParaRPr>
          </a:p>
          <a:p>
            <a:r>
              <a:rPr lang="en-US" sz="3200" dirty="0"/>
              <a:t>Assistant Teacher</a:t>
            </a:r>
          </a:p>
          <a:p>
            <a:r>
              <a:rPr lang="en-US" sz="3200" dirty="0" err="1"/>
              <a:t>Joynagar</a:t>
            </a:r>
            <a:r>
              <a:rPr lang="en-US" sz="3200" dirty="0"/>
              <a:t> GPS, </a:t>
            </a:r>
            <a:r>
              <a:rPr lang="en-US" sz="3200" dirty="0" err="1"/>
              <a:t>Manikganj</a:t>
            </a:r>
            <a:r>
              <a:rPr lang="en-US" sz="3200" dirty="0"/>
              <a:t> </a:t>
            </a:r>
            <a:r>
              <a:rPr lang="en-US" sz="3200" dirty="0" err="1"/>
              <a:t>Sadar</a:t>
            </a:r>
            <a:r>
              <a:rPr lang="bn-BD" sz="3200" dirty="0"/>
              <a:t>.</a:t>
            </a:r>
            <a:endParaRPr lang="en-US" sz="3200" dirty="0"/>
          </a:p>
          <a:p>
            <a:r>
              <a:rPr lang="en-US" sz="3200" dirty="0"/>
              <a:t>Cell: 01729488488</a:t>
            </a:r>
          </a:p>
          <a:p>
            <a:r>
              <a:rPr lang="en-US" sz="3200" dirty="0"/>
              <a:t>Email: </a:t>
            </a:r>
            <a:r>
              <a:rPr lang="en-US" sz="3200" dirty="0" err="1">
                <a:hlinkClick r:id="rId2"/>
              </a:rPr>
              <a:t>smrabbe.bd@gmail.c</a:t>
            </a:r>
            <a:r>
              <a:rPr lang="bn-BD" sz="3200" dirty="0">
                <a:hlinkClick r:id="rId2"/>
              </a:rPr>
              <a:t>om</a:t>
            </a:r>
            <a:r>
              <a:rPr lang="bn-BD" sz="3200" dirty="0"/>
              <a:t> </a:t>
            </a:r>
            <a:r>
              <a:rPr lang="en-US" sz="3200" dirty="0"/>
              <a:t> 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100" y="2057400"/>
            <a:ext cx="2013129" cy="267765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3959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2182" y="886692"/>
            <a:ext cx="4308764" cy="1938992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Subject: English</a:t>
            </a:r>
          </a:p>
          <a:p>
            <a:r>
              <a:rPr lang="en-US" sz="4000" b="1" dirty="0" smtClean="0">
                <a:solidFill>
                  <a:srgbClr val="7030A0"/>
                </a:solidFill>
              </a:rPr>
              <a:t>    Class: Two Duration: 40 min</a:t>
            </a:r>
            <a:endParaRPr lang="en-US" sz="40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5018" y="3906982"/>
            <a:ext cx="10266218" cy="1754326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Lesson Declaration: </a:t>
            </a:r>
          </a:p>
          <a:p>
            <a:pPr algn="ctr"/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Unit: 1</a:t>
            </a:r>
          </a:p>
          <a:p>
            <a:pPr algn="ctr"/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Lesson: Alphabet. (A) Look, Lesson and Say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96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346" y="720436"/>
            <a:ext cx="1129145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00B050"/>
                </a:solidFill>
              </a:rPr>
              <a:t>Learning Outcomes:</a:t>
            </a:r>
          </a:p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sz="3600" dirty="0" smtClean="0">
                <a:solidFill>
                  <a:schemeClr val="accent2"/>
                </a:solidFill>
              </a:rPr>
              <a:t>1) Become familiar with English sounds by listening to common English words.</a:t>
            </a:r>
          </a:p>
          <a:p>
            <a:r>
              <a:rPr lang="en-US" sz="3600" dirty="0">
                <a:solidFill>
                  <a:schemeClr val="accent2"/>
                </a:solidFill>
              </a:rPr>
              <a:t>	</a:t>
            </a:r>
            <a:r>
              <a:rPr lang="en-US" sz="3600" dirty="0" smtClean="0">
                <a:solidFill>
                  <a:schemeClr val="accent2"/>
                </a:solidFill>
              </a:rPr>
              <a:t>	2) Say simple words and phrases with proper sounds and stress.</a:t>
            </a:r>
          </a:p>
          <a:p>
            <a:r>
              <a:rPr lang="en-US" sz="3600" dirty="0">
                <a:solidFill>
                  <a:schemeClr val="accent2"/>
                </a:solidFill>
              </a:rPr>
              <a:t>	</a:t>
            </a:r>
            <a:r>
              <a:rPr lang="en-US" sz="3600" dirty="0" smtClean="0">
                <a:solidFill>
                  <a:schemeClr val="accent2"/>
                </a:solidFill>
              </a:rPr>
              <a:t>	3) Recognize and read the names of objects having the same initial and final sounds.</a:t>
            </a:r>
          </a:p>
        </p:txBody>
      </p:sp>
    </p:spTree>
    <p:extLst>
      <p:ext uri="{BB962C8B-B14F-4D97-AF65-F5344CB8AC3E}">
        <p14:creationId xmlns:p14="http://schemas.microsoft.com/office/powerpoint/2010/main" val="357423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2764" y="831273"/>
            <a:ext cx="7966363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Warm Up: Alphabet song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</a:rPr>
              <a:t>abcd</a:t>
            </a:r>
            <a:endParaRPr lang="en-US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3123920"/>
              </p:ext>
            </p:extLst>
          </p:nvPr>
        </p:nvGraphicFramePr>
        <p:xfrm>
          <a:off x="4938713" y="3208338"/>
          <a:ext cx="2316162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Packager Shell Object" showAsIcon="1" r:id="rId3" imgW="2315880" imgH="437760" progId="Package">
                  <p:embed/>
                </p:oleObj>
              </mc:Choice>
              <mc:Fallback>
                <p:oleObj name="Packager Shell Object" showAsIcon="1" r:id="rId3" imgW="231588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38713" y="3208338"/>
                        <a:ext cx="2316162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390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81199" y="2867891"/>
            <a:ext cx="8257310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76200">
            <a:solidFill>
              <a:srgbClr val="C0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PRESENTATION</a:t>
            </a:r>
            <a:endParaRPr lang="en-U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340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6291" y="1066800"/>
            <a:ext cx="9670473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What do you see in the picture?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452255" y="4475018"/>
            <a:ext cx="40593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C00000"/>
                </a:solidFill>
              </a:rPr>
              <a:t>A</a:t>
            </a:r>
            <a:r>
              <a:rPr lang="en-US" sz="7200" dirty="0" smtClean="0"/>
              <a:t>nt</a:t>
            </a:r>
            <a:endParaRPr lang="en-US" sz="7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218" y="2010214"/>
            <a:ext cx="3488507" cy="2202872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452255" y="4475018"/>
            <a:ext cx="40593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C00000"/>
                </a:solidFill>
              </a:rPr>
              <a:t>A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9950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0.43698 0.003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49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64" y="2071254"/>
            <a:ext cx="2608118" cy="2608118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496291" y="1066800"/>
            <a:ext cx="9670473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What do you see in the picture?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335237" y="5261317"/>
            <a:ext cx="44875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FF0000"/>
                </a:solidFill>
              </a:rPr>
              <a:t>B</a:t>
            </a:r>
            <a:r>
              <a:rPr lang="en-US" sz="8800" dirty="0" smtClean="0"/>
              <a:t>at</a:t>
            </a:r>
            <a:endParaRPr lang="en-US" sz="8800" dirty="0"/>
          </a:p>
        </p:txBody>
      </p:sp>
      <p:sp>
        <p:nvSpPr>
          <p:cNvPr id="6" name="TextBox 5"/>
          <p:cNvSpPr txBox="1"/>
          <p:nvPr/>
        </p:nvSpPr>
        <p:spPr>
          <a:xfrm>
            <a:off x="2335237" y="5261317"/>
            <a:ext cx="44875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FF0000"/>
                </a:solidFill>
              </a:rPr>
              <a:t>B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142586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6 L 0.41146 0.0034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73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0359" y="771379"/>
            <a:ext cx="9670473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What do you see in the picture?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658" y="1717431"/>
            <a:ext cx="3343422" cy="3343422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774288" y="5299019"/>
            <a:ext cx="64148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</a:rPr>
              <a:t>C</a:t>
            </a:r>
            <a:r>
              <a:rPr lang="en-US" sz="8800" dirty="0" smtClean="0"/>
              <a:t>up</a:t>
            </a:r>
            <a:endParaRPr lang="en-US" sz="8800" dirty="0"/>
          </a:p>
        </p:txBody>
      </p:sp>
      <p:sp>
        <p:nvSpPr>
          <p:cNvPr id="5" name="TextBox 4"/>
          <p:cNvSpPr txBox="1"/>
          <p:nvPr/>
        </p:nvSpPr>
        <p:spPr>
          <a:xfrm>
            <a:off x="1774288" y="5299019"/>
            <a:ext cx="64148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</a:rPr>
              <a:t>C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319632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7.40741E-7 L 0.52253 7.40741E-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0359" y="771379"/>
            <a:ext cx="9670473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What do you see in the picture?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634" y="1801837"/>
            <a:ext cx="3015175" cy="30151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74055" y="4923692"/>
            <a:ext cx="4979963" cy="144655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</a:rPr>
              <a:t>D</a:t>
            </a:r>
            <a:r>
              <a:rPr lang="en-US" sz="7200" dirty="0" smtClean="0"/>
              <a:t>oll</a:t>
            </a:r>
            <a:endParaRPr lang="en-US" sz="7200" dirty="0"/>
          </a:p>
        </p:txBody>
      </p:sp>
      <p:sp>
        <p:nvSpPr>
          <p:cNvPr id="5" name="TextBox 4"/>
          <p:cNvSpPr txBox="1"/>
          <p:nvPr/>
        </p:nvSpPr>
        <p:spPr>
          <a:xfrm>
            <a:off x="1674055" y="4923692"/>
            <a:ext cx="4979963" cy="144655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</a:rPr>
              <a:t>D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95876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0.40963 -0.0027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82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41547" y="602566"/>
            <a:ext cx="9670473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What do you see in the picture?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821" y="1706880"/>
            <a:ext cx="4747846" cy="31632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63041" y="5120640"/>
            <a:ext cx="4009292" cy="1460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FF0000"/>
                </a:solidFill>
              </a:rPr>
              <a:t>E</a:t>
            </a:r>
            <a:r>
              <a:rPr lang="en-US" sz="7200" dirty="0" smtClean="0"/>
              <a:t>gg</a:t>
            </a:r>
            <a:endParaRPr lang="en-US" sz="7200" dirty="0"/>
          </a:p>
        </p:txBody>
      </p:sp>
      <p:sp>
        <p:nvSpPr>
          <p:cNvPr id="5" name="TextBox 4"/>
          <p:cNvSpPr txBox="1"/>
          <p:nvPr/>
        </p:nvSpPr>
        <p:spPr>
          <a:xfrm>
            <a:off x="1463041" y="5120640"/>
            <a:ext cx="4009292" cy="1460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FF0000"/>
                </a:solidFill>
              </a:rPr>
              <a:t>E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77683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L 0.47136 0.0041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68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4866" y="595746"/>
            <a:ext cx="5922925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rgbClr val="00B050"/>
                </a:solidFill>
              </a:rPr>
              <a:t>Pair work</a:t>
            </a:r>
            <a:endParaRPr lang="en-US" sz="9600" dirty="0">
              <a:solidFill>
                <a:srgbClr val="00B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37" y="2389908"/>
            <a:ext cx="1634837" cy="1634837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7" name="Right Arrow 6"/>
          <p:cNvSpPr/>
          <p:nvPr/>
        </p:nvSpPr>
        <p:spPr>
          <a:xfrm>
            <a:off x="3283528" y="2964871"/>
            <a:ext cx="568036" cy="4849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21" y="2389908"/>
            <a:ext cx="1719217" cy="1794166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9" name="Right Arrow 8"/>
          <p:cNvSpPr/>
          <p:nvPr/>
        </p:nvSpPr>
        <p:spPr>
          <a:xfrm>
            <a:off x="6821096" y="2826324"/>
            <a:ext cx="706581" cy="623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153" y="2389908"/>
            <a:ext cx="2907860" cy="1655663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2237508" y="4983539"/>
            <a:ext cx="6197640" cy="17543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Students will ask each other what’s in the picture and answer the question.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34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23360" y="815925"/>
            <a:ext cx="4586068" cy="70788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</a:rPr>
              <a:t>Evaluation</a:t>
            </a:r>
            <a:endParaRPr lang="en-US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5831059" y="2672862"/>
            <a:ext cx="970671" cy="9284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72198" y="4628271"/>
            <a:ext cx="10888394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/>
              <a:t>I will ask the students to mean and spell of these  words.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3053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343" y="1821062"/>
            <a:ext cx="3600157" cy="36794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5856" y="5500468"/>
            <a:ext cx="6175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i="1" dirty="0" smtClean="0">
                <a:solidFill>
                  <a:srgbClr val="002060"/>
                </a:solidFill>
              </a:rPr>
              <a:t>Good bye.</a:t>
            </a:r>
            <a:endParaRPr lang="en-US" sz="7200" b="1" i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24554" y="534572"/>
            <a:ext cx="64430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i="1" dirty="0" smtClean="0">
                <a:solidFill>
                  <a:srgbClr val="002060"/>
                </a:solidFill>
              </a:rPr>
              <a:t>Thanks to all</a:t>
            </a:r>
            <a:endParaRPr lang="en-US" sz="80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81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148</Words>
  <Application>Microsoft Office PowerPoint</Application>
  <PresentationFormat>Widescreen</PresentationFormat>
  <Paragraphs>39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Bahnschrift SemiBold Condensed</vt:lpstr>
      <vt:lpstr>Calibri</vt:lpstr>
      <vt:lpstr>Calibri Light</vt:lpstr>
      <vt:lpstr>Vrinda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Rabbi</cp:lastModifiedBy>
  <cp:revision>29</cp:revision>
  <dcterms:created xsi:type="dcterms:W3CDTF">2019-06-21T10:26:55Z</dcterms:created>
  <dcterms:modified xsi:type="dcterms:W3CDTF">2019-10-17T03:47:10Z</dcterms:modified>
</cp:coreProperties>
</file>