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35" autoAdjust="0"/>
    <p:restoredTop sz="94660"/>
  </p:normalViewPr>
  <p:slideViewPr>
    <p:cSldViewPr snapToGrid="0">
      <p:cViewPr varScale="1">
        <p:scale>
          <a:sx n="81" d="100"/>
          <a:sy n="81" d="100"/>
        </p:scale>
        <p:origin x="2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AA86E3-4983-4946-BA19-225983B58D23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F3EAC-7792-49AC-A1FF-95102511DF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41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898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86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332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557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2750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29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15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871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55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71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5330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7366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703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429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55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23447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001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67534B3-B4A8-4D89-A99F-B84425992DBE}" type="datetimeFigureOut">
              <a:rPr lang="en-US" smtClean="0"/>
              <a:t>10/17/2019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5A4746-1AE6-4F01-A1BE-6FB9967C1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98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46090" y="88490"/>
            <a:ext cx="4999704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  <a:r>
              <a:rPr lang="en-US" sz="6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5499" y="1510746"/>
            <a:ext cx="5921017" cy="3940167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08284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flipH="1">
            <a:off x="4019312" y="442451"/>
            <a:ext cx="4239785" cy="723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819832" y="221226"/>
            <a:ext cx="4513007" cy="1015663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60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12732" y="2547490"/>
            <a:ext cx="5944571" cy="286232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এস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রাব্বি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জয়নগর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</a:p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মানিকগঞ্জ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সদর</a:t>
            </a:r>
            <a:endParaRPr lang="en-US" sz="36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মোবাইলঃ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০১৭২৯৪৮৮৪৮৮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98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114800" y="250723"/>
            <a:ext cx="4100052" cy="1015663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60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53613" y="2772698"/>
            <a:ext cx="2610465" cy="70788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যোগের ধারণা</a:t>
            </a:r>
            <a:endParaRPr lang="en-US" sz="40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1998" y="1637072"/>
            <a:ext cx="5663381" cy="1200329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শ্রেণীঃদ্বিতীয়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সময়ঃ</a:t>
            </a:r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৪০মিনিট</a:t>
            </a:r>
          </a:p>
          <a:p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942" y="4058194"/>
            <a:ext cx="1708508" cy="175512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81" y="5397078"/>
            <a:ext cx="1826495" cy="187633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916" y="4092607"/>
            <a:ext cx="1708508" cy="175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75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93573" y="0"/>
            <a:ext cx="3200400" cy="11079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5846" y="1401095"/>
            <a:ext cx="74036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৯.১ উপকরণ ব্যবহার করে যোগ করতে পারবে।</a:t>
            </a:r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158" y="2837098"/>
            <a:ext cx="1836789" cy="146943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990" y="4395510"/>
            <a:ext cx="1836789" cy="146943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0086" y="4429922"/>
            <a:ext cx="1836789" cy="146943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790" y="4385679"/>
            <a:ext cx="1836789" cy="14694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030" y="2817433"/>
            <a:ext cx="1836789" cy="146943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622" y="2822348"/>
            <a:ext cx="1836789" cy="14694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003" y="2827264"/>
            <a:ext cx="1836789" cy="146943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382864" y="2433484"/>
            <a:ext cx="56043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15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115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250129" y="3819832"/>
            <a:ext cx="92914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15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15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866671" y="5427406"/>
            <a:ext cx="14305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solidFill>
                  <a:schemeClr val="accent4"/>
                </a:solidFill>
              </a:rPr>
              <a:t>        </a:t>
            </a:r>
            <a:r>
              <a:rPr lang="bn-IN" sz="8000" dirty="0" smtClean="0">
                <a:solidFill>
                  <a:schemeClr val="accent4"/>
                </a:solidFill>
              </a:rPr>
              <a:t>৭</a:t>
            </a:r>
            <a:endParaRPr lang="en-U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88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22" grpId="0"/>
      <p:bldP spid="24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85302" y="383458"/>
            <a:ext cx="3613355" cy="110799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আবেগ সৃষ্টি</a:t>
            </a:r>
            <a:endParaRPr lang="en-US" sz="6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78129" y="3141406"/>
            <a:ext cx="4395019" cy="25545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আতা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তোতা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পাখি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 smtClean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ডালিম</a:t>
            </a:r>
            <a:r>
              <a:rPr lang="en-US" sz="4000" dirty="0" smtClean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গাছে</a:t>
            </a:r>
            <a:r>
              <a:rPr lang="en-US" sz="4000" dirty="0" smtClean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</a:t>
            </a:r>
            <a:endParaRPr lang="en-US" sz="4000" dirty="0" smtClean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এতো</a:t>
            </a:r>
            <a:r>
              <a:rPr lang="en-US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ডাকি</a:t>
            </a:r>
            <a:r>
              <a:rPr lang="en-US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তবু</a:t>
            </a:r>
            <a:r>
              <a:rPr lang="en-US" sz="4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কথা</a:t>
            </a:r>
            <a:endParaRPr lang="en-US" sz="4000" dirty="0" smtClean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কও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বউ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71302" y="1961535"/>
            <a:ext cx="3598608" cy="646331"/>
          </a:xfrm>
          <a:prstGeom prst="rect">
            <a:avLst/>
          </a:prstGeom>
          <a:solidFill>
            <a:schemeClr val="bg1"/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ছড়া গানের মাধ্যমে</a:t>
            </a:r>
            <a:endParaRPr lang="en-US" sz="3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326" y="1814051"/>
            <a:ext cx="4452372" cy="421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736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14800" y="589935"/>
            <a:ext cx="4055806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পাঠ উপস্থাপন</a:t>
            </a:r>
            <a:endParaRPr lang="en-US" sz="5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913" y="2993922"/>
            <a:ext cx="1453746" cy="9674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152" y="3013586"/>
            <a:ext cx="1453746" cy="9674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391" y="3018502"/>
            <a:ext cx="1453746" cy="96740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59793" y="3008671"/>
            <a:ext cx="929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 smtClean="0"/>
              <a:t>+</a:t>
            </a:r>
            <a:endParaRPr lang="en-US" sz="48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533" y="3023419"/>
            <a:ext cx="1453746" cy="96740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099754" y="2875936"/>
            <a:ext cx="8996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dirty="0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=</a:t>
            </a:r>
            <a:endParaRPr lang="en-US" sz="66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3652" y="2610465"/>
            <a:ext cx="11503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63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/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233" y="1735773"/>
            <a:ext cx="1299496" cy="86578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046" y="3908701"/>
            <a:ext cx="1299496" cy="8657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279" y="3957864"/>
            <a:ext cx="1299496" cy="8657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774" y="1725947"/>
            <a:ext cx="1314245" cy="8756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955" y="3938198"/>
            <a:ext cx="1299496" cy="8657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935" y="3972610"/>
            <a:ext cx="1299496" cy="86578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257" y="3962779"/>
            <a:ext cx="1299496" cy="8657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548" y="1740689"/>
            <a:ext cx="1299496" cy="8657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691" y="1730857"/>
            <a:ext cx="1299496" cy="86578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9201" y="1721024"/>
            <a:ext cx="1299496" cy="86578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201" y="1755437"/>
            <a:ext cx="1299496" cy="86578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701548" y="2713703"/>
            <a:ext cx="8849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dirty="0" smtClean="0">
                <a:solidFill>
                  <a:srgbClr val="FFC000"/>
                </a:solidFill>
              </a:rPr>
              <a:t>=</a:t>
            </a:r>
            <a:endParaRPr lang="en-US" sz="8000" dirty="0">
              <a:solidFill>
                <a:srgbClr val="FFC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24515" y="2551471"/>
            <a:ext cx="6489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dirty="0" smtClean="0"/>
              <a:t>+</a:t>
            </a:r>
            <a:endParaRPr lang="en-US" sz="8000" dirty="0"/>
          </a:p>
        </p:txBody>
      </p:sp>
      <p:sp>
        <p:nvSpPr>
          <p:cNvPr id="19" name="TextBox 18"/>
          <p:cNvSpPr txBox="1"/>
          <p:nvPr/>
        </p:nvSpPr>
        <p:spPr>
          <a:xfrm>
            <a:off x="2035279" y="2462980"/>
            <a:ext cx="212376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8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40013" y="2654710"/>
            <a:ext cx="12978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dirty="0" smtClean="0">
                <a:solidFill>
                  <a:schemeClr val="accent4"/>
                </a:solidFill>
              </a:rPr>
              <a:t>৫</a:t>
            </a:r>
            <a:endParaRPr lang="en-US" sz="7200" dirty="0">
              <a:solidFill>
                <a:schemeClr val="accent4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984657" y="2595717"/>
            <a:ext cx="10766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১১</a:t>
            </a:r>
            <a:endParaRPr lang="en-US" sz="8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442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395018" y="383459"/>
            <a:ext cx="3701845" cy="10451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60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857" y="1873230"/>
            <a:ext cx="6672933" cy="3878641"/>
          </a:xfrm>
          <a:prstGeom prst="rect">
            <a:avLst/>
          </a:prstGeom>
          <a:ln w="76200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510086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54" y="1017638"/>
            <a:ext cx="3991347" cy="19025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016" y="946048"/>
            <a:ext cx="3955892" cy="18856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21626" y="3554361"/>
            <a:ext cx="49702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 কয়টি মাছ আছে?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61187" y="4026310"/>
            <a:ext cx="176980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15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15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88193" y="4424517"/>
            <a:ext cx="18582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600" dirty="0"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bn-IN" sz="6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95768" y="4041056"/>
            <a:ext cx="219750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15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endParaRPr lang="en-US" sz="115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26361" y="4513006"/>
            <a:ext cx="11208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solidFill>
                  <a:srgbClr val="00B0F0"/>
                </a:solidFill>
              </a:rPr>
              <a:t>=</a:t>
            </a:r>
            <a:endParaRPr lang="en-US" sz="6000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630697" y="3952568"/>
            <a:ext cx="153383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15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endParaRPr lang="en-US" sz="115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588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78478" y="162232"/>
            <a:ext cx="2861187" cy="1323439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মূল্যায়ণ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301" y="3247227"/>
            <a:ext cx="1345177" cy="17897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23" y="3237394"/>
            <a:ext cx="1345177" cy="17897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790" y="3242311"/>
            <a:ext cx="1345177" cy="17897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61" y="1403679"/>
            <a:ext cx="1345177" cy="178977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377" y="1393846"/>
            <a:ext cx="1345177" cy="178977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133" y="1354518"/>
            <a:ext cx="1345177" cy="178977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004" y="3281638"/>
            <a:ext cx="1345177" cy="178977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416" y="1369264"/>
            <a:ext cx="1345177" cy="178977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178" y="1374181"/>
            <a:ext cx="1345177" cy="178977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604" y="1408594"/>
            <a:ext cx="1345177" cy="17897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04684" y="530942"/>
            <a:ext cx="3657600" cy="58477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মেঘলার আছে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669162" y="560439"/>
            <a:ext cx="3480619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তানিসের আছে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42155" y="3554362"/>
            <a:ext cx="1666567" cy="1015663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bn-IN" sz="6000" dirty="0" smtClean="0"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একত্রে</a:t>
            </a:r>
            <a:endParaRPr lang="en-US" sz="6000" dirty="0">
              <a:solidFill>
                <a:schemeClr val="accent3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39264" y="5288340"/>
            <a:ext cx="3451123" cy="156966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9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১০টি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91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1" grpId="0" animBg="1"/>
      <p:bldP spid="22" grpId="0" animBg="1"/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26310" y="294968"/>
            <a:ext cx="4365522" cy="1015663"/>
          </a:xfrm>
          <a:prstGeom prst="rect">
            <a:avLst/>
          </a:prstGeom>
          <a:solidFill>
            <a:srgbClr val="00B050"/>
          </a:solidFill>
          <a:ln w="57150"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পরিকল্পিত কাজ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53666" y="3543112"/>
            <a:ext cx="2401737" cy="221599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13800" dirty="0" smtClean="0"/>
              <a:t>৮</a:t>
            </a:r>
            <a:endParaRPr lang="en-US" sz="13800" dirty="0"/>
          </a:p>
        </p:txBody>
      </p:sp>
      <p:sp>
        <p:nvSpPr>
          <p:cNvPr id="6" name="TextBox 5"/>
          <p:cNvSpPr txBox="1"/>
          <p:nvPr/>
        </p:nvSpPr>
        <p:spPr>
          <a:xfrm>
            <a:off x="6445547" y="3533614"/>
            <a:ext cx="2357490" cy="2215991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13800" dirty="0"/>
              <a:t>৭</a:t>
            </a:r>
            <a:endParaRPr lang="en-US" sz="13800" dirty="0"/>
          </a:p>
        </p:txBody>
      </p:sp>
      <p:sp>
        <p:nvSpPr>
          <p:cNvPr id="8" name="TextBox 7"/>
          <p:cNvSpPr txBox="1"/>
          <p:nvPr/>
        </p:nvSpPr>
        <p:spPr>
          <a:xfrm>
            <a:off x="1348352" y="2092271"/>
            <a:ext cx="8214102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 কার্ড ব্যবহার করে যোগ করতে পারবে।</a:t>
            </a:r>
            <a:endParaRPr lang="en-US" sz="4400" dirty="0">
              <a:solidFill>
                <a:schemeClr val="accent4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214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22916" y="755918"/>
            <a:ext cx="4085303" cy="1107996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66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6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259" y="1971674"/>
            <a:ext cx="3981854" cy="3772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 L -0.95156 0.30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578" y="1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587</TotalTime>
  <Words>105</Words>
  <Application>Microsoft Office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Garamond</vt:lpstr>
      <vt:lpstr>NikoshBAN</vt:lpstr>
      <vt:lpstr>Vrinda</vt:lpstr>
      <vt:lpstr>Organic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Mortoza</dc:creator>
  <cp:lastModifiedBy>Rabbi</cp:lastModifiedBy>
  <cp:revision>86</cp:revision>
  <dcterms:created xsi:type="dcterms:W3CDTF">2019-06-21T03:03:22Z</dcterms:created>
  <dcterms:modified xsi:type="dcterms:W3CDTF">2019-10-17T08:01:52Z</dcterms:modified>
</cp:coreProperties>
</file>