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2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86E3-4983-4946-BA19-225983B58D2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F3EAC-7792-49AC-A1FF-95102511D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4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7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330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73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03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4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5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344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00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8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3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57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50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2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1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87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5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7534B3-B4A8-4D89-A99F-B84425992DBE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5A4746-1AE6-4F01-A1BE-6FB9967C1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090" y="88490"/>
            <a:ext cx="4999704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99" y="1510746"/>
            <a:ext cx="5921017" cy="3940167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828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8478" y="162232"/>
            <a:ext cx="2861187" cy="1323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1" y="3247227"/>
            <a:ext cx="1345177" cy="17897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23" y="3237394"/>
            <a:ext cx="1345177" cy="17897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790" y="3242311"/>
            <a:ext cx="1345177" cy="17897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61" y="1403679"/>
            <a:ext cx="1345177" cy="17897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77" y="1393846"/>
            <a:ext cx="1345177" cy="17897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33" y="1354518"/>
            <a:ext cx="1345177" cy="17897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4" y="3281638"/>
            <a:ext cx="1345177" cy="17897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416" y="1369264"/>
            <a:ext cx="1345177" cy="17897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178" y="1374181"/>
            <a:ext cx="1345177" cy="17897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604" y="1408594"/>
            <a:ext cx="1345177" cy="17897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04684" y="530942"/>
            <a:ext cx="3657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মেঘলার আছে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69162" y="560439"/>
            <a:ext cx="348061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তানিসের আছে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42155" y="3554362"/>
            <a:ext cx="1666567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6000" dirty="0"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39264" y="5288340"/>
            <a:ext cx="3451123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1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6310" y="294968"/>
            <a:ext cx="4365522" cy="1015663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3666" y="3543112"/>
            <a:ext cx="2401737" cy="221599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 smtClean="0"/>
              <a:t>৮</a:t>
            </a:r>
            <a:endParaRPr lang="en-US" sz="13800" dirty="0"/>
          </a:p>
        </p:txBody>
      </p:sp>
      <p:sp>
        <p:nvSpPr>
          <p:cNvPr id="6" name="TextBox 5"/>
          <p:cNvSpPr txBox="1"/>
          <p:nvPr/>
        </p:nvSpPr>
        <p:spPr>
          <a:xfrm>
            <a:off x="6445547" y="3533614"/>
            <a:ext cx="2357490" cy="221599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3800" dirty="0"/>
              <a:t>৭</a:t>
            </a:r>
            <a:endParaRPr lang="en-US" sz="13800" dirty="0"/>
          </a:p>
        </p:txBody>
      </p:sp>
      <p:sp>
        <p:nvSpPr>
          <p:cNvPr id="8" name="TextBox 7"/>
          <p:cNvSpPr txBox="1"/>
          <p:nvPr/>
        </p:nvSpPr>
        <p:spPr>
          <a:xfrm>
            <a:off x="1348352" y="2092271"/>
            <a:ext cx="821410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কার্ড ব্যবহার করে যোগ করতে পারবে।</a:t>
            </a:r>
            <a:endParaRPr lang="en-US" sz="4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21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2916" y="755918"/>
            <a:ext cx="4085303" cy="110799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259" y="1971674"/>
            <a:ext cx="3981854" cy="37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95156 0.3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78" y="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4019312" y="442451"/>
            <a:ext cx="4239785" cy="72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9832" y="221226"/>
            <a:ext cx="4513007" cy="101566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2732" y="2547490"/>
            <a:ext cx="5944571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রাব্বি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জয়নগর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০১৭২৯৪৮৮৪৮৮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9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4800" y="250723"/>
            <a:ext cx="4100052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3613" y="2772698"/>
            <a:ext cx="2610465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যোগের ধারণা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8" y="1637072"/>
            <a:ext cx="566338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শ্রেণীঃদ্বিতীয়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সময়ঃ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৪০মিনিট</a:t>
            </a:r>
          </a:p>
          <a:p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42" y="4058194"/>
            <a:ext cx="1708508" cy="17551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1" y="5397078"/>
            <a:ext cx="1826495" cy="187633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16" y="4092607"/>
            <a:ext cx="1708508" cy="175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3573" y="0"/>
            <a:ext cx="3200400" cy="11079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5846" y="1401095"/>
            <a:ext cx="7403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 উপকরণ ব্যবহার করে যোগ করতে পারবে।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158" y="2837098"/>
            <a:ext cx="1836789" cy="14694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990" y="4395510"/>
            <a:ext cx="1836789" cy="14694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86" y="4429922"/>
            <a:ext cx="1836789" cy="14694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790" y="4385679"/>
            <a:ext cx="1836789" cy="14694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030" y="2817433"/>
            <a:ext cx="1836789" cy="14694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622" y="2822348"/>
            <a:ext cx="1836789" cy="14694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03" y="2827264"/>
            <a:ext cx="1836789" cy="14694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82864" y="2433484"/>
            <a:ext cx="56043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50129" y="3819832"/>
            <a:ext cx="9291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866671" y="5427406"/>
            <a:ext cx="143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chemeClr val="accent4"/>
                </a:solidFill>
              </a:rPr>
              <a:t>        </a:t>
            </a:r>
            <a:r>
              <a:rPr lang="bn-IN" sz="8000" dirty="0" smtClean="0">
                <a:solidFill>
                  <a:schemeClr val="accent4"/>
                </a:solidFill>
              </a:rPr>
              <a:t>৭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5302" y="383458"/>
            <a:ext cx="3613355" cy="11079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129" y="3141406"/>
            <a:ext cx="4395019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ডালিম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endParaRPr lang="en-US" sz="4000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40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কও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বউ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1302" y="1961535"/>
            <a:ext cx="3598608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 গানের মাধ্যমে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26" y="1814051"/>
            <a:ext cx="4452372" cy="421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589935"/>
            <a:ext cx="4055806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উপস্থাপন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3" y="2993922"/>
            <a:ext cx="1453746" cy="967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52" y="3013586"/>
            <a:ext cx="1453746" cy="967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391" y="3018502"/>
            <a:ext cx="1453746" cy="967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59793" y="3008671"/>
            <a:ext cx="929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+</a:t>
            </a:r>
            <a:endParaRPr lang="en-US" sz="4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33" y="3023419"/>
            <a:ext cx="1453746" cy="9674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99754" y="2875936"/>
            <a:ext cx="8996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=</a:t>
            </a:r>
            <a:endParaRPr lang="en-US" sz="66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43652" y="2610465"/>
            <a:ext cx="11503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233" y="1735773"/>
            <a:ext cx="1299496" cy="865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46" y="3908701"/>
            <a:ext cx="1299496" cy="865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79" y="3957864"/>
            <a:ext cx="1299496" cy="865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4" y="1725947"/>
            <a:ext cx="1314245" cy="875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55" y="3938198"/>
            <a:ext cx="1299496" cy="865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35" y="3972610"/>
            <a:ext cx="1299496" cy="8657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57" y="3962779"/>
            <a:ext cx="1299496" cy="865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48" y="1740689"/>
            <a:ext cx="1299496" cy="865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91" y="1730857"/>
            <a:ext cx="1299496" cy="865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1" y="1721024"/>
            <a:ext cx="1299496" cy="865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1" y="1755437"/>
            <a:ext cx="1299496" cy="865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01548" y="2713703"/>
            <a:ext cx="8849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C000"/>
                </a:solidFill>
              </a:rPr>
              <a:t>=</a:t>
            </a:r>
            <a:endParaRPr lang="en-US" sz="8000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4515" y="2551471"/>
            <a:ext cx="648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+</a:t>
            </a:r>
            <a:endParaRPr lang="en-US" sz="8000" dirty="0"/>
          </a:p>
        </p:txBody>
      </p:sp>
      <p:sp>
        <p:nvSpPr>
          <p:cNvPr id="19" name="TextBox 18"/>
          <p:cNvSpPr txBox="1"/>
          <p:nvPr/>
        </p:nvSpPr>
        <p:spPr>
          <a:xfrm>
            <a:off x="2035279" y="2462980"/>
            <a:ext cx="21237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0013" y="2654710"/>
            <a:ext cx="129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chemeClr val="accent4"/>
                </a:solidFill>
              </a:rPr>
              <a:t>৫</a:t>
            </a:r>
            <a:endParaRPr lang="en-US" sz="7200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84657" y="2595717"/>
            <a:ext cx="10766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4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95018" y="383459"/>
            <a:ext cx="3701845" cy="1045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7" y="1873230"/>
            <a:ext cx="6672933" cy="3878641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1008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54" y="1017638"/>
            <a:ext cx="3991347" cy="190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016" y="946048"/>
            <a:ext cx="3955892" cy="18856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1626" y="3554361"/>
            <a:ext cx="4970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মাছ আছে?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1187" y="4026310"/>
            <a:ext cx="17698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8193" y="4424517"/>
            <a:ext cx="1858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IN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5768" y="4041056"/>
            <a:ext cx="219750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6361" y="4513006"/>
            <a:ext cx="1120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F0"/>
                </a:solidFill>
              </a:rPr>
              <a:t>=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0697" y="3952568"/>
            <a:ext cx="153383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8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587</TotalTime>
  <Words>105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NikoshBAN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Mortoza</dc:creator>
  <cp:lastModifiedBy>Rabbi</cp:lastModifiedBy>
  <cp:revision>86</cp:revision>
  <dcterms:created xsi:type="dcterms:W3CDTF">2019-06-21T03:03:22Z</dcterms:created>
  <dcterms:modified xsi:type="dcterms:W3CDTF">2019-10-17T08:01:52Z</dcterms:modified>
</cp:coreProperties>
</file>