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1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9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1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4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9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B079-2FD6-43D2-8DF0-CD7E5BE4953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1284-15E8-44D1-98B5-10B4F3FE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4872" y="2008909"/>
            <a:ext cx="6996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6844" y="2870777"/>
            <a:ext cx="4115665" cy="2407805"/>
          </a:xfrm>
          <a:prstGeom prst="ellipse">
            <a:avLst/>
          </a:prstGeom>
          <a:effectLst>
            <a:outerShdw blurRad="152400" dist="50800" dir="5400000" sx="49000" sy="49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76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16180" y="3338946"/>
                <a:ext cx="828501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পরস্পর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d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এদের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মধ্যকার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আকর্ষণ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F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মহাকর্ষ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সূত্রমতে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80" y="3338946"/>
                <a:ext cx="8285019" cy="954107"/>
              </a:xfrm>
              <a:prstGeom prst="rect">
                <a:avLst/>
              </a:prstGeom>
              <a:blipFill>
                <a:blip r:embed="rId2"/>
                <a:stretch>
                  <a:fillRect l="-1545" t="-5769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161" y="4431598"/>
            <a:ext cx="4114493" cy="1460070"/>
          </a:xfrm>
          <a:prstGeom prst="rect">
            <a:avLst/>
          </a:prstGeom>
        </p:spPr>
      </p:pic>
      <p:sp>
        <p:nvSpPr>
          <p:cNvPr id="8" name="Flowchart: Connector 7"/>
          <p:cNvSpPr/>
          <p:nvPr/>
        </p:nvSpPr>
        <p:spPr>
          <a:xfrm>
            <a:off x="1496291" y="1136073"/>
            <a:ext cx="1967345" cy="1856509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 w="28575"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m1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7426037" y="1136072"/>
            <a:ext cx="1967345" cy="1856509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28575"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m2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2300161" y="3016135"/>
            <a:ext cx="6220384" cy="1149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 flipV="1">
            <a:off x="3463636" y="1884218"/>
            <a:ext cx="3809693" cy="1523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94909" y="1510145"/>
            <a:ext cx="92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2891" y="2615626"/>
            <a:ext cx="92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2153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1330036"/>
            <a:ext cx="50153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সূত্রানুসারে,দেখা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তিনগুন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এক-চতুর্থাংশ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তিনগুণ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একভাগ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Oval 2"/>
          <p:cNvSpPr/>
          <p:nvPr/>
        </p:nvSpPr>
        <p:spPr>
          <a:xfrm>
            <a:off x="6802582" y="1484817"/>
            <a:ext cx="3454544" cy="331123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8181109" y="2642551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109" y="1316181"/>
            <a:ext cx="309563" cy="309563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269190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28 -1.85185E-6 C 0.09427 -1.85185E-6 0.15769 0.10764 0.15769 0.24028 C 0.15769 0.37292 0.09427 0.48079 0.01628 0.48079 C -0.06171 0.48079 -0.125 0.37292 -0.125 0.24028 C -0.125 0.10764 -0.06171 -1.85185E-6 0.01628 -1.85185E-6 Z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35" y="1593272"/>
            <a:ext cx="6386947" cy="3574473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0" t="13724" r="40683" b="56366"/>
          <a:stretch/>
        </p:blipFill>
        <p:spPr>
          <a:xfrm>
            <a:off x="1025236" y="471056"/>
            <a:ext cx="1234788" cy="1274617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55347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33 -0.09282 C 0.58164 -0.09282 0.78567 0.09237 0.78567 0.32107 C 0.78567 0.54977 0.58164 0.73542 0.33033 0.73542 C 0.0789 0.73542 -0.125 0.54977 -0.125 0.32107 C -0.125 0.09237 0.0789 -0.09282 0.33033 -0.09282 Z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831273"/>
            <a:ext cx="58881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বস্তুকণায়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আকর্ষণকেই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লাফ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ক্রিকেট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196" y="486640"/>
            <a:ext cx="2812040" cy="5346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016" y="1351809"/>
            <a:ext cx="510454" cy="510454"/>
          </a:xfrm>
          <a:prstGeom prst="ellipse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103586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417 L 0.02096 0.533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2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1" y="3283527"/>
            <a:ext cx="6386947" cy="3574473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6350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3" name="Flowchart: Connector 2"/>
          <p:cNvSpPr/>
          <p:nvPr/>
        </p:nvSpPr>
        <p:spPr>
          <a:xfrm>
            <a:off x="4225636" y="166255"/>
            <a:ext cx="609600" cy="58189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1246909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748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1600" decel="484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-0.025 0.66666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3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457201"/>
            <a:ext cx="101276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সেকেন্ডে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মধ্যাকর্ষণজনিত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ভূপৃষ্ঠে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7526" y="2937164"/>
                <a:ext cx="10127673" cy="3658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ধরি, M=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পৃথিবীর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m=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d=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পৃথিবী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মধ্যবর্তী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মহাকর্ষীয়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সূত্রমতে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F=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𝐺𝑀𝑚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পরিমাপ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*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অভিকর্ষজ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ত্বরণ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F=mg,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mg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𝐺𝑀𝑚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𝑑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𝐺𝑀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এই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m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অভিকর্ষজ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ত্বরণ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ভরের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নির্ভর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26" y="2937164"/>
                <a:ext cx="10127673" cy="3658694"/>
              </a:xfrm>
              <a:prstGeom prst="rect">
                <a:avLst/>
              </a:prstGeom>
              <a:blipFill>
                <a:blip r:embed="rId2"/>
                <a:stretch>
                  <a:fillRect l="-1264" t="-1667" r="-482" b="-3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81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327" y="1094509"/>
            <a:ext cx="9809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চাপা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, R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৯.৮৩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/সেঃ২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ব্যাসর্ধ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R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৯.৭৮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/সেঃ২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৯.৮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/সেঃ২ 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2327" y="4170218"/>
            <a:ext cx="958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টুকরা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5765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1302327"/>
            <a:ext cx="315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5564" y="2549236"/>
            <a:ext cx="6844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24201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3" y="1011382"/>
            <a:ext cx="223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273" y="1842655"/>
            <a:ext cx="73429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কীবুঝায়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মধ্যাকর্ষণ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কীবুঝায়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=?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393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8" y="817418"/>
            <a:ext cx="2341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8" y="1463750"/>
            <a:ext cx="3325091" cy="23185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022764" y="4253345"/>
            <a:ext cx="760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ঘটনাটির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277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8509" y="415637"/>
            <a:ext cx="437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727" y="3837709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ফেরদৌস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ওয়াহিদ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মোবাইলঃ০১৭১০১৯৬৪০২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8" t="23907" r="16035" b="35277"/>
          <a:stretch/>
        </p:blipFill>
        <p:spPr>
          <a:xfrm>
            <a:off x="1387039" y="1352913"/>
            <a:ext cx="2462940" cy="25353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162800" y="3888295"/>
            <a:ext cx="42533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সংখ্যাঃ৪০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528" y="1061968"/>
            <a:ext cx="1838325" cy="2486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112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17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1527" y="997527"/>
            <a:ext cx="6497782" cy="769441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94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3151907" y="3602183"/>
            <a:ext cx="1995055" cy="2854036"/>
          </a:xfrm>
          <a:prstGeom prst="ca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782290" y="713509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149435" y="658090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487881" y="838198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831771" y="838198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516580" y="616527"/>
            <a:ext cx="221673" cy="1939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83927" y="2202873"/>
            <a:ext cx="4378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4627418"/>
            <a:ext cx="410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4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-0.0151 0.7787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" y="3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01667 0.8032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4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-0.02096 0.811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" y="4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81481E-6 L -0.0211 0.8152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" y="4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-0.0332 0.7726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3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1" y="1260764"/>
            <a:ext cx="558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9964" y="3089564"/>
            <a:ext cx="5417127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51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418" y="762000"/>
            <a:ext cx="180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7855" y="2258291"/>
            <a:ext cx="8007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অভিকর্ষজ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ত্বরণ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1985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1551709" y="2320635"/>
            <a:ext cx="1343891" cy="124690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691" y="1872526"/>
            <a:ext cx="2143125" cy="2143125"/>
          </a:xfrm>
          <a:prstGeom prst="rect">
            <a:avLst/>
          </a:prstGeom>
          <a:noFill/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38622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416 L 0.49492 0.011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8" y="540327"/>
            <a:ext cx="6289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টানে।পৃথিবী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বস্তুকণা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9418" y="2887682"/>
            <a:ext cx="61514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যে,আপেলটি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টানছে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চিন্তা-ভাবনার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উপনীত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0" r="11250"/>
          <a:stretch/>
        </p:blipFill>
        <p:spPr>
          <a:xfrm>
            <a:off x="8389519" y="1658956"/>
            <a:ext cx="3802481" cy="367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399" y="720436"/>
            <a:ext cx="2355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8473" y="1801091"/>
            <a:ext cx="7841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বস্তুকণার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বস্তুদ্বয়ের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করে।এদের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বস্তুকণা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বস্তুকণাদ্বয়ের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ব্যস্তানুপাতিক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বস্তুকণাদ্বয়ের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60852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42701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4218" y="3255818"/>
            <a:ext cx="735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মহাকর্ষ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8202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816</Words>
  <Application>Microsoft Office PowerPoint</Application>
  <PresentationFormat>Widescreen</PresentationFormat>
  <Paragraphs>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HP</cp:lastModifiedBy>
  <cp:revision>53</cp:revision>
  <dcterms:created xsi:type="dcterms:W3CDTF">2019-02-15T13:36:00Z</dcterms:created>
  <dcterms:modified xsi:type="dcterms:W3CDTF">2019-10-17T07:47:14Z</dcterms:modified>
</cp:coreProperties>
</file>