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notesMasterIdLst>
    <p:notesMasterId r:id="rId25"/>
  </p:notesMasterIdLst>
  <p:sldIdLst>
    <p:sldId id="279" r:id="rId2"/>
    <p:sldId id="287" r:id="rId3"/>
    <p:sldId id="280" r:id="rId4"/>
    <p:sldId id="298" r:id="rId5"/>
    <p:sldId id="262" r:id="rId6"/>
    <p:sldId id="256" r:id="rId7"/>
    <p:sldId id="288" r:id="rId8"/>
    <p:sldId id="264" r:id="rId9"/>
    <p:sldId id="265" r:id="rId10"/>
    <p:sldId id="293" r:id="rId11"/>
    <p:sldId id="269" r:id="rId12"/>
    <p:sldId id="285" r:id="rId13"/>
    <p:sldId id="281" r:id="rId14"/>
    <p:sldId id="266" r:id="rId15"/>
    <p:sldId id="277" r:id="rId16"/>
    <p:sldId id="278" r:id="rId17"/>
    <p:sldId id="276" r:id="rId18"/>
    <p:sldId id="289" r:id="rId19"/>
    <p:sldId id="270" r:id="rId20"/>
    <p:sldId id="275" r:id="rId21"/>
    <p:sldId id="296" r:id="rId22"/>
    <p:sldId id="295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F2C82-30D0-4CF3-858E-740D42B931A6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EC810-FD2D-458C-A34B-4C27B7EDE1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0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64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477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720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70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72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930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8948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0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0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943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9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9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89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93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44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42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F898FE9-4E62-4995-BAD6-FF822BEB53F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5AB390-8C32-4170-A49F-62FF3A39F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6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4.wdp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0.jpg"/><Relationship Id="rId7" Type="http://schemas.openxmlformats.org/officeDocument/2006/relationships/image" Target="../media/image33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514350"/>
            <a:ext cx="11002497" cy="1771649"/>
          </a:xfrm>
          <a:gradFill>
            <a:gsLst>
              <a:gs pos="37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r>
              <a:rPr lang="ar-MA" sz="11500" b="1" dirty="0" smtClean="0">
                <a:solidFill>
                  <a:schemeClr val="accent2">
                    <a:lumMod val="50000"/>
                  </a:schemeClr>
                </a:solidFill>
              </a:rPr>
              <a:t>اهلا  و  سهلا </a:t>
            </a:r>
            <a:endParaRPr lang="en-US" sz="115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err="1" smtClean="0"/>
              <a:t>ধন্যবাদ</a:t>
            </a:r>
            <a:endParaRPr lang="en-US" sz="8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305" y="2556932"/>
            <a:ext cx="5400117" cy="35898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45" y="2548467"/>
            <a:ext cx="5431494" cy="35983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Oval 5"/>
          <p:cNvSpPr/>
          <p:nvPr/>
        </p:nvSpPr>
        <p:spPr>
          <a:xfrm>
            <a:off x="6145305" y="42164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10589" y="3271838"/>
            <a:ext cx="7200900" cy="1604434"/>
          </a:xfrm>
          <a:prstGeom prst="ellipse">
            <a:avLst/>
          </a:prstGeom>
          <a:gradFill>
            <a:gsLst>
              <a:gs pos="37000">
                <a:srgbClr val="C0000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3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sz="5400" b="1" dirty="0" smtClean="0">
                <a:solidFill>
                  <a:schemeClr val="tx1"/>
                </a:solidFill>
              </a:rPr>
              <a:t>الاستفادة</a:t>
            </a:r>
            <a:r>
              <a:rPr lang="ar-MA" sz="5400" dirty="0" smtClean="0">
                <a:solidFill>
                  <a:schemeClr val="tx1"/>
                </a:solidFill>
              </a:rPr>
              <a:t>  </a:t>
            </a:r>
            <a:r>
              <a:rPr lang="ar-MA" dirty="0" smtClean="0"/>
              <a:t>                 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MA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ar-MA" sz="3200" dirty="0">
                <a:solidFill>
                  <a:schemeClr val="accent4">
                    <a:lumMod val="75000"/>
                  </a:schemeClr>
                </a:solidFill>
              </a:rPr>
              <a:t>تستطع الطلاب ماهى نفايات </a:t>
            </a:r>
          </a:p>
          <a:p>
            <a:r>
              <a:rPr lang="ar-MA" sz="2800" b="1" dirty="0">
                <a:solidFill>
                  <a:srgbClr val="C00000"/>
                </a:solidFill>
              </a:rPr>
              <a:t>تستطع كيف يحا فظ على البيءة </a:t>
            </a:r>
          </a:p>
          <a:p>
            <a:r>
              <a:rPr lang="ar-MA" sz="3200" dirty="0" smtClean="0"/>
              <a:t>تستطع الاسباب لتلويث البيءة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1295400" y="699247"/>
            <a:ext cx="4718304" cy="1694329"/>
          </a:xfrm>
          <a:prstGeom prst="rect">
            <a:avLst/>
          </a:prstGeom>
          <a:gradFill>
            <a:gsLst>
              <a:gs pos="97875">
                <a:srgbClr val="FFC000"/>
              </a:gs>
              <a:gs pos="95750">
                <a:srgbClr val="E8B188"/>
              </a:gs>
              <a:gs pos="91500">
                <a:srgbClr val="F0765B"/>
              </a:gs>
              <a:gs pos="83000">
                <a:srgbClr val="FF000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65728" y="3392191"/>
            <a:ext cx="4547975" cy="2483676"/>
          </a:xfrm>
          <a:prstGeom prst="roundRect">
            <a:avLst/>
          </a:prstGeom>
          <a:gradFill flip="none" rotWithShape="1">
            <a:gsLst>
              <a:gs pos="3540">
                <a:srgbClr val="FFC000"/>
              </a:gs>
              <a:gs pos="59274">
                <a:schemeClr val="accent4">
                  <a:lumMod val="75000"/>
                </a:schemeClr>
              </a:gs>
              <a:gs pos="16814">
                <a:srgbClr val="FFC000"/>
              </a:gs>
              <a:gs pos="40708">
                <a:srgbClr val="C00000"/>
              </a:gs>
              <a:gs pos="91500">
                <a:srgbClr val="FF0000"/>
              </a:gs>
              <a:gs pos="83000">
                <a:srgbClr val="00B0F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বলতে পারবে বর্জ্য কোথা থেকে আসে। 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বলতে পারবে কিভাবে পরিবেশ সংরক্ষ্ণণ করবে।</a:t>
            </a:r>
          </a:p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তুমি পরিবেশ দূষণের কারণ বলতে পারবে।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7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524435"/>
            <a:ext cx="9601196" cy="1909482"/>
          </a:xfrm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63900"/>
            <a:ext cx="3048000" cy="1905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7" y="2151530"/>
            <a:ext cx="11134165" cy="42389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H="1" flipV="1">
            <a:off x="8740588" y="1321548"/>
            <a:ext cx="107577" cy="58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595282" y="618566"/>
            <a:ext cx="6145306" cy="1325468"/>
          </a:xfrm>
          <a:prstGeom prst="ellipse">
            <a:avLst/>
          </a:prstGeom>
          <a:gradFill>
            <a:gsLst>
              <a:gs pos="6195">
                <a:srgbClr val="C00000"/>
              </a:gs>
              <a:gs pos="63714">
                <a:srgbClr val="D7C17C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জোডায় 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40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عمل الانفر</a:t>
            </a:r>
            <a:r>
              <a:rPr lang="ar-MA" sz="6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ادى</a:t>
            </a:r>
            <a:r>
              <a:rPr lang="ar-MA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MA" dirty="0" smtClean="0"/>
          </a:p>
          <a:p>
            <a:r>
              <a:rPr lang="ar-MA" sz="2800" b="1" dirty="0" smtClean="0">
                <a:solidFill>
                  <a:schemeClr val="tx1"/>
                </a:solidFill>
              </a:rPr>
              <a:t>المرض بالسرطان ماهى</a:t>
            </a:r>
            <a:endParaRPr lang="ar-MA" sz="2800" b="1" dirty="0">
              <a:solidFill>
                <a:schemeClr val="tx1"/>
              </a:solidFill>
            </a:endParaRPr>
          </a:p>
          <a:p>
            <a:r>
              <a:rPr lang="ar-MA" sz="3200" b="1" dirty="0" smtClean="0">
                <a:solidFill>
                  <a:schemeClr val="tx1"/>
                </a:solidFill>
              </a:rPr>
              <a:t>ماهى رسالة المنظمة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693" y="2677955"/>
            <a:ext cx="5042647" cy="358986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5923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6600" b="1" dirty="0" smtClean="0">
                <a:solidFill>
                  <a:srgbClr val="C00000"/>
                </a:solidFill>
              </a:rPr>
              <a:t>عمل الاجتماعى 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MA" sz="4000" b="1" dirty="0" smtClean="0">
                <a:solidFill>
                  <a:srgbClr val="002060"/>
                </a:solidFill>
              </a:rPr>
              <a:t>من اين جاءت النفايات؟  </a:t>
            </a:r>
          </a:p>
          <a:p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62" b="2662"/>
          <a:stretch/>
        </p:blipFill>
        <p:spPr>
          <a:xfrm>
            <a:off x="7493727" y="2556932"/>
            <a:ext cx="3819247" cy="3970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97" y="2380128"/>
            <a:ext cx="5428132" cy="402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6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MA" dirty="0" smtClean="0"/>
              <a:t>علىالانسان ان يحافظ البيءة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775" y="2442964"/>
            <a:ext cx="5087472" cy="3316778"/>
          </a:xfrm>
        </p:spPr>
      </p:pic>
      <p:sp>
        <p:nvSpPr>
          <p:cNvPr id="3" name="Rectangle 2"/>
          <p:cNvSpPr/>
          <p:nvPr/>
        </p:nvSpPr>
        <p:spPr>
          <a:xfrm>
            <a:off x="10179424" y="3845859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700247" y="3644153"/>
            <a:ext cx="2805055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MA" sz="3200" dirty="0" smtClean="0">
                <a:solidFill>
                  <a:srgbClr val="FF0000"/>
                </a:solidFill>
              </a:rPr>
              <a:t>المريض بالسرطان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6482" y="3644153"/>
            <a:ext cx="284629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ক্যান্সারে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আক্রান্ত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রোগী</a:t>
            </a:r>
            <a:endParaRPr lang="en-US" sz="2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2" y="3344863"/>
            <a:ext cx="2619375" cy="1743075"/>
          </a:xfrm>
        </p:spPr>
      </p:pic>
    </p:spTree>
    <p:extLst>
      <p:ext uri="{BB962C8B-B14F-4D97-AF65-F5344CB8AC3E}">
        <p14:creationId xmlns:p14="http://schemas.microsoft.com/office/powerpoint/2010/main" val="335312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5" y="3330575"/>
            <a:ext cx="2571750" cy="1771650"/>
          </a:xfrm>
        </p:spPr>
      </p:pic>
    </p:spTree>
    <p:extLst>
      <p:ext uri="{BB962C8B-B14F-4D97-AF65-F5344CB8AC3E}">
        <p14:creationId xmlns:p14="http://schemas.microsoft.com/office/powerpoint/2010/main" val="146457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075" y="3340100"/>
            <a:ext cx="2609850" cy="1752600"/>
          </a:xfrm>
        </p:spPr>
      </p:pic>
    </p:spTree>
    <p:extLst>
      <p:ext uri="{BB962C8B-B14F-4D97-AF65-F5344CB8AC3E}">
        <p14:creationId xmlns:p14="http://schemas.microsoft.com/office/powerpoint/2010/main" val="108633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MA" sz="6600" b="1" dirty="0" smtClean="0">
                <a:solidFill>
                  <a:srgbClr val="7030A0"/>
                </a:solidFill>
              </a:rPr>
              <a:t>الحوار بين صديقين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MA" sz="2800" b="1" dirty="0" smtClean="0">
                <a:solidFill>
                  <a:srgbClr val="C00000"/>
                </a:solidFill>
              </a:rPr>
              <a:t>      مبارك: السلام عليكم ورحمةالله</a:t>
            </a:r>
          </a:p>
          <a:p>
            <a:r>
              <a:rPr lang="ar-MA" sz="2800" b="1" dirty="0" smtClean="0">
                <a:solidFill>
                  <a:srgbClr val="C00000"/>
                </a:solidFill>
              </a:rPr>
              <a:t>سالم:وعليكم السلام </a:t>
            </a:r>
            <a:r>
              <a:rPr lang="ar-MA" sz="2800" b="1" u="sng" dirty="0" smtClean="0">
                <a:solidFill>
                  <a:srgbClr val="C00000"/>
                </a:solidFill>
              </a:rPr>
              <a:t>ورحمةالله</a:t>
            </a:r>
            <a:r>
              <a:rPr lang="ar-MA" sz="2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ar-MA" sz="2800" b="1" dirty="0" smtClean="0">
                <a:solidFill>
                  <a:srgbClr val="C00000"/>
                </a:solidFill>
              </a:rPr>
              <a:t>وبركاته من اين قدمت يامبارك </a:t>
            </a:r>
          </a:p>
          <a:p>
            <a:r>
              <a:rPr lang="ar-MA" sz="2800" b="1" dirty="0" smtClean="0">
                <a:solidFill>
                  <a:srgbClr val="C00000"/>
                </a:solidFill>
              </a:rPr>
              <a:t>مبارك:اناقادم من المستثفى كنت </a:t>
            </a:r>
          </a:p>
          <a:p>
            <a:r>
              <a:rPr lang="ar-MA" sz="2800" b="1" dirty="0" smtClean="0">
                <a:solidFill>
                  <a:srgbClr val="C00000"/>
                </a:solidFill>
              </a:rPr>
              <a:t>فى زيارة صديقى حسن انه مصاب </a:t>
            </a:r>
          </a:p>
          <a:p>
            <a:r>
              <a:rPr lang="ar-MA" sz="2800" b="1" dirty="0" smtClean="0">
                <a:solidFill>
                  <a:srgbClr val="C00000"/>
                </a:solidFill>
              </a:rPr>
              <a:t>بالسرطان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422462"/>
            <a:ext cx="5368944" cy="3970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35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62" y="3482975"/>
            <a:ext cx="3114675" cy="1466850"/>
          </a:xfrm>
        </p:spPr>
      </p:pic>
    </p:spTree>
    <p:extLst>
      <p:ext uri="{BB962C8B-B14F-4D97-AF65-F5344CB8AC3E}">
        <p14:creationId xmlns:p14="http://schemas.microsoft.com/office/powerpoint/2010/main" val="380991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9600" b="1" dirty="0" smtClean="0"/>
              <a:t>تعريف المدرس </a:t>
            </a:r>
            <a:endParaRPr lang="en-US" sz="9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MA" sz="5400" b="1" dirty="0" smtClean="0"/>
              <a:t>محمد فخرالزمان </a:t>
            </a:r>
          </a:p>
          <a:p>
            <a:r>
              <a:rPr lang="ar-MA" sz="4000" b="1" dirty="0" smtClean="0"/>
              <a:t>المديرمدرسة ميرافور اسلاميه داخيل مدرسة </a:t>
            </a:r>
          </a:p>
          <a:p>
            <a:r>
              <a:rPr lang="ar-MA" b="1" dirty="0" smtClean="0"/>
              <a:t>خوجرهات سدر جسر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44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5" y="3421063"/>
            <a:ext cx="2876550" cy="1590675"/>
          </a:xfrm>
        </p:spPr>
      </p:pic>
    </p:spTree>
    <p:extLst>
      <p:ext uri="{BB962C8B-B14F-4D97-AF65-F5344CB8AC3E}">
        <p14:creationId xmlns:p14="http://schemas.microsoft.com/office/powerpoint/2010/main" val="401105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10291762" cy="1303867"/>
          </a:xfrm>
          <a:gradFill>
            <a:gsLst>
              <a:gs pos="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pPr algn="ctr"/>
            <a:r>
              <a:rPr lang="ar-SA" sz="9600" dirty="0" smtClean="0">
                <a:solidFill>
                  <a:schemeClr val="accent2">
                    <a:lumMod val="50000"/>
                  </a:schemeClr>
                </a:solidFill>
              </a:rPr>
              <a:t>تقسيم </a:t>
            </a:r>
            <a:endParaRPr lang="en-US" sz="9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13" y="2804753"/>
            <a:ext cx="9977713" cy="3318936"/>
          </a:xfr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ar-MA" dirty="0" smtClean="0"/>
              <a:t>مامعنى السرطان </a:t>
            </a:r>
          </a:p>
          <a:p>
            <a:r>
              <a:rPr lang="ar-MA" dirty="0" smtClean="0"/>
              <a:t>ماذاالامر يحيرنى كثيرا</a:t>
            </a:r>
          </a:p>
          <a:p>
            <a:r>
              <a:rPr lang="ar-MA" dirty="0" smtClean="0"/>
              <a:t>ما هى اخطارالتلوث على البيءة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6670" y="2557463"/>
            <a:ext cx="5069541" cy="16352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670" y="4262770"/>
            <a:ext cx="5069541" cy="17739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  <a14:imgEffect>
                      <a14:saturation sat="300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13" y="4262770"/>
            <a:ext cx="4719916" cy="1857375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33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303">
              <a:srgbClr val="C00000"/>
            </a:gs>
            <a:gs pos="38924">
              <a:srgbClr val="0070C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553" y="982132"/>
            <a:ext cx="9767045" cy="1303867"/>
          </a:xfrm>
          <a:gradFill>
            <a:gsLst>
              <a:gs pos="20357">
                <a:schemeClr val="accent1">
                  <a:lumMod val="20000"/>
                  <a:lumOff val="80000"/>
                </a:schemeClr>
              </a:gs>
              <a:gs pos="59303">
                <a:srgbClr val="C00000"/>
              </a:gs>
              <a:gs pos="38924">
                <a:srgbClr val="0070C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ar-MA" sz="9600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</a:t>
            </a:r>
            <a:r>
              <a:rPr lang="ar-MA" sz="10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اعمال</a:t>
            </a:r>
            <a:r>
              <a:rPr lang="ar-SA" sz="10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</a:t>
            </a:r>
            <a:r>
              <a:rPr lang="ar-MA" sz="10700" b="1" dirty="0" smtClean="0">
                <a:solidFill>
                  <a:srgbClr val="00206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المنزل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MA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</a:t>
            </a:r>
            <a:r>
              <a:rPr lang="ar-MA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  كم عاملايوءدى الى تلوث البيءة تكتبوامن بيتكم 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 Unicode MS" panose="020B0604020202020204" pitchFamily="34" charset="-128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037" y="3617258"/>
            <a:ext cx="7458075" cy="2677460"/>
          </a:xfrm>
          <a:prstGeom prst="rect">
            <a:avLst/>
          </a:prstGeom>
          <a:gradFill>
            <a:gsLst>
              <a:gs pos="59303">
                <a:srgbClr val="C00000"/>
              </a:gs>
              <a:gs pos="38924">
                <a:srgbClr val="0070C0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56905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606" y="433668"/>
            <a:ext cx="11120717" cy="1771649"/>
          </a:xfrm>
          <a:gradFill>
            <a:gsLst>
              <a:gs pos="63714">
                <a:srgbClr val="D7C17C"/>
              </a:gs>
              <a:gs pos="0">
                <a:srgbClr val="FF0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tx1">
                  <a:lumMod val="95000"/>
                  <a:lumOff val="5000"/>
                </a:schemeClr>
              </a:gs>
            </a:gsLst>
            <a:lin ang="5400000" scaled="1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8800" b="1" dirty="0" err="1" smtClean="0"/>
              <a:t>ধন্যবাদ</a:t>
            </a:r>
            <a:endParaRPr lang="en-US" sz="8800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06" y="4805830"/>
            <a:ext cx="4025151" cy="15240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02" y="4767729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87" y="4805829"/>
            <a:ext cx="4143937" cy="1524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541" y="2333063"/>
            <a:ext cx="5443816" cy="2434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05" y="2303182"/>
            <a:ext cx="5667936" cy="246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39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88392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dirty="0"/>
              <a:t> </a:t>
            </a:r>
            <a:r>
              <a:rPr lang="ar-AE" sz="11500" b="1" dirty="0">
                <a:solidFill>
                  <a:srgbClr val="00B0F0"/>
                </a:solidFill>
              </a:rPr>
              <a:t>تعريف</a:t>
            </a:r>
            <a:r>
              <a:rPr lang="ar-AE" sz="11500" b="1" dirty="0">
                <a:solidFill>
                  <a:srgbClr val="FF0000"/>
                </a:solidFill>
              </a:rPr>
              <a:t> </a:t>
            </a:r>
            <a:r>
              <a:rPr lang="ar-AE" sz="11500" b="1" dirty="0">
                <a:solidFill>
                  <a:srgbClr val="00B050"/>
                </a:solidFill>
              </a:rPr>
              <a:t>الدرس</a:t>
            </a:r>
            <a:r>
              <a:rPr lang="ar-AE" sz="11500" b="1" dirty="0">
                <a:solidFill>
                  <a:srgbClr val="FF0000"/>
                </a:solidFill>
              </a:rPr>
              <a:t> </a:t>
            </a:r>
            <a:endParaRPr lang="ar-AE" b="1" dirty="0">
              <a:solidFill>
                <a:srgbClr val="FF0000"/>
              </a:solidFill>
            </a:endParaRPr>
          </a:p>
          <a:p>
            <a:pPr algn="ctr"/>
            <a:r>
              <a:rPr lang="ar-AE" dirty="0">
                <a:solidFill>
                  <a:srgbClr val="002060"/>
                </a:solidFill>
              </a:rPr>
              <a:t>         </a:t>
            </a:r>
            <a:r>
              <a:rPr lang="ar-AE" sz="8000" dirty="0">
                <a:solidFill>
                  <a:srgbClr val="002060"/>
                </a:solidFill>
              </a:rPr>
              <a:t>الصف </a:t>
            </a:r>
            <a:r>
              <a:rPr lang="ar-AE" sz="8000" dirty="0">
                <a:solidFill>
                  <a:srgbClr val="FF0000"/>
                </a:solidFill>
              </a:rPr>
              <a:t>ــ </a:t>
            </a:r>
            <a:r>
              <a:rPr lang="ar-AE" sz="8000" b="1" dirty="0">
                <a:solidFill>
                  <a:srgbClr val="7030A0"/>
                </a:solidFill>
              </a:rPr>
              <a:t>تاسع</a:t>
            </a:r>
            <a:r>
              <a:rPr lang="ar-AE" sz="8000" dirty="0">
                <a:solidFill>
                  <a:srgbClr val="7030A0"/>
                </a:solidFill>
              </a:rPr>
              <a:t> </a:t>
            </a:r>
            <a:endParaRPr lang="ar-AE" dirty="0">
              <a:solidFill>
                <a:srgbClr val="7030A0"/>
              </a:solidFill>
            </a:endParaRPr>
          </a:p>
          <a:p>
            <a:r>
              <a:rPr lang="ar-AE" sz="3200" dirty="0">
                <a:solidFill>
                  <a:srgbClr val="FF0000"/>
                </a:solidFill>
              </a:rPr>
              <a:t>      </a:t>
            </a:r>
            <a:r>
              <a:rPr lang="ar-AE" sz="5400" b="1" dirty="0">
                <a:solidFill>
                  <a:srgbClr val="FF0000"/>
                </a:solidFill>
              </a:rPr>
              <a:t>مو ضوع </a:t>
            </a:r>
            <a:r>
              <a:rPr lang="ar-AE" sz="5400" dirty="0">
                <a:solidFill>
                  <a:srgbClr val="FF0000"/>
                </a:solidFill>
              </a:rPr>
              <a:t>ـ </a:t>
            </a:r>
            <a:r>
              <a:rPr lang="ar-AE" sz="5400" b="1" dirty="0">
                <a:solidFill>
                  <a:srgbClr val="002060"/>
                </a:solidFill>
              </a:rPr>
              <a:t>اللغة العربعة الاتصالية </a:t>
            </a:r>
            <a:endParaRPr lang="ar-AE" sz="4000" b="1" dirty="0">
              <a:solidFill>
                <a:srgbClr val="002060"/>
              </a:solidFill>
            </a:endParaRPr>
          </a:p>
          <a:p>
            <a:pPr algn="ctr"/>
            <a:r>
              <a:rPr lang="ar-AE" sz="6600" b="1" dirty="0">
                <a:solidFill>
                  <a:srgbClr val="0070C0"/>
                </a:solidFill>
              </a:rPr>
              <a:t>     </a:t>
            </a:r>
            <a:r>
              <a:rPr lang="ar-AE" sz="6600" b="1" dirty="0" smtClean="0">
                <a:solidFill>
                  <a:srgbClr val="0070C0"/>
                </a:solidFill>
              </a:rPr>
              <a:t> </a:t>
            </a:r>
            <a:r>
              <a:rPr lang="ar-AE" sz="6600" b="1" dirty="0">
                <a:solidFill>
                  <a:srgbClr val="0070C0"/>
                </a:solidFill>
              </a:rPr>
              <a:t>الوحدة </a:t>
            </a:r>
            <a:r>
              <a:rPr lang="ar-AE" sz="6600" b="1" dirty="0">
                <a:solidFill>
                  <a:srgbClr val="FF0000"/>
                </a:solidFill>
              </a:rPr>
              <a:t>ـ </a:t>
            </a:r>
            <a:r>
              <a:rPr lang="ar-MA" sz="6600" b="1" dirty="0" smtClean="0">
                <a:solidFill>
                  <a:srgbClr val="FF0000"/>
                </a:solidFill>
              </a:rPr>
              <a:t>الرابعة</a:t>
            </a:r>
            <a:r>
              <a:rPr lang="ar-AE" sz="6600" b="1" dirty="0" smtClean="0">
                <a:solidFill>
                  <a:srgbClr val="FF0000"/>
                </a:solidFill>
              </a:rPr>
              <a:t> </a:t>
            </a:r>
            <a:endParaRPr lang="ar-AE" sz="6600" b="1" dirty="0">
              <a:solidFill>
                <a:srgbClr val="FF0000"/>
              </a:solidFill>
            </a:endParaRPr>
          </a:p>
          <a:p>
            <a:pPr algn="ctr"/>
            <a:r>
              <a:rPr lang="ar-AE" sz="6600" b="1" dirty="0">
                <a:solidFill>
                  <a:srgbClr val="FF0000"/>
                </a:solidFill>
              </a:rPr>
              <a:t>       الدرس ـ </a:t>
            </a:r>
            <a:r>
              <a:rPr lang="ar-MA" sz="6600" b="1" dirty="0" smtClean="0">
                <a:solidFill>
                  <a:srgbClr val="FF0000"/>
                </a:solidFill>
              </a:rPr>
              <a:t>الثانى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272"/>
            </a:avLst>
          </a:prstGeom>
          <a:solidFill>
            <a:srgbClr val="15F74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75" y="495335"/>
            <a:ext cx="2011250" cy="3048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17970034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53" y="3671794"/>
            <a:ext cx="2847975" cy="1600200"/>
          </a:xfrm>
        </p:spPr>
      </p:pic>
    </p:spTree>
    <p:extLst>
      <p:ext uri="{BB962C8B-B14F-4D97-AF65-F5344CB8AC3E}">
        <p14:creationId xmlns:p14="http://schemas.microsoft.com/office/powerpoint/2010/main" val="372888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86" y="2557463"/>
            <a:ext cx="5889228" cy="3317875"/>
          </a:xfrm>
        </p:spPr>
      </p:pic>
    </p:spTree>
    <p:extLst>
      <p:ext uri="{BB962C8B-B14F-4D97-AF65-F5344CB8AC3E}">
        <p14:creationId xmlns:p14="http://schemas.microsoft.com/office/powerpoint/2010/main" val="266077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23" y="1289537"/>
            <a:ext cx="7115907" cy="40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5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MA" sz="16600" b="1" dirty="0" smtClean="0">
                <a:latin typeface="Arial" panose="020B0604020202020204" pitchFamily="34" charset="0"/>
                <a:ea typeface="Adobe Fangsong Std R" panose="02020400000000000000" pitchFamily="18" charset="-128"/>
                <a:cs typeface="Arial" panose="020B0604020202020204" pitchFamily="34" charset="0"/>
              </a:rPr>
              <a:t>درس اليوم </a:t>
            </a:r>
            <a:endParaRPr lang="en-US" sz="16600" b="1" dirty="0">
              <a:latin typeface="Arial" panose="020B0604020202020204" pitchFamily="34" charset="0"/>
              <a:ea typeface="Adobe Fangsong Std R" panose="020204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gradFill>
            <a:gsLst>
              <a:gs pos="37000">
                <a:schemeClr val="accent2">
                  <a:lumMod val="20000"/>
                  <a:lumOff val="8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Autofit/>
          </a:bodyPr>
          <a:lstStyle/>
          <a:p>
            <a:endParaRPr lang="en-US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05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r-MA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تلويث البيءة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ar-MA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" y="4491317"/>
            <a:ext cx="11353800" cy="1586753"/>
          </a:xfrm>
          <a:prstGeom prst="rect">
            <a:avLst/>
          </a:prstGeom>
          <a:gradFill>
            <a:gsLst>
              <a:gs pos="78500">
                <a:srgbClr val="FF0000"/>
              </a:gs>
              <a:gs pos="74000">
                <a:schemeClr val="tx2">
                  <a:lumMod val="7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96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solidFill>
                <a:schemeClr val="accent4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65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692" y="3198091"/>
            <a:ext cx="3046615" cy="2036618"/>
          </a:xfrm>
        </p:spPr>
      </p:pic>
    </p:spTree>
    <p:extLst>
      <p:ext uri="{BB962C8B-B14F-4D97-AF65-F5344CB8AC3E}">
        <p14:creationId xmlns:p14="http://schemas.microsoft.com/office/powerpoint/2010/main" val="2950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56" y="2557463"/>
            <a:ext cx="8974687" cy="3317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5354"/>
            <a:ext cx="12192000" cy="450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5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317</TotalTime>
  <Words>164</Words>
  <Application>Microsoft Office PowerPoint</Application>
  <PresentationFormat>Custom</PresentationFormat>
  <Paragraphs>51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Organic</vt:lpstr>
      <vt:lpstr>اهلا  و  سهلا </vt:lpstr>
      <vt:lpstr>تعريف المدرس </vt:lpstr>
      <vt:lpstr>PowerPoint Presentation</vt:lpstr>
      <vt:lpstr>PowerPoint Presentation</vt:lpstr>
      <vt:lpstr>PowerPoint Presentation</vt:lpstr>
      <vt:lpstr>PowerPoint Presentation</vt:lpstr>
      <vt:lpstr>درس اليوم </vt:lpstr>
      <vt:lpstr>PowerPoint Presentation</vt:lpstr>
      <vt:lpstr>PowerPoint Presentation</vt:lpstr>
      <vt:lpstr>الاستفادة                     </vt:lpstr>
      <vt:lpstr>PowerPoint Presentation</vt:lpstr>
      <vt:lpstr>عمل الانفرادى </vt:lpstr>
      <vt:lpstr>عمل الاجتماعى </vt:lpstr>
      <vt:lpstr>علىالانسان ان يحافظ البيءة</vt:lpstr>
      <vt:lpstr>PowerPoint Presentation</vt:lpstr>
      <vt:lpstr>PowerPoint Presentation</vt:lpstr>
      <vt:lpstr>PowerPoint Presentation</vt:lpstr>
      <vt:lpstr>الحوار بين صديقين</vt:lpstr>
      <vt:lpstr>PowerPoint Presentation</vt:lpstr>
      <vt:lpstr>PowerPoint Presentation</vt:lpstr>
      <vt:lpstr>تقسيم </vt:lpstr>
      <vt:lpstr> اعمال المنزل 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OHIDUZZAMAN</dc:creator>
  <cp:lastModifiedBy>NOMAN</cp:lastModifiedBy>
  <cp:revision>67</cp:revision>
  <dcterms:created xsi:type="dcterms:W3CDTF">2017-09-06T01:14:02Z</dcterms:created>
  <dcterms:modified xsi:type="dcterms:W3CDTF">2019-10-17T00:56:24Z</dcterms:modified>
</cp:coreProperties>
</file>