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57" r:id="rId2"/>
    <p:sldId id="278" r:id="rId3"/>
    <p:sldId id="258" r:id="rId4"/>
    <p:sldId id="290" r:id="rId5"/>
    <p:sldId id="259" r:id="rId6"/>
    <p:sldId id="260" r:id="rId7"/>
    <p:sldId id="262" r:id="rId8"/>
    <p:sldId id="263" r:id="rId9"/>
    <p:sldId id="291" r:id="rId10"/>
    <p:sldId id="282" r:id="rId11"/>
    <p:sldId id="283" r:id="rId12"/>
    <p:sldId id="306" r:id="rId13"/>
    <p:sldId id="300" r:id="rId14"/>
    <p:sldId id="286" r:id="rId15"/>
    <p:sldId id="293" r:id="rId16"/>
    <p:sldId id="288" r:id="rId17"/>
    <p:sldId id="289" r:id="rId18"/>
    <p:sldId id="281" r:id="rId19"/>
    <p:sldId id="302" r:id="rId20"/>
    <p:sldId id="308" r:id="rId21"/>
    <p:sldId id="307" r:id="rId22"/>
    <p:sldId id="304" r:id="rId23"/>
    <p:sldId id="305" r:id="rId24"/>
    <p:sldId id="275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F3E9-DD95-49B6-8E07-98F0AAD2557A}" type="datetimeFigureOut">
              <a:rPr lang="en-US" smtClean="0"/>
              <a:pPr/>
              <a:t>09-Sep-19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C2AA-A30E-43D7-8E26-AF52DA9A02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09-Sep-19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0A1E7A8-ED48-47FB-BA37-62393700E6DD}" type="datetime1">
              <a:rPr lang="en-US" smtClean="0"/>
              <a:t>09-Sep-19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06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9C7C-FC3E-4279-97A6-3BEDDFEF189E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66A6D-7AA8-4BB3-AAF4-A1129574743F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60295-B623-403E-BED2-A60B2C6ABA01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3264-A9D7-4C47-A5E4-1CC2FD7B7B05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EED2-9A74-49A2-8464-DC03BCAC2057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690F-9E27-4BCA-9469-A1B069A7D879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60E7-5EC8-411C-980D-8BEF2319FEB8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24E5-FE6C-4A76-A660-255BB6F35769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9C0C-9BBD-4D1C-83D9-C8382CE0B0A3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26E7-70DA-4F4D-B5C5-21242DF6063D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3F9F-C3FD-4475-ACE4-91E26BD35BC1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C1996A-A21D-4774-8B44-0FF6150D293E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3C71599-210A-474C-8258-8A9E7F841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28600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1450-5335-442A-9B37-21432325CD28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248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4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457200"/>
            <a:ext cx="6477000" cy="1295400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الاسئلة من النص واجوبتها- </a:t>
            </a:r>
          </a:p>
          <a:p>
            <a:pPr algn="ctr"/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4200" y="2133600"/>
            <a:ext cx="5537971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الشبكة العالمية ما هى؟</a:t>
            </a:r>
            <a:r>
              <a:rPr lang="en-US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algn="ctr"/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ar-SA" sz="32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3810000"/>
            <a:ext cx="8204971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الشبكة العالمية هى عبارَةٌ عن مجْموعَةِ شبَكَات اجْهِزِةِ حاسوب فى دول العالم-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4A83-820B-417E-84A7-1BB82DD432BB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9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57400" y="381000"/>
            <a:ext cx="6757170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 ماهى خدمات الشبكة العالمية؟ </a:t>
            </a:r>
            <a:endParaRPr lang="en-US" sz="40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সেবাসমূহ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r-SA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Arial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1998" y="2400300"/>
            <a:ext cx="8052571" cy="3238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خدمات الشبكةِ العالميّةُ هى : </a:t>
            </a:r>
          </a:p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١) الاتِّصالُ عن طريق البريدِ الالكتُرُونِىّ- </a:t>
            </a:r>
          </a:p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٢) عَرْضُ المعلوماتِ والمنتُوجاتِ للمؤسّسةِ أو الشركَةِ-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89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09800" y="1828800"/>
            <a:ext cx="6569211" cy="11049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www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ماذا تفصيل الكلمة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www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32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9279" y="3886200"/>
            <a:ext cx="8189732" cy="1219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تفصيل الكلمة 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www </a:t>
            </a:r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:</a:t>
            </a:r>
            <a:endParaRPr lang="en-US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World Wide Web.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31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23B7-FE76-47A2-BAB5-097F90635509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3600" y="609600"/>
            <a:ext cx="6493011" cy="116205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ماهى الفائدة الكبرى للانترنت؟ </a:t>
            </a:r>
          </a:p>
          <a:p>
            <a:pPr algn="ctr"/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ar-SA" sz="2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7061" y="2438400"/>
            <a:ext cx="8649856" cy="3733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4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فائدةُ الانْتَرنِت الكبرى انها تقدِرُ كلّ مؤسسةِ شَرِكةِ اىِّ بلد فى العالم بها على عرضِ معلوماتها ومَنْتُوجاتها الى اىِّ مستخْدم الانترنتْ فى اى بَلَدِ العالم- </a:t>
            </a:r>
            <a:endParaRPr lang="ar-SA" sz="44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561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2133600"/>
            <a:ext cx="8052571" cy="6096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١)  انترنت معرَّبٌ من الانكليزية   </a:t>
            </a:r>
            <a:r>
              <a:rPr lang="en-US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internet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81000"/>
            <a:ext cx="8229599" cy="14478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كتابة الصحيح أو الخطأ مع تصحيح الخطأ:</a:t>
            </a:r>
          </a:p>
          <a:p>
            <a:pPr algn="ctr"/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সংশোধনসহ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লিখন</a:t>
            </a:r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E89E-1211-4198-84FF-7FA4CFF73555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05400" y="2971800"/>
            <a:ext cx="3592331" cy="762000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3865880"/>
            <a:ext cx="8204971" cy="70612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٢) لايمكن الاتصال بالانترنت بين دُوَلِ العالم-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153" y="4724400"/>
            <a:ext cx="260157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6142" y="5562600"/>
            <a:ext cx="8366029" cy="5715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: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يمكن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الاتصال بالانترنت بين دُوَلِ العالم-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76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4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86000" y="381000"/>
            <a:ext cx="6528571" cy="647700"/>
          </a:xfrm>
          <a:prstGeom prst="roundRect">
            <a:avLst>
              <a:gd name="adj" fmla="val 15378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٣)  لا ترقُبُ الحكومة على الانترنت-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416675"/>
            <a:ext cx="2514600" cy="365125"/>
          </a:xfrm>
        </p:spPr>
        <p:txBody>
          <a:bodyPr/>
          <a:lstStyle/>
          <a:p>
            <a:fld id="{57A3CB41-1986-48A2-BE51-E3298731B478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416675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19200" y="2286000"/>
            <a:ext cx="7547265" cy="6477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٤) الفائدة الكبرى للانترنت المحادثة- 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22999" y="3219450"/>
            <a:ext cx="2601578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خطأ-</a:t>
            </a:r>
            <a:endParaRPr lang="ar-SA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3062" y="4114800"/>
            <a:ext cx="8366029" cy="19050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الصحيح </a:t>
            </a:r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:الفائدة الكبرى للانترنت </a:t>
            </a:r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تَبَادُلُ المعلومات وعرْضُ المنتوجات- 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05400" y="1219200"/>
            <a:ext cx="3592331" cy="762000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/>
            <a:r>
              <a:rPr lang="ar-SA" sz="36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الجواب: الصحيح</a:t>
            </a:r>
            <a:endParaRPr lang="ar-SA" sz="36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58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animBg="1"/>
      <p:bldP spid="14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সমার্থক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المرادفة-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2514600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تفسير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تفصيل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المرادفة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57300" y="3434658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ملاحظة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34659"/>
            <a:ext cx="33527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পর্বেক্ষণ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رقابَة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7302" y="4412159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كيفيّة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4397514"/>
            <a:ext cx="33401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طريقة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7302" y="5345138"/>
            <a:ext cx="20573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النظير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1600" y="5327340"/>
            <a:ext cx="336731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المثال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05200" y="28993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05200" y="381937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05200" y="4697343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505200" y="572985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BA3D-D867-49F9-B7A4-18ED82FB9065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2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14400" y="349619"/>
            <a:ext cx="73152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الالفاظ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المتضادة-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7344" y="1600200"/>
            <a:ext cx="3733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الكلمات المذكورة 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14600"/>
            <a:ext cx="32766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সংক্ষেপণ</a:t>
            </a:r>
            <a:r>
              <a:rPr lang="en-US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اختصار-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8900" y="2514601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تفصيل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1600200"/>
            <a:ext cx="3352799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الالفاظ المتضادة</a:t>
            </a:r>
            <a:endParaRPr lang="en-US" sz="48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434658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كل- 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900" y="3434659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بعض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343399"/>
            <a:ext cx="308609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غير رسمية- </a:t>
            </a:r>
            <a:endParaRPr lang="en-US" sz="2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68900" y="4343400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رسميّة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5257800"/>
            <a:ext cx="3124198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ضرَرٌ</a:t>
            </a:r>
            <a:endParaRPr lang="en-US" sz="40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07000" y="5257801"/>
            <a:ext cx="36703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উপকারিতা</a:t>
            </a:r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ar-SA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فائدة</a:t>
            </a:r>
            <a:endParaRPr lang="en-US" sz="44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505200" y="2899320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505200" y="3819377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05200" y="472811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505200" y="5646239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752726" cy="365125"/>
          </a:xfrm>
        </p:spPr>
        <p:txBody>
          <a:bodyPr/>
          <a:lstStyle/>
          <a:p>
            <a:fld id="{63F87D87-372A-443C-BBA8-9FC45AA4F790}" type="datetime3">
              <a:rPr lang="en-US" smtClean="0"/>
              <a:t>9 September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82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61764" y="152400"/>
            <a:ext cx="5108656" cy="8382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عمل احد-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600" y="1089838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صيغ الماضى من الفقرة ثم حولها الى المضارع-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2362200"/>
            <a:ext cx="3733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2" y="3691410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ستَتَّصِلُ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691411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قد اتّصلتْ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2" y="2362200"/>
            <a:ext cx="33527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2" y="4611468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سيُصْبِحُ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4611469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قد اصبحتْ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43600" y="407613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43600" y="499618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68799" y="3999932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368799" y="4919989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01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استخرج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المضارع من الفقرة ثم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حولها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الى الماضى -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مضارع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সীগাহসমূহ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ماضى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7601" y="1600200"/>
            <a:ext cx="37337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المضارع</a:t>
            </a:r>
            <a:endParaRPr lang="en-US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2" y="2935069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قيلَتْ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2935070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تُقالُ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2" y="1600200"/>
            <a:ext cx="335279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الماضى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2" y="3855127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اِستطاعَ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72200" y="3855128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يسْتَطيعُ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2" y="4763868"/>
            <a:ext cx="3086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سُمِّىَ</a:t>
            </a:r>
            <a:endParaRPr lang="en-US" sz="36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4763869"/>
            <a:ext cx="2016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SA" sz="3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يسمّى</a:t>
            </a:r>
            <a:endParaRPr lang="en-US" sz="3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43600" y="331978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943600" y="423984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43600" y="514858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368799" y="3243591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368799" y="4163648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368799" y="5072389"/>
            <a:ext cx="15240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9884" y="405825"/>
            <a:ext cx="5723616" cy="769441"/>
          </a:xfrm>
          <a:prstGeom prst="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400" b="1" dirty="0" smtClean="0">
                <a:latin typeface="NikoshBAN" pitchFamily="2" charset="0"/>
                <a:cs typeface="NikoshBAN" pitchFamily="2" charset="0"/>
              </a:rPr>
              <a:t>تعريف المعلم</a:t>
            </a:r>
            <a:r>
              <a:rPr lang="ar-SA" sz="4400" b="1" dirty="0" smtClean="0">
                <a:latin typeface="NikoshBAN" pitchFamily="2" charset="0"/>
              </a:rPr>
              <a:t>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VIP\Pictures\Saved Pictures\received_20830879817157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925084" cy="365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4724400"/>
            <a:ext cx="8610600" cy="2000548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উল্লাহ</a:t>
            </a:r>
            <a:r>
              <a:rPr lang="ar-SA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মৌলভী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রামচন্দ্রপুর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কাসেমিয়া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ছিদ্দিকিয়া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হাজিগঞ্জ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নং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০১৭১৪৩৩৮৯৩২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miazient.barakat@gmail.com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1305074"/>
            <a:ext cx="5190216" cy="3339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محمد بركت الله</a:t>
            </a:r>
            <a:endParaRPr lang="ar-SA" sz="3200" dirty="0" smtClean="0"/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مساعد مؤلفى (العربى)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المدرسة الفاضل القاسمية الصديقية 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برام ساندربور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حاجى غنج- ساند بور-</a:t>
            </a:r>
          </a:p>
          <a:p>
            <a:pPr algn="r" rtl="1"/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الجوال: </a:t>
            </a:r>
            <a:r>
              <a:rPr lang="ar-SA" sz="2800" b="1" dirty="0" smtClean="0">
                <a:latin typeface="Arial"/>
                <a:cs typeface="Arial"/>
              </a:rPr>
              <a:t>٠١٧١٤٣٣٨٩٣٢</a:t>
            </a:r>
          </a:p>
          <a:p>
            <a:pPr algn="r" rtl="1"/>
            <a:r>
              <a:rPr lang="ar-SA" sz="2800" b="1" dirty="0" smtClean="0">
                <a:latin typeface="Arial"/>
                <a:cs typeface="Arial"/>
              </a:rPr>
              <a:t>التاريخ: ١٠-٠٩-٢٠١٩</a:t>
            </a:r>
            <a:endParaRPr lang="ar-SA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BF4F-96DD-4283-AE57-53953E64EF41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* املأ  الفراغات فى الجمل الاتية بكلمة مناسبة من الصندوق- </a:t>
            </a:r>
          </a:p>
          <a:p>
            <a:pPr algn="ctr"/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উপযু্ক্ত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শূন্যস্থানগুলো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endParaRPr lang="bn-BD" sz="2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80580" y="1600200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طريقة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699760" y="1600199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فوائد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26197" y="1600200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الشبكة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5377" y="1600199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المؤسسة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62380" y="1600200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www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" y="2525821"/>
            <a:ext cx="8204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١.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تقال     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     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العالمية فى اللغة الانجميزية </a:t>
            </a:r>
            <a:r>
              <a:rPr lang="en-US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Internet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276600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٢.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اصبحت الشبكة </a:t>
            </a:r>
            <a:r>
              <a:rPr lang="ar-SA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العالمية اليوم               للاتصال-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00" y="4038600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٣.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تقرض              او الشركة معلوماتها ومنتوجاتها بانترنت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4800600"/>
            <a:ext cx="8229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٤.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احتصار شبكة الويّبِ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5562600"/>
            <a:ext cx="8255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32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٥. </a:t>
            </a:r>
            <a:r>
              <a:rPr lang="ar-SA" sz="32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للانترنت                كثيرة-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13600" y="1614715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طريقة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32780" y="1614714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فوائد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59217" y="1614715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الشبكة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78397" y="1614714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المؤسسة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95400" y="1614715"/>
            <a:ext cx="148082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www</a:t>
            </a:r>
          </a:p>
        </p:txBody>
      </p:sp>
    </p:spTree>
    <p:extLst>
      <p:ext uri="{BB962C8B-B14F-4D97-AF65-F5344CB8AC3E}">
        <p14:creationId xmlns:p14="http://schemas.microsoft.com/office/powerpoint/2010/main" val="2315573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3873E-6 L -0.47812 0.2439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12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13873E-6 L -0.04114 0.5768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28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13873E-6 L 0.18663 0.1329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6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13873E-6 L 0.33195 0.35491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97" y="17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13873E-6 L 0.28576 0.4658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23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9" grpId="0" animBg="1"/>
      <p:bldP spid="30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856" y="304800"/>
            <a:ext cx="8534400" cy="1043762"/>
          </a:xfrm>
          <a:prstGeom prst="roundRect">
            <a:avLst>
              <a:gd name="adj" fmla="val 153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لخ</a:t>
            </a:r>
            <a:r>
              <a:rPr lang="ar-SA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ّ</a:t>
            </a:r>
            <a:r>
              <a:rPr lang="ar-SA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 الفقرةَ المذكورةَ من عندك: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1" y="1600200"/>
            <a:ext cx="82804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SA" sz="40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خلاصة الفقرة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: الانترنت كلمة معرَّبة من </a:t>
            </a:r>
            <a:r>
              <a:rPr lang="ar-SA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الانكيزية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Internet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يتَّصل به بين دُولِ العالم- لاتشرف الحكومة عليه،</a:t>
            </a:r>
            <a:r>
              <a:rPr lang="ar-SA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يمكن به الاتصال عن طريق البريد الالكترونى بين مستخدمى الانترنت- واكبر فائدته عرض المعلومات او المنتوجات لدى الناس وهو المشهور بالاختصار  </a:t>
            </a:r>
            <a:r>
              <a:rPr lang="en-US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WWW.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628512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861D9-3BC7-42A2-BF54-A22708AC1535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252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54446"/>
            <a:ext cx="6096000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দলগত কাজ</a:t>
            </a:r>
            <a:r>
              <a:rPr lang="ar-SA" sz="4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فريق العمل - </a:t>
            </a:r>
            <a:endParaRPr lang="bn-BD" sz="40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20723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1981200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مؤنث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1120724"/>
            <a:ext cx="237399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مَجْموعَةٌ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14550" y="2590800"/>
            <a:ext cx="657225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اسم مفعول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3200400"/>
            <a:ext cx="4343399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فتح- يفتح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8100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الجمع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419600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ج+م+ع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5029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5810" y="5664200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مضمومة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97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838200"/>
            <a:ext cx="31623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তাহকীক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400800"/>
            <a:ext cx="2514600" cy="365125"/>
          </a:xfrm>
        </p:spPr>
        <p:txBody>
          <a:bodyPr/>
          <a:lstStyle/>
          <a:p>
            <a:fld id="{42DFA665-5784-4151-8EB2-38C1CAFEB4C3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3352801" cy="365125"/>
          </a:xfrm>
        </p:spPr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52800" y="1698677"/>
            <a:ext cx="5334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صيغة : واحد مؤنث غائب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4166" y="838201"/>
            <a:ext cx="202263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rtl="1"/>
            <a:r>
              <a:rPr lang="ar-SA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قد اصبحت : 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2308277"/>
            <a:ext cx="7239000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بحث : اثبات فعل ماضى قريب معروف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00674" y="29178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باب : افعال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62587" y="35274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مصدر : الاصباح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62587" y="4137077"/>
            <a:ext cx="3286125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ماده : ص+ب+ح 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86288" y="4746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جنس : صحيج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575810" y="5381677"/>
            <a:ext cx="4176712" cy="609600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r" rtl="1"/>
            <a:r>
              <a:rPr lang="ar-SA" sz="4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معنى : قد صارتْ</a:t>
            </a:r>
            <a:endParaRPr lang="bn-BD" sz="4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53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143000"/>
            <a:ext cx="62484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ar-SA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الواجب المنزل  </a:t>
            </a:r>
            <a:endParaRPr lang="bn-BD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0" y="2667000"/>
            <a:ext cx="724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اكتب الاجابات على الاسئلة المذكورة فى النص- 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6076" y="2814174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40" y="3897809"/>
            <a:ext cx="3296920" cy="246950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4222-6AF1-458B-817B-AFBAB1F11A04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88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8888" y="569128"/>
            <a:ext cx="4086225" cy="101566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48484" y="1509712"/>
            <a:ext cx="1883791" cy="4129088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809" y="1509712"/>
            <a:ext cx="1883791" cy="4129088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731B-BD65-453A-8AEA-532E85EF10BD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14884" cy="4070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1370" y="2437924"/>
            <a:ext cx="461662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شكرا كثيرا</a:t>
            </a:r>
          </a:p>
          <a:p>
            <a:pPr algn="ctr"/>
            <a:r>
              <a:rPr lang="bn-BD" sz="11500" b="1" dirty="0">
                <a:ln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00" b="1" dirty="0">
              <a:ln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" b="1" dirty="0">
              <a:ln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38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787052"/>
            <a:ext cx="579381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ar-SA" sz="4800" dirty="0" smtClean="0">
                <a:latin typeface="NikoshBAN" pitchFamily="2" charset="0"/>
                <a:cs typeface="NikoshBAN" pitchFamily="2" charset="0"/>
              </a:rPr>
              <a:t>تعريف الدرس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399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৭ম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– ৫০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24400" y="2057400"/>
            <a:ext cx="4026647" cy="3733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الصف  العاشر-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الموضوع: اللغة العربية الاتصالية-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الوحدة السابعة-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r-SA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الوقت : </a:t>
            </a:r>
            <a:r>
              <a:rPr lang="ar-SA" sz="3200" dirty="0" smtClean="0">
                <a:solidFill>
                  <a:schemeClr val="tx1"/>
                </a:solidFill>
                <a:latin typeface="Arial"/>
                <a:cs typeface="Arial"/>
              </a:rPr>
              <a:t>٥٠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D1C5-4202-42F3-AEE1-1B5F5070F4AC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Barakat</a:t>
            </a:r>
            <a:r>
              <a:rPr lang="en-US" dirty="0" smtClean="0"/>
              <a:t> </a:t>
            </a:r>
            <a:r>
              <a:rPr lang="en-US" dirty="0" err="1" smtClean="0"/>
              <a:t>Ullah</a:t>
            </a:r>
            <a:r>
              <a:rPr lang="en-US" dirty="0" smtClean="0"/>
              <a:t> 01714338932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22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1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6A6D0-AB93-471D-A818-0893C149D02A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6" name="Picture 5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t="10814" r="29520" b="21111"/>
          <a:stretch/>
        </p:blipFill>
        <p:spPr>
          <a:xfrm>
            <a:off x="152400" y="838200"/>
            <a:ext cx="3505200" cy="4668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t="18968" r="38095" b="25097"/>
          <a:stretch/>
        </p:blipFill>
        <p:spPr>
          <a:xfrm>
            <a:off x="3806370" y="1038860"/>
            <a:ext cx="5083507" cy="446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3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2747" y="316217"/>
            <a:ext cx="8626453" cy="70788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দেখে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ar-SA" sz="4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انظروا الى الصور و قولوا - 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013" y="3111043"/>
            <a:ext cx="2566987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6358" y="3372653"/>
            <a:ext cx="23290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কানেক্ট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5760" y="5892224"/>
            <a:ext cx="28956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ওয়াইফাই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FB1F-E8F0-4A3E-9870-03033E81F196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60" y="4095750"/>
            <a:ext cx="3037840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172229"/>
            <a:ext cx="3028950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33475"/>
            <a:ext cx="3047999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8653" y="3886200"/>
            <a:ext cx="7350947" cy="14465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48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الشبكة العالمية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4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ar-SA" sz="4000" b="1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1676400" y="990600"/>
            <a:ext cx="5791200" cy="2514600"/>
          </a:xfrm>
          <a:prstGeom prst="downArrowCallou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اعلان الدرس</a:t>
            </a:r>
            <a:endParaRPr lang="en-US" sz="48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6320-EA34-4963-9183-2B3FCDB4CDA5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03552" y="280159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980" y="2734002"/>
            <a:ext cx="5801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القول جمل خاطئة وصحيحة-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81199" y="304800"/>
            <a:ext cx="5791201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552" y="1514802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3780" y="1438602"/>
            <a:ext cx="747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الاجابة السؤال من النص-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1118" y="4008733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3981083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ان يقول كلمات مترادفة و متضادة- 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25267-EB19-42DA-9A52-BD24810E024F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31118" y="5209250"/>
            <a:ext cx="810228" cy="659757"/>
          </a:xfrm>
          <a:prstGeom prst="rightArrow">
            <a:avLst>
              <a:gd name="adj1" fmla="val 67544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4.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51816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يمكن </a:t>
            </a:r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ان يقول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املأ  الفراغات فى الجمل الاتية بكلمة مناسبة من </a:t>
            </a:r>
            <a:r>
              <a:rPr lang="ar-SA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الصندوق-</a:t>
            </a:r>
            <a:endParaRPr lang="ar-SA" sz="2800" b="1" dirty="0">
              <a:ln w="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49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00" y="228600"/>
            <a:ext cx="6477000" cy="836154"/>
          </a:xfrm>
          <a:prstGeom prst="roundRect">
            <a:avLst>
              <a:gd name="adj" fmla="val 15378"/>
            </a:avLst>
          </a:prstGeom>
          <a:ln/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নস</a:t>
            </a:r>
            <a:r>
              <a:rPr lang="en-US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ar-SA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النص المدروس</a:t>
            </a:r>
            <a:endParaRPr lang="bn-BD" sz="48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D98EE-82D6-4D06-A8EE-A2ADD99F48A6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pic>
        <p:nvPicPr>
          <p:cNvPr id="3" name="Picture 2" descr="Dakhil - 2019 - Class-9 arabic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48453" r="32500" b="11154"/>
          <a:stretch/>
        </p:blipFill>
        <p:spPr>
          <a:xfrm>
            <a:off x="380999" y="1219200"/>
            <a:ext cx="8379681" cy="49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30E6-0D08-47DF-A15F-A7A007C19149}" type="datetime3">
              <a:rPr lang="en-US" smtClean="0"/>
              <a:t>9 September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Barakat Ullah 01714338932</a:t>
            </a:r>
            <a:endParaRPr lang="en-US"/>
          </a:p>
        </p:txBody>
      </p:sp>
      <p:sp>
        <p:nvSpPr>
          <p:cNvPr id="2" name="Flowchart: Alternate Process 1"/>
          <p:cNvSpPr/>
          <p:nvPr/>
        </p:nvSpPr>
        <p:spPr>
          <a:xfrm>
            <a:off x="457200" y="381000"/>
            <a:ext cx="8305800" cy="5867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অনুবাদঃ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এটাকে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International Network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Internet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রাষ্ট্রসমূহের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যন্ত্রাদির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সমম্বিত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b="1" dirty="0" smtClean="0">
                <a:latin typeface="NikoshBAN" pitchFamily="2" charset="0"/>
                <a:cs typeface="NikoshBAN" pitchFamily="2" charset="0"/>
              </a:rPr>
              <a:t>الشبكة العالمية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কোনোরূপ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দাপ্তরিক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যোগাযোগের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উদাহরণস্বরূপ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ফিলিস্তিনের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ইন্টানেট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আমেরিকার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সানফ্রানসিসকোর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…...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04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1410</TotalTime>
  <Words>905</Words>
  <Application>Microsoft Office PowerPoint</Application>
  <PresentationFormat>On-screen Show (4:3)</PresentationFormat>
  <Paragraphs>242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PKM</dc:creator>
  <cp:lastModifiedBy>Miazi Computer</cp:lastModifiedBy>
  <cp:revision>382</cp:revision>
  <dcterms:created xsi:type="dcterms:W3CDTF">2015-05-23T05:54:04Z</dcterms:created>
  <dcterms:modified xsi:type="dcterms:W3CDTF">2019-09-09T05:47:29Z</dcterms:modified>
</cp:coreProperties>
</file>