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1" r:id="rId11"/>
    <p:sldId id="282" r:id="rId12"/>
    <p:sldId id="283" r:id="rId13"/>
    <p:sldId id="300" r:id="rId14"/>
    <p:sldId id="286" r:id="rId15"/>
    <p:sldId id="309" r:id="rId16"/>
    <p:sldId id="293" r:id="rId17"/>
    <p:sldId id="288" r:id="rId18"/>
    <p:sldId id="289" r:id="rId19"/>
    <p:sldId id="281" r:id="rId20"/>
    <p:sldId id="310" r:id="rId21"/>
    <p:sldId id="302" r:id="rId22"/>
    <p:sldId id="308" r:id="rId23"/>
    <p:sldId id="307" r:id="rId24"/>
    <p:sldId id="304" r:id="rId25"/>
    <p:sldId id="305" r:id="rId26"/>
    <p:sldId id="27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11-Sep-19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47179"/>
            <a:ext cx="3868842" cy="262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9057"/>
            <a:ext cx="3920543" cy="26089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0057" y="410030"/>
            <a:ext cx="3810000" cy="5630757"/>
            <a:chOff x="820057" y="410030"/>
            <a:chExt cx="3810000" cy="5630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57" y="439057"/>
              <a:ext cx="3810000" cy="5601730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2119086" y="410030"/>
              <a:ext cx="914400" cy="990598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الفقرةِ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ممنِ اشترى عمر بن الخطاب الفرس؟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بن الخطاب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الفرس من اعرابىِّ-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ظهِرَ فى الفرس؟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عيْبٌ منَعَه من الجرى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35814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لماذا رَدَّ عمر الفرس؟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279" y="4876800"/>
            <a:ext cx="8189732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رد عمر الفرس لانه فيه عيب منعة من الجرى-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لماذا انكر الاعرابى ان يسترجع فرسه؟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انكر الاعرابى ان يسترجع فرسه لانه يعْتَقِدُ انه باَعَهُ عند عمر صحيحا- 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5086" y="26670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اذا اشترى الانسان حيوانا صحيحا لايجوز له ان يعيده لصاحبه-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55326" y="46482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عيب يمنعه من الاكل-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9279" y="13716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828" y="2209800"/>
            <a:ext cx="8366029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:ظهر فى الفرس عيب يمنعه من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الجرْىِ-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828" y="3429000"/>
            <a:ext cx="8329743" cy="6477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اعرابى لا أخذ الفرس لانى بعته صحيحا-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0669" y="43434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457200"/>
            <a:ext cx="7547265" cy="1333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عا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شيئا-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999" y="207645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062" y="2971800"/>
            <a:ext cx="8366029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عا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: خذ فرسك فانه معِيْبٌ-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اِختارَ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14601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ادى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434659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دفعَ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متن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نقصٌ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575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بطن-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قبل-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بعْدُ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كثير-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قليل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وصفٌ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11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يشترى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823" y="307889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اشترى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رضِى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يدفع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يركب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ركب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8881" y="388165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905" y="126450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ينطلق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103" y="126450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انطلق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62" y="388165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5" y="2024912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يعود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103" y="2024913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عاد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73503" y="16492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73503" y="24096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8702" y="157303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702" y="233343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905" y="2820906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يقول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103" y="2820907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2" y="365760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ابيعُ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040" y="365760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بعث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3503" y="32056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0440" y="40423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8702" y="312942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85639" y="396612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4968" y="4497305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ارضى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166" y="4497306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رضيتُ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905" y="5333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2103" y="5334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86566" y="4882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73503" y="5718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11765" y="480582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498702" y="5642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 أخذتُ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 اخذُ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حكمَ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981200"/>
            <a:ext cx="820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عمر (رضـ)                  من اعرابى-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731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                منعه من الجرى-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3493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الاعرابى لا                    يا امير المؤمنين-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55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(رضـ) اجعل بينى و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017979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الرجل يحكم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بيننا                  حارث الكندىّ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2646" y="1981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فرسا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6471" y="2731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1380" y="3518804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5943" y="4255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بينك حكما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501129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بريح بن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8280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اشترى عمر (رضـ) فرسا من اعرابى- فوجده معِيبا فاراد ردَّه الى البائع ولكنه انْكرَ استِرْجاعَه فقَرَّرا شريحا حكما بينهما- 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20724"/>
            <a:ext cx="2373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دَفَعَ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590800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3200400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فتح- يفتح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الدفع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د+ف+ع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664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اعطى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يَحْكُمُ: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308277"/>
            <a:ext cx="7239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نصر ينصر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الحكم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ح+ك+م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صحيح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يقضى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76729"/>
            <a:ext cx="4660114" cy="34905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الثانية-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838200"/>
            <a:ext cx="3429000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54270"/>
            <a:ext cx="4842522" cy="3012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352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0470"/>
            <a:ext cx="3382545" cy="22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3581399" y="5029200"/>
            <a:ext cx="2466975" cy="12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46978" r="39365" b="28329"/>
          <a:stretch/>
        </p:blipFill>
        <p:spPr>
          <a:xfrm>
            <a:off x="325269" y="1246180"/>
            <a:ext cx="8645861" cy="43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ক্রুটিমুক্ত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1521</TotalTime>
  <Words>1002</Words>
  <Application>Microsoft Office PowerPoint</Application>
  <PresentationFormat>On-screen Show (4:3)</PresentationFormat>
  <Paragraphs>254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427</cp:revision>
  <dcterms:created xsi:type="dcterms:W3CDTF">2015-05-23T05:54:04Z</dcterms:created>
  <dcterms:modified xsi:type="dcterms:W3CDTF">2019-09-11T15:31:38Z</dcterms:modified>
</cp:coreProperties>
</file>