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1"/>
  </p:notesMasterIdLst>
  <p:sldIdLst>
    <p:sldId id="257" r:id="rId2"/>
    <p:sldId id="278" r:id="rId3"/>
    <p:sldId id="258" r:id="rId4"/>
    <p:sldId id="290" r:id="rId5"/>
    <p:sldId id="259" r:id="rId6"/>
    <p:sldId id="260" r:id="rId7"/>
    <p:sldId id="262" r:id="rId8"/>
    <p:sldId id="263" r:id="rId9"/>
    <p:sldId id="310" r:id="rId10"/>
    <p:sldId id="306" r:id="rId11"/>
    <p:sldId id="311" r:id="rId12"/>
    <p:sldId id="307" r:id="rId13"/>
    <p:sldId id="282" r:id="rId14"/>
    <p:sldId id="286" r:id="rId15"/>
    <p:sldId id="293" r:id="rId16"/>
    <p:sldId id="308" r:id="rId17"/>
    <p:sldId id="309" r:id="rId18"/>
    <p:sldId id="275" r:id="rId19"/>
    <p:sldId id="29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152"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4F3E9-DD95-49B6-8E07-98F0AAD2557A}" type="datetimeFigureOut">
              <a:rPr lang="en-US" smtClean="0"/>
              <a:pPr/>
              <a:t>09-Sep-19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9C2AA-A30E-43D7-8E26-AF52DA9A02C8}" type="slidenum">
              <a:rPr lang="en-US" smtClean="0"/>
              <a:pPr/>
              <a:t>‹#›</a:t>
            </a:fld>
            <a:endParaRPr lang="en-US"/>
          </a:p>
        </p:txBody>
      </p:sp>
    </p:spTree>
    <p:extLst>
      <p:ext uri="{BB962C8B-B14F-4D97-AF65-F5344CB8AC3E}">
        <p14:creationId xmlns:p14="http://schemas.microsoft.com/office/powerpoint/2010/main" val="239595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5</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785237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n-BD" dirty="0" smtClean="0"/>
          </a:p>
        </p:txBody>
      </p:sp>
      <p:sp>
        <p:nvSpPr>
          <p:cNvPr id="4" name="Slide Number Placeholder 3"/>
          <p:cNvSpPr>
            <a:spLocks noGrp="1"/>
          </p:cNvSpPr>
          <p:nvPr>
            <p:ph type="sldNum" sz="quarter" idx="10"/>
          </p:nvPr>
        </p:nvSpPr>
        <p:spPr/>
        <p:txBody>
          <a:bodyPr/>
          <a:lstStyle/>
          <a:p>
            <a:fld id="{06CF4F62-3C76-4EB7-B99E-6C0D7D675275}" type="slidenum">
              <a:rPr lang="en-US" smtClean="0"/>
              <a:pPr/>
              <a:t>6</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385362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8</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10</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12</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13</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14</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15</a:t>
            </a:fld>
            <a:endParaRPr lang="en-US"/>
          </a:p>
        </p:txBody>
      </p:sp>
      <p:sp>
        <p:nvSpPr>
          <p:cNvPr id="5" name="Header Placeholder 4"/>
          <p:cNvSpPr>
            <a:spLocks noGrp="1"/>
          </p:cNvSpPr>
          <p:nvPr>
            <p:ph type="hdr" sz="quarter" idx="11"/>
          </p:nvPr>
        </p:nvSpPr>
        <p:spPr/>
        <p:txBody>
          <a:bodyPr/>
          <a:lstStyle/>
          <a:p>
            <a:r>
              <a:rPr lang="en-US" smtClean="0"/>
              <a:t>ggggggggggg</a:t>
            </a:r>
            <a:endParaRPr lang="en-US"/>
          </a:p>
        </p:txBody>
      </p:sp>
    </p:spTree>
    <p:extLst>
      <p:ext uri="{BB962C8B-B14F-4D97-AF65-F5344CB8AC3E}">
        <p14:creationId xmlns:p14="http://schemas.microsoft.com/office/powerpoint/2010/main" val="183410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58912C-05FE-4710-957C-2C810B85E594}"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6D9C7C-FC3E-4279-97A6-3BEDDFEF189E}" type="datetime3">
              <a:rPr lang="en-US" smtClean="0"/>
              <a:t>9 September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66A6D-7AA8-4BB3-AAF4-A1129574743F}" type="datetime3">
              <a:rPr lang="en-US" smtClean="0"/>
              <a:t>9 September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460295-B623-403E-BED2-A60B2C6ABA01}" type="datetime3">
              <a:rPr lang="en-US" smtClean="0"/>
              <a:t>9 September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CA13264-A9D7-4C47-A5E4-1CC2FD7B7B05}" type="datetime3">
              <a:rPr lang="en-US" smtClean="0"/>
              <a:t>9 September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0EED2-9A74-49A2-8464-DC03BCAC2057}" type="datetime3">
              <a:rPr lang="en-US" smtClean="0"/>
              <a:t>9 September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Slide Number Placeholder 5"/>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A4690F-9E27-4BCA-9469-A1B069A7D879}" type="datetime3">
              <a:rPr lang="en-US" smtClean="0"/>
              <a:t>9 September 2019</a:t>
            </a:fld>
            <a:endParaRPr lang="en-US"/>
          </a:p>
        </p:txBody>
      </p:sp>
      <p:sp>
        <p:nvSpPr>
          <p:cNvPr id="6" name="Footer Placeholder 5"/>
          <p:cNvSpPr>
            <a:spLocks noGrp="1"/>
          </p:cNvSpPr>
          <p:nvPr>
            <p:ph type="ftr" sz="quarter" idx="11"/>
          </p:nvPr>
        </p:nvSpPr>
        <p:spPr/>
        <p:txBody>
          <a:bodyPr/>
          <a:lstStyle/>
          <a:p>
            <a:r>
              <a:rPr lang="en-US" smtClean="0"/>
              <a:t>Barakat Ullah 01714338932</a:t>
            </a:r>
            <a:endParaRPr lang="en-US"/>
          </a:p>
        </p:txBody>
      </p:sp>
      <p:sp>
        <p:nvSpPr>
          <p:cNvPr id="7" name="Slide Number Placeholder 6"/>
          <p:cNvSpPr>
            <a:spLocks noGrp="1"/>
          </p:cNvSpPr>
          <p:nvPr>
            <p:ph type="sldNum" sz="quarter" idx="12"/>
          </p:nvPr>
        </p:nvSpPr>
        <p:spPr/>
        <p:txBody>
          <a:bodyPr/>
          <a:lstStyle/>
          <a:p>
            <a:fld id="{33C71599-210A-474C-8258-8A9E7F841BF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2560E7-5EC8-411C-980D-8BEF2319FEB8}" type="datetime3">
              <a:rPr lang="en-US" smtClean="0"/>
              <a:t>9 September 2019</a:t>
            </a:fld>
            <a:endParaRPr lang="en-US"/>
          </a:p>
        </p:txBody>
      </p:sp>
      <p:sp>
        <p:nvSpPr>
          <p:cNvPr id="8" name="Footer Placeholder 7"/>
          <p:cNvSpPr>
            <a:spLocks noGrp="1"/>
          </p:cNvSpPr>
          <p:nvPr>
            <p:ph type="ftr" sz="quarter" idx="11"/>
          </p:nvPr>
        </p:nvSpPr>
        <p:spPr/>
        <p:txBody>
          <a:bodyPr/>
          <a:lstStyle/>
          <a:p>
            <a:r>
              <a:rPr lang="en-US" smtClean="0"/>
              <a:t>Barakat Ullah 01714338932</a:t>
            </a:r>
            <a:endParaRPr lang="en-US"/>
          </a:p>
        </p:txBody>
      </p:sp>
      <p:sp>
        <p:nvSpPr>
          <p:cNvPr id="9" name="Slide Number Placeholder 8"/>
          <p:cNvSpPr>
            <a:spLocks noGrp="1"/>
          </p:cNvSpPr>
          <p:nvPr>
            <p:ph type="sldNum" sz="quarter" idx="12"/>
          </p:nvPr>
        </p:nvSpPr>
        <p:spPr/>
        <p:txBody>
          <a:bodyPr/>
          <a:lstStyle/>
          <a:p>
            <a:fld id="{33C71599-210A-474C-8258-8A9E7F841BF4}"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BC24E5-FE6C-4A76-A660-255BB6F35769}" type="datetime3">
              <a:rPr lang="en-US" smtClean="0"/>
              <a:t>9 September 2019</a:t>
            </a:fld>
            <a:endParaRPr lang="en-US"/>
          </a:p>
        </p:txBody>
      </p:sp>
      <p:sp>
        <p:nvSpPr>
          <p:cNvPr id="4" name="Footer Placeholder 3"/>
          <p:cNvSpPr>
            <a:spLocks noGrp="1"/>
          </p:cNvSpPr>
          <p:nvPr>
            <p:ph type="ftr" sz="quarter" idx="11"/>
          </p:nvPr>
        </p:nvSpPr>
        <p:spPr/>
        <p:txBody>
          <a:bodyPr/>
          <a:lstStyle/>
          <a:p>
            <a:r>
              <a:rPr lang="en-US" smtClean="0"/>
              <a:t>Barakat Ullah 01714338932</a:t>
            </a:r>
            <a:endParaRPr lang="en-US"/>
          </a:p>
        </p:txBody>
      </p:sp>
      <p:sp>
        <p:nvSpPr>
          <p:cNvPr id="5" name="Slide Number Placeholder 4"/>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59C0C-9BBD-4D1C-83D9-C8382CE0B0A3}" type="datetime3">
              <a:rPr lang="en-US" smtClean="0"/>
              <a:t>9 September 2019</a:t>
            </a:fld>
            <a:endParaRPr lang="en-US"/>
          </a:p>
        </p:txBody>
      </p:sp>
      <p:sp>
        <p:nvSpPr>
          <p:cNvPr id="3" name="Footer Placeholder 2"/>
          <p:cNvSpPr>
            <a:spLocks noGrp="1"/>
          </p:cNvSpPr>
          <p:nvPr>
            <p:ph type="ftr" sz="quarter" idx="11"/>
          </p:nvPr>
        </p:nvSpPr>
        <p:spPr/>
        <p:txBody>
          <a:bodyPr/>
          <a:lstStyle/>
          <a:p>
            <a:r>
              <a:rPr lang="en-US" smtClean="0"/>
              <a:t>Barakat Ullah 01714338932</a:t>
            </a:r>
            <a:endParaRPr lang="en-US"/>
          </a:p>
        </p:txBody>
      </p:sp>
      <p:sp>
        <p:nvSpPr>
          <p:cNvPr id="4" name="Slide Number Placeholder 3"/>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026E7-70DA-4F4D-B5C5-21242DF6063D}" type="datetime3">
              <a:rPr lang="en-US" smtClean="0"/>
              <a:t>9 September 2019</a:t>
            </a:fld>
            <a:endParaRPr lang="en-US"/>
          </a:p>
        </p:txBody>
      </p:sp>
      <p:sp>
        <p:nvSpPr>
          <p:cNvPr id="6" name="Footer Placeholder 5"/>
          <p:cNvSpPr>
            <a:spLocks noGrp="1"/>
          </p:cNvSpPr>
          <p:nvPr>
            <p:ph type="ftr" sz="quarter" idx="11"/>
          </p:nvPr>
        </p:nvSpPr>
        <p:spPr/>
        <p:txBody>
          <a:bodyPr/>
          <a:lstStyle/>
          <a:p>
            <a:r>
              <a:rPr lang="en-US" smtClean="0"/>
              <a:t>Barakat Ullah 01714338932</a:t>
            </a:r>
            <a:endParaRPr lang="en-US"/>
          </a:p>
        </p:txBody>
      </p:sp>
      <p:sp>
        <p:nvSpPr>
          <p:cNvPr id="7" name="Slide Number Placeholder 6"/>
          <p:cNvSpPr>
            <a:spLocks noGrp="1"/>
          </p:cNvSpPr>
          <p:nvPr>
            <p:ph type="sldNum" sz="quarter" idx="12"/>
          </p:nvPr>
        </p:nvSpPr>
        <p:spPr/>
        <p:txBody>
          <a:bodyPr/>
          <a:lstStyle/>
          <a:p>
            <a:fld id="{33C71599-210A-474C-8258-8A9E7F841BF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63F9F-C3FD-4475-ACE4-91E26BD35BC1}" type="datetime3">
              <a:rPr lang="en-US" smtClean="0"/>
              <a:t>9 September 2019</a:t>
            </a:fld>
            <a:endParaRPr lang="en-US"/>
          </a:p>
        </p:txBody>
      </p:sp>
      <p:sp>
        <p:nvSpPr>
          <p:cNvPr id="6" name="Footer Placeholder 5"/>
          <p:cNvSpPr>
            <a:spLocks noGrp="1"/>
          </p:cNvSpPr>
          <p:nvPr>
            <p:ph type="ftr" sz="quarter" idx="11"/>
          </p:nvPr>
        </p:nvSpPr>
        <p:spPr/>
        <p:txBody>
          <a:bodyPr/>
          <a:lstStyle/>
          <a:p>
            <a:r>
              <a:rPr lang="en-US" smtClean="0"/>
              <a:t>Barakat Ullah 01714338932</a:t>
            </a:r>
            <a:endParaRPr lang="en-US"/>
          </a:p>
        </p:txBody>
      </p:sp>
      <p:sp>
        <p:nvSpPr>
          <p:cNvPr id="7" name="Slide Number Placeholder 6"/>
          <p:cNvSpPr>
            <a:spLocks noGrp="1"/>
          </p:cNvSpPr>
          <p:nvPr>
            <p:ph type="sldNum" sz="quarter" idx="12"/>
          </p:nvPr>
        </p:nvSpPr>
        <p:spPr/>
        <p:txBody>
          <a:bodyPr/>
          <a:lstStyle/>
          <a:p>
            <a:fld id="{33C71599-210A-474C-8258-8A9E7F841BF4}"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7C1996A-A21D-4774-8B44-0FF6150D293E}" type="datetime3">
              <a:rPr lang="en-US" smtClean="0"/>
              <a:t>9 September 2019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Barakat Ullah 01714338932</a:t>
            </a: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3C71599-210A-474C-8258-8A9E7F841B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228600"/>
            <a:ext cx="7543800" cy="1200329"/>
          </a:xfrm>
          <a:prstGeom prst="rect">
            <a:avLst/>
          </a:prstGeom>
          <a:solidFill>
            <a:srgbClr val="92D050"/>
          </a:solidFill>
          <a:ln>
            <a:solidFill>
              <a:schemeClr val="tx2"/>
            </a:solidFill>
          </a:ln>
          <a:effectLst>
            <a:glow rad="139700">
              <a:schemeClr val="accent5">
                <a:satMod val="175000"/>
                <a:alpha val="40000"/>
              </a:schemeClr>
            </a:glow>
          </a:effectLst>
          <a:scene3d>
            <a:camera prst="perspectiveRelaxedModerately"/>
            <a:lightRig rig="threePt" dir="t"/>
          </a:scene3d>
        </p:spPr>
        <p:txBody>
          <a:bodyPr wrap="square" rtlCol="0">
            <a:spAutoFit/>
          </a:bodyPr>
          <a:lstStyle/>
          <a:p>
            <a:pPr algn="ctr"/>
            <a:r>
              <a:rPr lang="bn-IN" sz="7200" b="1" dirty="0" smtClean="0">
                <a:ln w="12700">
                  <a:solidFill>
                    <a:schemeClr val="tx2">
                      <a:lumMod val="75000"/>
                    </a:schemeClr>
                  </a:solidFill>
                  <a:prstDash val="solid"/>
                </a:ln>
                <a:blipFill>
                  <a:blip r:embed="rId2"/>
                  <a:tile tx="0" ty="0" sx="100000" sy="100000" flip="none" algn="tl"/>
                </a:blipFill>
                <a:latin typeface="NikoshBAN" panose="02000000000000000000" pitchFamily="2" charset="0"/>
                <a:cs typeface="NikoshBAN" panose="02000000000000000000" pitchFamily="2" charset="0"/>
              </a:rPr>
              <a:t>স্বাগতম</a:t>
            </a:r>
            <a:r>
              <a:rPr lang="en-US" sz="7200" b="1" dirty="0" smtClean="0">
                <a:ln w="12700">
                  <a:solidFill>
                    <a:schemeClr val="tx2">
                      <a:lumMod val="75000"/>
                    </a:schemeClr>
                  </a:solidFill>
                  <a:prstDash val="solid"/>
                </a:ln>
                <a:blipFill>
                  <a:blip r:embed="rId2"/>
                  <a:tile tx="0" ty="0" sx="100000" sy="100000" flip="none" algn="tl"/>
                </a:blipFill>
                <a:latin typeface="NikoshBAN" panose="02000000000000000000" pitchFamily="2" charset="0"/>
                <a:cs typeface="NikoshBAN" panose="02000000000000000000" pitchFamily="2" charset="0"/>
              </a:rPr>
              <a:t> </a:t>
            </a:r>
            <a:r>
              <a:rPr lang="ar-SA" sz="7200" b="1" dirty="0" smtClean="0">
                <a:ln w="12700">
                  <a:solidFill>
                    <a:schemeClr val="tx2">
                      <a:lumMod val="75000"/>
                    </a:schemeClr>
                  </a:solidFill>
                  <a:prstDash val="solid"/>
                </a:ln>
                <a:blipFill>
                  <a:blip r:embed="rId2"/>
                  <a:tile tx="0" ty="0" sx="100000" sy="100000" flip="none" algn="tl"/>
                </a:blipFill>
                <a:latin typeface="NikoshBAN" panose="02000000000000000000" pitchFamily="2" charset="0"/>
                <a:cs typeface="NikoshBAN" panose="02000000000000000000" pitchFamily="2" charset="0"/>
              </a:rPr>
              <a:t>اهلا و سهلا </a:t>
            </a:r>
            <a:endParaRPr lang="en-US" sz="7200" b="1" dirty="0">
              <a:ln w="12700">
                <a:solidFill>
                  <a:schemeClr val="tx2">
                    <a:lumMod val="75000"/>
                  </a:schemeClr>
                </a:solidFill>
                <a:prstDash val="solid"/>
              </a:ln>
              <a:blipFill>
                <a:blip r:embed="rId2"/>
                <a:tile tx="0" ty="0" sx="100000" sy="100000" flip="none" algn="tl"/>
              </a:blipFill>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p:txBody>
          <a:bodyPr/>
          <a:lstStyle/>
          <a:p>
            <a:fld id="{12B01450-5335-442A-9B37-21432325CD28}" type="datetime3">
              <a:rPr lang="en-US" smtClean="0"/>
              <a:t>9 September 2019</a:t>
            </a:fld>
            <a:endParaRPr lang="en-US"/>
          </a:p>
        </p:txBody>
      </p:sp>
      <p:sp>
        <p:nvSpPr>
          <p:cNvPr id="4" name="Footer Placeholder 3"/>
          <p:cNvSpPr>
            <a:spLocks noGrp="1"/>
          </p:cNvSpPr>
          <p:nvPr>
            <p:ph type="ftr" sz="quarter" idx="11"/>
          </p:nvPr>
        </p:nvSpPr>
        <p:spPr/>
        <p:txBody>
          <a:bodyPr/>
          <a:lstStyle/>
          <a:p>
            <a:r>
              <a:rPr lang="en-US" smtClean="0"/>
              <a:t>Barakat Ullah 01714338932</a:t>
            </a:r>
            <a:endParaRPr lang="en-US"/>
          </a:p>
        </p:txBody>
      </p:sp>
      <p:grpSp>
        <p:nvGrpSpPr>
          <p:cNvPr id="8" name="Group 7"/>
          <p:cNvGrpSpPr/>
          <p:nvPr/>
        </p:nvGrpSpPr>
        <p:grpSpPr>
          <a:xfrm>
            <a:off x="381000" y="1676400"/>
            <a:ext cx="8382000" cy="4495800"/>
            <a:chOff x="381000" y="1676400"/>
            <a:chExt cx="8382000" cy="373316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76400"/>
              <a:ext cx="4191000" cy="37331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76400"/>
              <a:ext cx="4191000" cy="3733160"/>
            </a:xfrm>
            <a:prstGeom prst="rect">
              <a:avLst/>
            </a:prstGeom>
          </p:spPr>
        </p:pic>
      </p:grpSp>
    </p:spTree>
    <p:extLst>
      <p:ext uri="{BB962C8B-B14F-4D97-AF65-F5344CB8AC3E}">
        <p14:creationId xmlns:p14="http://schemas.microsoft.com/office/powerpoint/2010/main" val="15408462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228600"/>
            <a:ext cx="8458200" cy="836154"/>
          </a:xfrm>
          <a:prstGeom prst="roundRect">
            <a:avLst>
              <a:gd name="adj" fmla="val 15378"/>
            </a:avLst>
          </a:prstGeom>
          <a:ln/>
        </p:spPr>
        <p:style>
          <a:lnRef idx="2">
            <a:schemeClr val="accent6"/>
          </a:lnRef>
          <a:fillRef idx="1003">
            <a:schemeClr val="lt2"/>
          </a:fillRef>
          <a:effectRef idx="0">
            <a:schemeClr val="accent6"/>
          </a:effectRef>
          <a:fontRef idx="minor">
            <a:schemeClr val="dk1"/>
          </a:fontRef>
        </p:style>
        <p:txBody>
          <a:bodyPr rtlCol="0" anchor="ctr">
            <a:scene3d>
              <a:camera prst="orthographicFront"/>
              <a:lightRig rig="threePt" dir="t"/>
            </a:scene3d>
            <a:sp3d extrusionH="57150">
              <a:bevelT w="38100" h="38100" prst="slope"/>
            </a:sp3d>
          </a:bodyPr>
          <a:lstStyle/>
          <a:p>
            <a:pPr algn="r" rtl="1"/>
            <a:r>
              <a:rPr lang="ar-SA" sz="4000" dirty="0">
                <a:latin typeface="Arial" pitchFamily="34" charset="0"/>
                <a:cs typeface="Arial" pitchFamily="34" charset="0"/>
              </a:rPr>
              <a:t>الدرس اليوم الحوار مع </a:t>
            </a:r>
            <a:r>
              <a:rPr lang="ar-SA" sz="4000" dirty="0" smtClean="0">
                <a:latin typeface="Arial" pitchFamily="34" charset="0"/>
                <a:cs typeface="Arial" pitchFamily="34" charset="0"/>
              </a:rPr>
              <a:t>الاجنبى</a:t>
            </a:r>
            <a:r>
              <a:rPr lang="en-US" sz="4000" dirty="0" smtClean="0">
                <a:latin typeface="Arial" pitchFamily="34" charset="0"/>
                <a:cs typeface="Arial" pitchFamily="34" charset="0"/>
              </a:rPr>
              <a:t>  </a:t>
            </a:r>
            <a:r>
              <a:rPr lang="ar-SA" sz="4000" dirty="0" smtClean="0">
                <a:latin typeface="Arial" pitchFamily="34" charset="0"/>
                <a:cs typeface="Arial" pitchFamily="34" charset="0"/>
              </a:rPr>
              <a:t>( </a:t>
            </a:r>
            <a:r>
              <a:rPr lang="ar-SA" sz="4000" dirty="0">
                <a:latin typeface="Arial" pitchFamily="34" charset="0"/>
                <a:cs typeface="Arial" pitchFamily="34" charset="0"/>
              </a:rPr>
              <a:t>الجزءالثاني) </a:t>
            </a:r>
            <a:endParaRPr lang="en-US" sz="40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30BD98EE-82D6-4D06-A8EE-A2ADD99F48A6}" type="datetime3">
              <a:rPr lang="en-US" smtClean="0"/>
              <a:t>9 September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pic>
        <p:nvPicPr>
          <p:cNvPr id="6" name="Picture 5" descr="Dakhil - 2019 - Class-9 arabic.pdf - Adobe Reader"/>
          <p:cNvPicPr>
            <a:picLocks noChangeAspect="1"/>
          </p:cNvPicPr>
          <p:nvPr/>
        </p:nvPicPr>
        <p:blipFill rotWithShape="1">
          <a:blip r:embed="rId3">
            <a:extLst>
              <a:ext uri="{28A0092B-C50C-407E-A947-70E740481C1C}">
                <a14:useLocalDpi xmlns:a14="http://schemas.microsoft.com/office/drawing/2010/main" val="0"/>
              </a:ext>
            </a:extLst>
          </a:blip>
          <a:srcRect l="16666" t="16019" r="32381" b="12039"/>
          <a:stretch/>
        </p:blipFill>
        <p:spPr>
          <a:xfrm>
            <a:off x="533400" y="1143000"/>
            <a:ext cx="8305800" cy="49812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01634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59C0C-9BBD-4D1C-83D9-C8382CE0B0A3}" type="datetime3">
              <a:rPr lang="en-US" b="0" smtClean="0"/>
              <a:t>9 September 2019</a:t>
            </a:fld>
            <a:endParaRPr lang="en-US" b="0"/>
          </a:p>
        </p:txBody>
      </p:sp>
      <p:sp>
        <p:nvSpPr>
          <p:cNvPr id="3" name="Footer Placeholder 2"/>
          <p:cNvSpPr>
            <a:spLocks noGrp="1"/>
          </p:cNvSpPr>
          <p:nvPr>
            <p:ph type="ftr" sz="quarter" idx="11"/>
          </p:nvPr>
        </p:nvSpPr>
        <p:spPr/>
        <p:txBody>
          <a:bodyPr/>
          <a:lstStyle/>
          <a:p>
            <a:r>
              <a:rPr lang="en-US" b="0" smtClean="0"/>
              <a:t>Barakat Ullah 01714338932</a:t>
            </a:r>
            <a:endParaRPr lang="en-US" b="0"/>
          </a:p>
        </p:txBody>
      </p:sp>
      <p:sp>
        <p:nvSpPr>
          <p:cNvPr id="4" name="Rounded Rectangle 3"/>
          <p:cNvSpPr/>
          <p:nvPr/>
        </p:nvSpPr>
        <p:spPr>
          <a:xfrm>
            <a:off x="228600" y="228600"/>
            <a:ext cx="8585971" cy="5867400"/>
          </a:xfrm>
          <a:prstGeom prst="roundRect">
            <a:avLst>
              <a:gd name="adj" fmla="val 15378"/>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2800" i="1" u="sng" dirty="0" err="1" smtClean="0">
                <a:solidFill>
                  <a:schemeClr val="tx1"/>
                </a:solidFill>
                <a:latin typeface="NikoshBAN" pitchFamily="2" charset="0"/>
                <a:cs typeface="NikoshBAN" pitchFamily="2" charset="0"/>
              </a:rPr>
              <a:t>অনুবাদঃ</a:t>
            </a:r>
            <a:r>
              <a:rPr lang="en-US" sz="2800" i="1" u="sng" dirty="0" smtClean="0">
                <a:solidFill>
                  <a:schemeClr val="tx1"/>
                </a:solidFill>
                <a:latin typeface="NikoshBAN" pitchFamily="2" charset="0"/>
                <a:cs typeface="NikoshBAN" pitchFamily="2" charset="0"/>
              </a:rPr>
              <a:t> </a:t>
            </a:r>
            <a:r>
              <a:rPr lang="en-US" sz="2800" dirty="0">
                <a:solidFill>
                  <a:schemeClr val="tx1"/>
                </a:solidFill>
                <a:latin typeface="NikoshBAN" pitchFamily="2" charset="0"/>
                <a:cs typeface="NikoshBAN" pitchFamily="2" charset="0"/>
              </a:rPr>
              <a:t> </a:t>
            </a:r>
            <a:endParaRPr lang="en-US" sz="2800" dirty="0" smtClean="0">
              <a:solidFill>
                <a:schemeClr val="tx1"/>
              </a:solidFill>
              <a:latin typeface="NikoshBAN" pitchFamily="2" charset="0"/>
              <a:cs typeface="NikoshBAN" pitchFamily="2" charset="0"/>
            </a:endParaRPr>
          </a:p>
          <a:p>
            <a:r>
              <a:rPr lang="en-US" sz="2800" dirty="0" err="1" smtClean="0">
                <a:solidFill>
                  <a:schemeClr val="tx1"/>
                </a:solidFill>
                <a:latin typeface="NikoshBAN" pitchFamily="2" charset="0"/>
                <a:cs typeface="NikoshBAN" pitchFamily="2" charset="0"/>
              </a:rPr>
              <a:t>কার্লস</a:t>
            </a:r>
            <a:r>
              <a:rPr lang="en-US" sz="2800" dirty="0" smtClean="0">
                <a:solidFill>
                  <a:schemeClr val="tx1"/>
                </a:solidFill>
                <a:latin typeface="NikoshBAN" pitchFamily="2" charset="0"/>
                <a:cs typeface="NikoshBAN" pitchFamily="2" charset="0"/>
              </a:rPr>
              <a:t> : </a:t>
            </a:r>
            <a:r>
              <a:rPr lang="en-US" sz="2800" dirty="0" err="1" smtClean="0">
                <a:solidFill>
                  <a:schemeClr val="tx1"/>
                </a:solidFill>
                <a:latin typeface="NikoshBAN" pitchFamily="2" charset="0"/>
                <a:cs typeface="NikoshBAN" pitchFamily="2" charset="0"/>
              </a:rPr>
              <a:t>আমি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সঠিক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ভাবে</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ইসলাম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বুঝি</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a:t>
            </a:r>
            <a:r>
              <a:rPr lang="en-US" sz="2800" dirty="0" smtClean="0">
                <a:solidFill>
                  <a:schemeClr val="tx1"/>
                </a:solidFill>
                <a:latin typeface="NikoshBAN" pitchFamily="2" charset="0"/>
                <a:cs typeface="NikoshBAN" pitchFamily="2" charset="0"/>
              </a:rPr>
              <a:t>। </a:t>
            </a:r>
          </a:p>
          <a:p>
            <a:r>
              <a:rPr lang="en-US" sz="2800" dirty="0" err="1" smtClean="0">
                <a:solidFill>
                  <a:schemeClr val="tx1"/>
                </a:solidFill>
                <a:latin typeface="NikoshBAN" pitchFamily="2" charset="0"/>
                <a:cs typeface="NikoshBAN" pitchFamily="2" charset="0"/>
              </a:rPr>
              <a:t>আহমদ</a:t>
            </a:r>
            <a:r>
              <a:rPr lang="en-US" sz="2800" dirty="0" smtClean="0">
                <a:solidFill>
                  <a:schemeClr val="tx1"/>
                </a:solidFill>
                <a:latin typeface="NikoshBAN" pitchFamily="2" charset="0"/>
                <a:cs typeface="NikoshBAN" pitchFamily="2" charset="0"/>
              </a:rPr>
              <a:t> : </a:t>
            </a:r>
            <a:r>
              <a:rPr lang="en-US" sz="2800" dirty="0" err="1" smtClean="0">
                <a:solidFill>
                  <a:schemeClr val="tx1"/>
                </a:solidFill>
                <a:latin typeface="NikoshBAN" pitchFamily="2" charset="0"/>
                <a:cs typeface="NikoshBAN" pitchFamily="2" charset="0"/>
              </a:rPr>
              <a:t>কারণ</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হলো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সর্বদা</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তোমার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জ্ঞান</a:t>
            </a:r>
            <a:r>
              <a:rPr lang="en-US" sz="2800" dirty="0" smtClean="0">
                <a:solidFill>
                  <a:schemeClr val="tx1"/>
                </a:solidFill>
                <a:latin typeface="NikoshBAN" pitchFamily="2" charset="0"/>
                <a:cs typeface="NikoshBAN" pitchFamily="2" charset="0"/>
              </a:rPr>
              <a:t> ও </a:t>
            </a:r>
            <a:r>
              <a:rPr lang="en-US" sz="2800" dirty="0" err="1" smtClean="0">
                <a:solidFill>
                  <a:schemeClr val="tx1"/>
                </a:solidFill>
                <a:latin typeface="NikoshBAN" pitchFamily="2" charset="0"/>
                <a:cs typeface="NikoshBAN" pitchFamily="2" charset="0"/>
              </a:rPr>
              <a:t>মতাদর্শের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ব্যাপারে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ইসলামবিরোধী</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লেখকদের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ওপর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নির্ভর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করছ</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মুসলিম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নিরপেক্ষ</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লেখনদের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বই</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পড়</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প্রকৃত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সত্য</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বলবেন</a:t>
            </a:r>
            <a:r>
              <a:rPr lang="en-US" sz="2800" dirty="0" smtClean="0">
                <a:solidFill>
                  <a:schemeClr val="tx1"/>
                </a:solidFill>
                <a:latin typeface="NikoshBAN" pitchFamily="2" charset="0"/>
                <a:cs typeface="NikoshBAN" pitchFamily="2" charset="0"/>
              </a:rPr>
              <a:t>। </a:t>
            </a:r>
          </a:p>
          <a:p>
            <a:r>
              <a:rPr lang="en-US" sz="2800" dirty="0" err="1" smtClean="0">
                <a:solidFill>
                  <a:schemeClr val="tx1"/>
                </a:solidFill>
                <a:latin typeface="NikoshBAN" pitchFamily="2" charset="0"/>
                <a:cs typeface="NikoshBAN" pitchFamily="2" charset="0"/>
              </a:rPr>
              <a:t>কার্লস</a:t>
            </a:r>
            <a:r>
              <a:rPr lang="en-US" sz="2800" dirty="0" smtClean="0">
                <a:solidFill>
                  <a:schemeClr val="tx1"/>
                </a:solidFill>
                <a:latin typeface="NikoshBAN" pitchFamily="2" charset="0"/>
                <a:cs typeface="NikoshBAN" pitchFamily="2" charset="0"/>
              </a:rPr>
              <a:t> : </a:t>
            </a:r>
            <a:r>
              <a:rPr lang="en-US" sz="2800" dirty="0" err="1" smtClean="0">
                <a:solidFill>
                  <a:schemeClr val="tx1"/>
                </a:solidFill>
                <a:latin typeface="NikoshBAN" pitchFamily="2" charset="0"/>
                <a:cs typeface="NikoshBAN" pitchFamily="2" charset="0"/>
              </a:rPr>
              <a:t>এই</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নিরপেক্ষ</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লেখগণ</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a:t>
            </a:r>
            <a:r>
              <a:rPr lang="en-US" sz="2800" dirty="0" smtClean="0">
                <a:solidFill>
                  <a:schemeClr val="tx1"/>
                </a:solidFill>
                <a:latin typeface="NikoshBAN" pitchFamily="2" charset="0"/>
                <a:cs typeface="NikoshBAN" pitchFamily="2" charset="0"/>
              </a:rPr>
              <a:t>? </a:t>
            </a:r>
          </a:p>
          <a:p>
            <a:r>
              <a:rPr lang="en-US" sz="2800" dirty="0" err="1" smtClean="0">
                <a:solidFill>
                  <a:schemeClr val="tx1"/>
                </a:solidFill>
                <a:latin typeface="NikoshBAN" pitchFamily="2" charset="0"/>
                <a:cs typeface="NikoshBAN" pitchFamily="2" charset="0"/>
              </a:rPr>
              <a:t>আহমদ</a:t>
            </a:r>
            <a:r>
              <a:rPr lang="en-US" sz="2800" dirty="0" smtClean="0">
                <a:solidFill>
                  <a:schemeClr val="tx1"/>
                </a:solidFill>
                <a:latin typeface="NikoshBAN" pitchFamily="2" charset="0"/>
                <a:cs typeface="NikoshBAN" pitchFamily="2" charset="0"/>
              </a:rPr>
              <a:t> : </a:t>
            </a:r>
            <a:r>
              <a:rPr lang="en-US" sz="2800" dirty="0" err="1" smtClean="0">
                <a:solidFill>
                  <a:schemeClr val="tx1"/>
                </a:solidFill>
                <a:latin typeface="NikoshBAN" pitchFamily="2" charset="0"/>
                <a:cs typeface="NikoshBAN" pitchFamily="2" charset="0"/>
              </a:rPr>
              <a:t>তারা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অনেক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তাদের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মাজে</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রয়েছেন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ফ্রান্সের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বিজ্ঞানী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মরিস</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বুকাইলি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মার্কিন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বিজ্ঞানী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মাইকেল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হার্ট</a:t>
            </a:r>
            <a:r>
              <a:rPr lang="en-US" sz="2800" dirty="0" smtClean="0">
                <a:solidFill>
                  <a:schemeClr val="tx1"/>
                </a:solidFill>
                <a:latin typeface="NikoshBAN" pitchFamily="2" charset="0"/>
                <a:cs typeface="NikoshBAN" pitchFamily="2" charset="0"/>
              </a:rPr>
              <a:t> ও </a:t>
            </a:r>
            <a:r>
              <a:rPr lang="en-US" sz="2800" dirty="0" err="1" smtClean="0">
                <a:solidFill>
                  <a:schemeClr val="tx1"/>
                </a:solidFill>
                <a:latin typeface="NikoshBAN" pitchFamily="2" charset="0"/>
                <a:cs typeface="NikoshBAN" pitchFamily="2" charset="0"/>
              </a:rPr>
              <a:t>বৃটিশ</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ইতিহাসবিদ</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টমাস</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আর্নন্ড</a:t>
            </a:r>
            <a:r>
              <a:rPr lang="en-US" sz="2800" dirty="0" smtClean="0">
                <a:solidFill>
                  <a:schemeClr val="tx1"/>
                </a:solidFill>
                <a:latin typeface="NikoshBAN" pitchFamily="2" charset="0"/>
                <a:cs typeface="NikoshBAN" pitchFamily="2" charset="0"/>
              </a:rPr>
              <a:t>। </a:t>
            </a:r>
          </a:p>
          <a:p>
            <a:r>
              <a:rPr lang="en-US" sz="2800" dirty="0" err="1" smtClean="0">
                <a:solidFill>
                  <a:schemeClr val="tx1"/>
                </a:solidFill>
                <a:latin typeface="NikoshBAN" pitchFamily="2" charset="0"/>
                <a:cs typeface="NikoshBAN" pitchFamily="2" charset="0"/>
              </a:rPr>
              <a:t>কার্লস</a:t>
            </a:r>
            <a:r>
              <a:rPr lang="en-US" sz="2800" dirty="0" smtClean="0">
                <a:solidFill>
                  <a:schemeClr val="tx1"/>
                </a:solidFill>
                <a:latin typeface="NikoshBAN" pitchFamily="2" charset="0"/>
                <a:cs typeface="NikoshBAN" pitchFamily="2" charset="0"/>
              </a:rPr>
              <a:t> : </a:t>
            </a:r>
            <a:r>
              <a:rPr lang="en-US" sz="2800" dirty="0" err="1" smtClean="0">
                <a:solidFill>
                  <a:schemeClr val="tx1"/>
                </a:solidFill>
                <a:latin typeface="NikoshBAN" pitchFamily="2" charset="0"/>
                <a:cs typeface="NikoshBAN" pitchFamily="2" charset="0"/>
              </a:rPr>
              <a:t>শীঘ্রই</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আমি</a:t>
            </a:r>
            <a:r>
              <a:rPr lang="en-US" sz="2800" dirty="0" smtClean="0">
                <a:solidFill>
                  <a:schemeClr val="tx1"/>
                </a:solidFill>
                <a:latin typeface="NikoshBAN" pitchFamily="2" charset="0"/>
                <a:cs typeface="NikoshBAN" pitchFamily="2" charset="0"/>
              </a:rPr>
              <a:t> এ </a:t>
            </a:r>
            <a:r>
              <a:rPr lang="en-US" sz="2800" dirty="0" err="1" smtClean="0">
                <a:solidFill>
                  <a:schemeClr val="tx1"/>
                </a:solidFill>
                <a:latin typeface="NikoshBAN" pitchFamily="2" charset="0"/>
                <a:cs typeface="NikoshBAN" pitchFamily="2" charset="0"/>
              </a:rPr>
              <a:t>সকল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লেখকের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লেখা</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পড়ব</a:t>
            </a:r>
            <a:r>
              <a:rPr lang="en-US" sz="2800" dirty="0" smtClean="0">
                <a:solidFill>
                  <a:schemeClr val="tx1"/>
                </a:solidFill>
                <a:latin typeface="NikoshBAN" pitchFamily="2" charset="0"/>
                <a:cs typeface="NikoshBAN" pitchFamily="2" charset="0"/>
              </a:rPr>
              <a:t>। </a:t>
            </a:r>
          </a:p>
          <a:p>
            <a:r>
              <a:rPr lang="en-US" sz="2800" dirty="0" err="1" smtClean="0">
                <a:solidFill>
                  <a:schemeClr val="tx1"/>
                </a:solidFill>
                <a:latin typeface="NikoshBAN" pitchFamily="2" charset="0"/>
                <a:cs typeface="NikoshBAN" pitchFamily="2" charset="0"/>
              </a:rPr>
              <a:t>আহমদ</a:t>
            </a:r>
            <a:r>
              <a:rPr lang="en-US" sz="2800" dirty="0" smtClean="0">
                <a:solidFill>
                  <a:schemeClr val="tx1"/>
                </a:solidFill>
                <a:latin typeface="NikoshBAN" pitchFamily="2" charset="0"/>
                <a:cs typeface="NikoshBAN" pitchFamily="2" charset="0"/>
              </a:rPr>
              <a:t> : </a:t>
            </a:r>
            <a:r>
              <a:rPr lang="en-US" sz="2800" dirty="0" err="1" smtClean="0">
                <a:solidFill>
                  <a:schemeClr val="tx1"/>
                </a:solidFill>
                <a:latin typeface="NikoshBAN" pitchFamily="2" charset="0"/>
                <a:cs typeface="NikoshBAN" pitchFamily="2" charset="0"/>
              </a:rPr>
              <a:t>তখন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তুমি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ইসলাম</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সম্পর্কে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অনেক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কিছু</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জানতে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পারবে</a:t>
            </a:r>
            <a:r>
              <a:rPr lang="en-US" sz="2800" dirty="0" smtClean="0">
                <a:solidFill>
                  <a:schemeClr val="tx1"/>
                </a:solidFill>
                <a:latin typeface="NikoshBAN" pitchFamily="2" charset="0"/>
                <a:cs typeface="NikoshBAN" pitchFamily="2" charset="0"/>
              </a:rPr>
              <a:t>। </a:t>
            </a:r>
          </a:p>
          <a:p>
            <a:r>
              <a:rPr lang="en-US" sz="2800" dirty="0" err="1" smtClean="0">
                <a:solidFill>
                  <a:schemeClr val="tx1"/>
                </a:solidFill>
                <a:latin typeface="NikoshBAN" pitchFamily="2" charset="0"/>
                <a:cs typeface="NikoshBAN" pitchFamily="2" charset="0"/>
              </a:rPr>
              <a:t>কার্লস</a:t>
            </a:r>
            <a:r>
              <a:rPr lang="en-US" sz="2800" dirty="0" smtClean="0">
                <a:solidFill>
                  <a:schemeClr val="tx1"/>
                </a:solidFill>
                <a:latin typeface="NikoshBAN" pitchFamily="2" charset="0"/>
                <a:cs typeface="NikoshBAN" pitchFamily="2" charset="0"/>
              </a:rPr>
              <a:t> : </a:t>
            </a:r>
            <a:r>
              <a:rPr lang="en-US" sz="2800" dirty="0" err="1" smtClean="0">
                <a:solidFill>
                  <a:schemeClr val="tx1"/>
                </a:solidFill>
                <a:latin typeface="NikoshBAN" pitchFamily="2" charset="0"/>
                <a:cs typeface="NikoshBAN" pitchFamily="2" charset="0"/>
              </a:rPr>
              <a:t>তোমাকে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ধন্যবাদ</a:t>
            </a:r>
            <a:r>
              <a:rPr lang="en-US" sz="2800" dirty="0" smtClean="0">
                <a:solidFill>
                  <a:schemeClr val="tx1"/>
                </a:solidFill>
                <a:latin typeface="NikoshBAN" pitchFamily="2" charset="0"/>
                <a:cs typeface="NikoshBAN" pitchFamily="2" charset="0"/>
              </a:rPr>
              <a:t>। </a:t>
            </a:r>
          </a:p>
          <a:p>
            <a:r>
              <a:rPr lang="en-US" sz="2800" dirty="0" err="1" smtClean="0">
                <a:solidFill>
                  <a:schemeClr val="tx1"/>
                </a:solidFill>
                <a:latin typeface="NikoshBAN" pitchFamily="2" charset="0"/>
                <a:cs typeface="NikoshBAN" pitchFamily="2" charset="0"/>
              </a:rPr>
              <a:t>আহমদ</a:t>
            </a:r>
            <a:r>
              <a:rPr lang="en-US" sz="2800" dirty="0" smtClean="0">
                <a:solidFill>
                  <a:schemeClr val="tx1"/>
                </a:solidFill>
                <a:latin typeface="NikoshBAN" pitchFamily="2" charset="0"/>
                <a:cs typeface="NikoshBAN" pitchFamily="2" charset="0"/>
              </a:rPr>
              <a:t> : </a:t>
            </a:r>
            <a:r>
              <a:rPr lang="en-US" sz="2800" dirty="0" err="1" smtClean="0">
                <a:solidFill>
                  <a:schemeClr val="tx1"/>
                </a:solidFill>
                <a:latin typeface="NikoshBAN" pitchFamily="2" charset="0"/>
                <a:cs typeface="NikoshBAN" pitchFamily="2" charset="0"/>
              </a:rPr>
              <a:t>ভালো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থেকো</a:t>
            </a:r>
            <a:r>
              <a:rPr lang="en-US"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91647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BD98EE-82D6-4D06-A8EE-A2ADD99F48A6}" type="datetime3">
              <a:rPr lang="en-US" smtClean="0"/>
              <a:t>9 September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pic>
        <p:nvPicPr>
          <p:cNvPr id="3" name="Picture 2" descr="Dakhil - 2019 - Class-9 arabic.pdf - Adobe Reader"/>
          <p:cNvPicPr>
            <a:picLocks noChangeAspect="1"/>
          </p:cNvPicPr>
          <p:nvPr/>
        </p:nvPicPr>
        <p:blipFill rotWithShape="1">
          <a:blip r:embed="rId3">
            <a:extLst>
              <a:ext uri="{28A0092B-C50C-407E-A947-70E740481C1C}">
                <a14:useLocalDpi xmlns:a14="http://schemas.microsoft.com/office/drawing/2010/main" val="0"/>
              </a:ext>
            </a:extLst>
          </a:blip>
          <a:srcRect l="20317" t="27518" r="33333" b="18820"/>
          <a:stretch/>
        </p:blipFill>
        <p:spPr>
          <a:xfrm>
            <a:off x="381000" y="457200"/>
            <a:ext cx="8557842" cy="533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63867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457200"/>
            <a:ext cx="6477000" cy="1295400"/>
          </a:xfrm>
          <a:prstGeom prst="roundRect">
            <a:avLst>
              <a:gd name="adj" fmla="val 15378"/>
            </a:avLst>
          </a:prstGeom>
          <a:ln>
            <a:solidFill>
              <a:schemeClr val="accent5">
                <a:lumMod val="50000"/>
              </a:schemeClr>
            </a:solidFill>
          </a:ln>
        </p:spPr>
        <p:style>
          <a:lnRef idx="3">
            <a:schemeClr val="lt1"/>
          </a:lnRef>
          <a:fillRef idx="1003">
            <a:schemeClr val="lt2"/>
          </a:fillRef>
          <a:effectRef idx="1">
            <a:schemeClr val="accent6"/>
          </a:effectRef>
          <a:fontRef idx="minor">
            <a:schemeClr val="lt1"/>
          </a:fontRef>
        </p:style>
        <p:txBody>
          <a:bodyPr rtlCol="0" anchor="ctr"/>
          <a:lstStyle/>
          <a:p>
            <a:r>
              <a:rPr lang="ar-SA"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اجب عن الاسئلة الاتية شفهيا وكتابة </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7" name="Rounded Rectangle 6"/>
          <p:cNvSpPr/>
          <p:nvPr/>
        </p:nvSpPr>
        <p:spPr>
          <a:xfrm>
            <a:off x="457200" y="2743200"/>
            <a:ext cx="8357371" cy="3352800"/>
          </a:xfrm>
          <a:prstGeom prst="roundRect">
            <a:avLst>
              <a:gd name="adj" fmla="val 15378"/>
            </a:avLst>
          </a:prstGeom>
          <a:ln/>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prst="slope"/>
            </a:sp3d>
          </a:bodyPr>
          <a:lstStyle/>
          <a:p>
            <a:pPr algn="just" rtl="1"/>
            <a:r>
              <a:rPr lang="ar-SA" sz="3200" b="1" i="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الاجابة: </a:t>
            </a:r>
            <a:r>
              <a:rPr lang="ar-SA" sz="3200" b="1" dirty="0">
                <a:solidFill>
                  <a:schemeClr val="accent6">
                    <a:lumMod val="75000"/>
                  </a:schemeClr>
                </a:solidFill>
                <a:latin typeface="Arial" pitchFamily="34" charset="0"/>
                <a:cs typeface="Arial" pitchFamily="34" charset="0"/>
              </a:rPr>
              <a:t>الاسلام دين الناس </a:t>
            </a:r>
            <a:r>
              <a:rPr lang="ar-SA" sz="3200" b="1" dirty="0" smtClean="0">
                <a:solidFill>
                  <a:schemeClr val="accent6">
                    <a:lumMod val="75000"/>
                  </a:schemeClr>
                </a:solidFill>
                <a:latin typeface="Arial" pitchFamily="34" charset="0"/>
                <a:cs typeface="Arial" pitchFamily="34" charset="0"/>
              </a:rPr>
              <a:t>جميعا-</a:t>
            </a:r>
            <a:r>
              <a:rPr lang="en-US" sz="3200" b="1" dirty="0" smtClean="0">
                <a:solidFill>
                  <a:schemeClr val="accent6">
                    <a:lumMod val="75000"/>
                  </a:schemeClr>
                </a:solidFill>
                <a:latin typeface="Arial" pitchFamily="34" charset="0"/>
                <a:cs typeface="Arial" pitchFamily="34" charset="0"/>
              </a:rPr>
              <a:t> </a:t>
            </a:r>
            <a:r>
              <a:rPr lang="ar-SA" sz="3200" b="1" dirty="0" smtClean="0">
                <a:solidFill>
                  <a:schemeClr val="accent6">
                    <a:lumMod val="75000"/>
                  </a:schemeClr>
                </a:solidFill>
                <a:latin typeface="Arial" pitchFamily="34" charset="0"/>
                <a:cs typeface="Arial" pitchFamily="34" charset="0"/>
              </a:rPr>
              <a:t>فى </a:t>
            </a:r>
            <a:r>
              <a:rPr lang="ar-SA" sz="3200" b="1" dirty="0">
                <a:solidFill>
                  <a:schemeClr val="accent6">
                    <a:lumMod val="75000"/>
                  </a:schemeClr>
                </a:solidFill>
                <a:latin typeface="Arial" pitchFamily="34" charset="0"/>
                <a:cs typeface="Arial" pitchFamily="34" charset="0"/>
              </a:rPr>
              <a:t>كل زمان </a:t>
            </a:r>
            <a:r>
              <a:rPr lang="ar-SA" sz="3200" b="1" dirty="0" smtClean="0">
                <a:solidFill>
                  <a:schemeClr val="accent6">
                    <a:lumMod val="75000"/>
                  </a:schemeClr>
                </a:solidFill>
                <a:latin typeface="Arial" pitchFamily="34" charset="0"/>
                <a:cs typeface="Arial" pitchFamily="34" charset="0"/>
              </a:rPr>
              <a:t>ومكان- كما </a:t>
            </a:r>
            <a:r>
              <a:rPr lang="ar-SA" sz="3200" b="1" dirty="0">
                <a:solidFill>
                  <a:schemeClr val="accent6">
                    <a:lumMod val="75000"/>
                  </a:schemeClr>
                </a:solidFill>
                <a:latin typeface="Arial" pitchFamily="34" charset="0"/>
                <a:cs typeface="Arial" pitchFamily="34" charset="0"/>
              </a:rPr>
              <a:t>قال تعالى قل يايها الناس انى رسول الله اليكم جميعا وقال النبى صلى الله عليه وسلم  كان الانبيائ يبعث الى قومهم خاصة وبعثت الى الناس عامة وهذا حال المسلمين اليوم فى العالم  انهم شعوب مختلفة فى لغاتهم واعراقهم والوانهم- هذا يدل على ان الاسلام دين الناس </a:t>
            </a:r>
            <a:r>
              <a:rPr lang="ar-SA" sz="3200" b="1" dirty="0" smtClean="0">
                <a:solidFill>
                  <a:schemeClr val="accent6">
                    <a:lumMod val="75000"/>
                  </a:schemeClr>
                </a:solidFill>
                <a:latin typeface="Arial" pitchFamily="34" charset="0"/>
                <a:cs typeface="Arial" pitchFamily="34" charset="0"/>
              </a:rPr>
              <a:t>جميعا- </a:t>
            </a:r>
            <a:endParaRPr lang="en-US" sz="3200" b="1" dirty="0">
              <a:solidFill>
                <a:schemeClr val="accent6">
                  <a:lumMod val="75000"/>
                </a:schemeClr>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fld id="{181F4A83-820B-417E-84A7-1BB82DD432BB}" type="datetime3">
              <a:rPr lang="en-US" smtClean="0"/>
              <a:t>9 September 2019</a:t>
            </a:fld>
            <a:endParaRPr lang="en-US"/>
          </a:p>
        </p:txBody>
      </p:sp>
      <p:sp>
        <p:nvSpPr>
          <p:cNvPr id="4" name="Footer Placeholder 3"/>
          <p:cNvSpPr>
            <a:spLocks noGrp="1"/>
          </p:cNvSpPr>
          <p:nvPr>
            <p:ph type="ftr" sz="quarter" idx="11"/>
          </p:nvPr>
        </p:nvSpPr>
        <p:spPr/>
        <p:txBody>
          <a:bodyPr/>
          <a:lstStyle/>
          <a:p>
            <a:r>
              <a:rPr lang="en-US" smtClean="0"/>
              <a:t>Barakat Ullah 01714338932</a:t>
            </a:r>
            <a:endParaRPr lang="en-US"/>
          </a:p>
        </p:txBody>
      </p:sp>
      <p:sp>
        <p:nvSpPr>
          <p:cNvPr id="9" name="Rounded Rectangle 8"/>
          <p:cNvSpPr/>
          <p:nvPr/>
        </p:nvSpPr>
        <p:spPr>
          <a:xfrm>
            <a:off x="2362200" y="1905000"/>
            <a:ext cx="6452370" cy="609600"/>
          </a:xfrm>
          <a:prstGeom prst="roundRect">
            <a:avLst>
              <a:gd name="adj" fmla="val 15378"/>
            </a:avLst>
          </a:prstGeom>
          <a:ln/>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prst="slope"/>
            </a:sp3d>
          </a:bodyPr>
          <a:lstStyle/>
          <a:p>
            <a:pPr algn="r"/>
            <a:r>
              <a:rPr lang="ar-SA" sz="3200" dirty="0">
                <a:latin typeface="Arial" pitchFamily="34" charset="0"/>
                <a:cs typeface="Arial" pitchFamily="34" charset="0"/>
              </a:rPr>
              <a:t>السوال: هل الاسلام دين العرب وحدهم؟</a:t>
            </a:r>
          </a:p>
        </p:txBody>
      </p:sp>
    </p:spTree>
    <p:extLst>
      <p:ext uri="{BB962C8B-B14F-4D97-AF65-F5344CB8AC3E}">
        <p14:creationId xmlns:p14="http://schemas.microsoft.com/office/powerpoint/2010/main" val="7425948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1"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09600" y="2133600"/>
            <a:ext cx="8052571" cy="609600"/>
          </a:xfrm>
          <a:prstGeom prst="roundRect">
            <a:avLst>
              <a:gd name="adj" fmla="val 15378"/>
            </a:avLst>
          </a:prstGeom>
          <a:ln/>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threePt" dir="t"/>
            </a:scene3d>
            <a:sp3d extrusionH="57150">
              <a:bevelT w="38100" h="38100" prst="slope"/>
            </a:sp3d>
          </a:bodyPr>
          <a:lstStyle/>
          <a:p>
            <a:pPr marL="0" lvl="1" algn="r"/>
            <a:r>
              <a:rPr lang="ar-SA" sz="4000" b="1" dirty="0" smtClean="0">
                <a:ln w="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١) </a:t>
            </a:r>
            <a:r>
              <a:rPr lang="ar-SA" sz="3600" b="1" dirty="0" smtClean="0">
                <a:solidFill>
                  <a:schemeClr val="accent6">
                    <a:lumMod val="75000"/>
                  </a:schemeClr>
                </a:solidFill>
                <a:latin typeface="Arial" pitchFamily="34" charset="0"/>
                <a:cs typeface="Arial" pitchFamily="34" charset="0"/>
              </a:rPr>
              <a:t>تاتى </a:t>
            </a:r>
            <a:r>
              <a:rPr lang="ar-SA" sz="3600" b="1" dirty="0">
                <a:solidFill>
                  <a:schemeClr val="accent6">
                    <a:lumMod val="75000"/>
                  </a:schemeClr>
                </a:solidFill>
                <a:latin typeface="Arial" pitchFamily="34" charset="0"/>
                <a:cs typeface="Arial" pitchFamily="34" charset="0"/>
              </a:rPr>
              <a:t>الحقائق العلمية بواسطة محمد صلى الله عليه وسلم </a:t>
            </a:r>
            <a:endParaRPr lang="ar-SA" sz="4000" b="1" dirty="0" smtClean="0">
              <a:ln w="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ounded Rectangle 8"/>
          <p:cNvSpPr/>
          <p:nvPr/>
        </p:nvSpPr>
        <p:spPr>
          <a:xfrm>
            <a:off x="609600" y="381000"/>
            <a:ext cx="8229599" cy="1447800"/>
          </a:xfrm>
          <a:prstGeom prst="roundRect">
            <a:avLst>
              <a:gd name="adj" fmla="val 15378"/>
            </a:avLst>
          </a:prstGeom>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algn="ctr"/>
            <a:r>
              <a:rPr lang="ar-SA"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كتابة الصحيح أو الخطأ مع تصحيح الخطأ:</a:t>
            </a:r>
          </a:p>
          <a:p>
            <a:pPr algn="ctr"/>
            <a:r>
              <a:rPr lang="en-US" sz="44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ভুল</a:t>
            </a:r>
            <a:r>
              <a:rPr lang="en-US"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সংশোধনসহ</a:t>
            </a:r>
            <a:r>
              <a:rPr lang="en-US"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সঠিক</a:t>
            </a:r>
            <a:r>
              <a:rPr lang="en-US"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অথবা</a:t>
            </a:r>
            <a:r>
              <a:rPr lang="en-US"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ভুল</a:t>
            </a:r>
            <a:r>
              <a:rPr lang="en-US"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লিখন</a:t>
            </a:r>
            <a:r>
              <a:rPr lang="en-US"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a:t>
            </a:r>
            <a:r>
              <a:rPr lang="ar-SA"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endParaRPr lang="bn-BD"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24BCE89E-1211-4198-84FF-7FA4CFF73555}" type="datetime3">
              <a:rPr lang="en-US" smtClean="0"/>
              <a:t>9 September 2019</a:t>
            </a:fld>
            <a:endParaRPr lang="en-US"/>
          </a:p>
        </p:txBody>
      </p:sp>
      <p:sp>
        <p:nvSpPr>
          <p:cNvPr id="3" name="Footer Placeholder 2"/>
          <p:cNvSpPr>
            <a:spLocks noGrp="1"/>
          </p:cNvSpPr>
          <p:nvPr>
            <p:ph type="ftr" sz="quarter" idx="11"/>
          </p:nvPr>
        </p:nvSpPr>
        <p:spPr/>
        <p:txBody>
          <a:bodyPr/>
          <a:lstStyle/>
          <a:p>
            <a:r>
              <a:rPr lang="en-US" smtClean="0"/>
              <a:t>Barakat Ullah 01714338932</a:t>
            </a:r>
            <a:endParaRPr lang="en-US"/>
          </a:p>
        </p:txBody>
      </p:sp>
      <p:sp>
        <p:nvSpPr>
          <p:cNvPr id="11" name="Rounded Rectangle 10"/>
          <p:cNvSpPr/>
          <p:nvPr/>
        </p:nvSpPr>
        <p:spPr>
          <a:xfrm>
            <a:off x="5105400" y="2971800"/>
            <a:ext cx="3592331" cy="762000"/>
          </a:xfrm>
          <a:prstGeom prst="roundRect">
            <a:avLst>
              <a:gd name="adj" fmla="val 15378"/>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38100" h="38100" prst="slope"/>
            </a:sp3d>
          </a:bodyPr>
          <a:lstStyle/>
          <a:p>
            <a:pPr algn="r"/>
            <a:r>
              <a:rPr lang="ar-SA" sz="3600" b="1" dirty="0">
                <a:ln w="0"/>
                <a:solidFill>
                  <a:schemeClr val="tx1">
                    <a:lumMod val="95000"/>
                    <a:lumOff val="5000"/>
                  </a:schemeClr>
                </a:solidFill>
                <a:effectLst>
                  <a:outerShdw blurRad="38100" dist="38100" dir="2700000" algn="tl">
                    <a:srgbClr val="000000">
                      <a:alpha val="43137"/>
                    </a:srgbClr>
                  </a:outerShdw>
                </a:effectLst>
                <a:latin typeface="Arial"/>
                <a:cs typeface="Arial"/>
              </a:rPr>
              <a:t>الجواب: الصحيح</a:t>
            </a:r>
            <a:endParaRPr lang="ar-SA" sz="36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4" name="Rounded Rectangle 13"/>
          <p:cNvSpPr/>
          <p:nvPr/>
        </p:nvSpPr>
        <p:spPr>
          <a:xfrm>
            <a:off x="609600" y="3865880"/>
            <a:ext cx="8204971" cy="838200"/>
          </a:xfrm>
          <a:prstGeom prst="roundRect">
            <a:avLst>
              <a:gd name="adj" fmla="val 15378"/>
            </a:avLst>
          </a:prstGeom>
          <a:ln/>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threePt" dir="t"/>
            </a:scene3d>
            <a:sp3d extrusionH="57150">
              <a:bevelT w="38100" h="38100" prst="slope"/>
            </a:sp3d>
          </a:bodyPr>
          <a:lstStyle/>
          <a:p>
            <a:pPr marL="0" lvl="1" algn="r"/>
            <a:r>
              <a:rPr lang="ar-SA" sz="40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٢) </a:t>
            </a:r>
            <a:r>
              <a:rPr lang="ar-SA" sz="3600" b="1" dirty="0" smtClean="0">
                <a:solidFill>
                  <a:schemeClr val="accent6">
                    <a:lumMod val="75000"/>
                  </a:schemeClr>
                </a:solidFill>
                <a:latin typeface="Arial" pitchFamily="34" charset="0"/>
                <a:cs typeface="Arial" pitchFamily="34" charset="0"/>
              </a:rPr>
              <a:t>لم </a:t>
            </a:r>
            <a:r>
              <a:rPr lang="ar-SA" sz="3600" b="1" dirty="0">
                <a:solidFill>
                  <a:schemeClr val="accent6">
                    <a:lumMod val="75000"/>
                  </a:schemeClr>
                </a:solidFill>
                <a:latin typeface="Arial" pitchFamily="34" charset="0"/>
                <a:cs typeface="Arial" pitchFamily="34" charset="0"/>
              </a:rPr>
              <a:t>يكن كالس يفهم عن الاسلام جيدا من </a:t>
            </a:r>
            <a:r>
              <a:rPr lang="ar-SA" sz="3600" b="1" dirty="0" smtClean="0">
                <a:solidFill>
                  <a:schemeClr val="accent6">
                    <a:lumMod val="75000"/>
                  </a:schemeClr>
                </a:solidFill>
                <a:latin typeface="Arial" pitchFamily="34" charset="0"/>
                <a:cs typeface="Arial" pitchFamily="34" charset="0"/>
              </a:rPr>
              <a:t>احمد-</a:t>
            </a:r>
            <a:endParaRPr lang="ar-SA" sz="3600" b="1" dirty="0">
              <a:solidFill>
                <a:schemeClr val="accent6">
                  <a:lumMod val="75000"/>
                </a:schemeClr>
              </a:solidFill>
              <a:latin typeface="Arial" pitchFamily="34" charset="0"/>
              <a:cs typeface="Arial" pitchFamily="34" charset="0"/>
            </a:endParaRPr>
          </a:p>
        </p:txBody>
      </p:sp>
      <p:sp>
        <p:nvSpPr>
          <p:cNvPr id="10" name="Rounded Rectangle 9"/>
          <p:cNvSpPr/>
          <p:nvPr/>
        </p:nvSpPr>
        <p:spPr>
          <a:xfrm>
            <a:off x="6187593" y="4895850"/>
            <a:ext cx="2601578" cy="609600"/>
          </a:xfrm>
          <a:prstGeom prst="roundRect">
            <a:avLst>
              <a:gd name="adj" fmla="val 15378"/>
            </a:avLst>
          </a:prstGeom>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algn="r"/>
            <a:r>
              <a:rPr lang="ar-SA" sz="40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الجواب: خطأ-</a:t>
            </a:r>
            <a:endParaRPr lang="ar-SA" sz="40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Rounded Rectangle 11"/>
          <p:cNvSpPr/>
          <p:nvPr/>
        </p:nvSpPr>
        <p:spPr>
          <a:xfrm>
            <a:off x="838200" y="5638800"/>
            <a:ext cx="7985029" cy="685800"/>
          </a:xfrm>
          <a:prstGeom prst="roundRect">
            <a:avLst>
              <a:gd name="adj" fmla="val 15378"/>
            </a:avLst>
          </a:prstGeom>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marL="0" lvl="1" algn="r"/>
            <a:r>
              <a:rPr lang="ar-SA" sz="3600" b="1" dirty="0" smtClean="0">
                <a:ln w="0"/>
                <a:solidFill>
                  <a:schemeClr val="tx1">
                    <a:lumMod val="95000"/>
                    <a:lumOff val="5000"/>
                  </a:schemeClr>
                </a:solidFill>
                <a:effectLst>
                  <a:outerShdw blurRad="38100" dist="38100" dir="2700000" algn="tl">
                    <a:srgbClr val="000000">
                      <a:alpha val="43137"/>
                    </a:srgbClr>
                  </a:outerShdw>
                </a:effectLst>
                <a:latin typeface="Arial"/>
                <a:cs typeface="Arial"/>
              </a:rPr>
              <a:t>الصحيح : </a:t>
            </a:r>
            <a:r>
              <a:rPr lang="ar-SA" sz="3600" b="1" dirty="0" smtClean="0">
                <a:latin typeface="Arial" pitchFamily="34" charset="0"/>
                <a:cs typeface="Arial" pitchFamily="34" charset="0"/>
              </a:rPr>
              <a:t>فهم </a:t>
            </a:r>
            <a:r>
              <a:rPr lang="ar-SA" sz="3600" b="1" dirty="0">
                <a:latin typeface="Arial" pitchFamily="34" charset="0"/>
                <a:cs typeface="Arial" pitchFamily="34" charset="0"/>
              </a:rPr>
              <a:t>كالس عن الاسلام من </a:t>
            </a:r>
            <a:r>
              <a:rPr lang="ar-SA" sz="3600" b="1" dirty="0" smtClean="0">
                <a:latin typeface="Arial" pitchFamily="34" charset="0"/>
                <a:cs typeface="Arial" pitchFamily="34" charset="0"/>
              </a:rPr>
              <a:t>احمد-</a:t>
            </a:r>
            <a:endParaRPr lang="ar-SA" sz="3600" b="1" dirty="0">
              <a:latin typeface="Arial" pitchFamily="34" charset="0"/>
              <a:cs typeface="Arial" pitchFamily="34" charset="0"/>
            </a:endParaRPr>
          </a:p>
        </p:txBody>
      </p:sp>
    </p:spTree>
    <p:extLst>
      <p:ext uri="{BB962C8B-B14F-4D97-AF65-F5344CB8AC3E}">
        <p14:creationId xmlns:p14="http://schemas.microsoft.com/office/powerpoint/2010/main" val="1199076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4"/>
                                        </p:tgtEl>
                                        <p:attrNameLst>
                                          <p:attrName>ppt_y</p:attrName>
                                        </p:attrNameLst>
                                      </p:cBhvr>
                                      <p:tavLst>
                                        <p:tav tm="0">
                                          <p:val>
                                            <p:strVal val="#ppt_y"/>
                                          </p:val>
                                        </p:tav>
                                        <p:tav tm="100000">
                                          <p:val>
                                            <p:strVal val="#ppt_y"/>
                                          </p:val>
                                        </p:tav>
                                      </p:tavLst>
                                    </p:anim>
                                    <p:anim calcmode="lin" valueType="num">
                                      <p:cBhvr>
                                        <p:cTn id="3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4"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57200" y="533400"/>
            <a:ext cx="8357371" cy="1600200"/>
          </a:xfrm>
          <a:prstGeom prst="roundRect">
            <a:avLst>
              <a:gd name="adj" fmla="val 15378"/>
            </a:avLst>
          </a:prstGeom>
          <a:ln/>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threePt" dir="t"/>
            </a:scene3d>
            <a:sp3d extrusionH="57150">
              <a:bevelT w="38100" h="38100" prst="slope"/>
            </a:sp3d>
          </a:bodyPr>
          <a:lstStyle/>
          <a:p>
            <a:pPr lvl="1" algn="r"/>
            <a:r>
              <a:rPr lang="ar-SA" sz="3600" b="1" dirty="0" smtClean="0">
                <a:ln w="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٣) </a:t>
            </a:r>
            <a:r>
              <a:rPr lang="ar-SA" sz="3600" b="1" dirty="0" smtClean="0">
                <a:solidFill>
                  <a:schemeClr val="accent6">
                    <a:lumMod val="75000"/>
                  </a:schemeClr>
                </a:solidFill>
                <a:latin typeface="Arial" pitchFamily="34" charset="0"/>
                <a:cs typeface="Arial" pitchFamily="34" charset="0"/>
              </a:rPr>
              <a:t>قال </a:t>
            </a:r>
            <a:r>
              <a:rPr lang="ar-SA" sz="3600" b="1" dirty="0">
                <a:solidFill>
                  <a:schemeClr val="accent6">
                    <a:lumMod val="75000"/>
                  </a:schemeClr>
                </a:solidFill>
                <a:latin typeface="Arial" pitchFamily="34" charset="0"/>
                <a:cs typeface="Arial" pitchFamily="34" charset="0"/>
              </a:rPr>
              <a:t>احمد:عليك ان تعتمد فى معلوماتك على الكتاب المحايدون-</a:t>
            </a:r>
          </a:p>
        </p:txBody>
      </p:sp>
      <p:sp>
        <p:nvSpPr>
          <p:cNvPr id="2" name="Date Placeholder 1"/>
          <p:cNvSpPr>
            <a:spLocks noGrp="1"/>
          </p:cNvSpPr>
          <p:nvPr>
            <p:ph type="dt" sz="half" idx="10"/>
          </p:nvPr>
        </p:nvSpPr>
        <p:spPr>
          <a:xfrm>
            <a:off x="6172200" y="6416675"/>
            <a:ext cx="2514600" cy="365125"/>
          </a:xfrm>
        </p:spPr>
        <p:txBody>
          <a:bodyPr/>
          <a:lstStyle/>
          <a:p>
            <a:fld id="{57A3CB41-1986-48A2-BE51-E3298731B478}" type="datetime3">
              <a:rPr lang="en-US" smtClean="0"/>
              <a:t>9 September 2019</a:t>
            </a:fld>
            <a:endParaRPr lang="en-US"/>
          </a:p>
        </p:txBody>
      </p:sp>
      <p:sp>
        <p:nvSpPr>
          <p:cNvPr id="3" name="Footer Placeholder 2"/>
          <p:cNvSpPr>
            <a:spLocks noGrp="1"/>
          </p:cNvSpPr>
          <p:nvPr>
            <p:ph type="ftr" sz="quarter" idx="11"/>
          </p:nvPr>
        </p:nvSpPr>
        <p:spPr>
          <a:xfrm>
            <a:off x="457199" y="6416675"/>
            <a:ext cx="3352801" cy="365125"/>
          </a:xfrm>
        </p:spPr>
        <p:txBody>
          <a:bodyPr/>
          <a:lstStyle/>
          <a:p>
            <a:r>
              <a:rPr lang="en-US" smtClean="0"/>
              <a:t>Barakat Ullah 01714338932</a:t>
            </a:r>
            <a:endParaRPr lang="en-US"/>
          </a:p>
        </p:txBody>
      </p:sp>
      <p:sp>
        <p:nvSpPr>
          <p:cNvPr id="12" name="Rounded Rectangle 11"/>
          <p:cNvSpPr/>
          <p:nvPr/>
        </p:nvSpPr>
        <p:spPr>
          <a:xfrm>
            <a:off x="4953000" y="2819400"/>
            <a:ext cx="3592331" cy="762000"/>
          </a:xfrm>
          <a:prstGeom prst="roundRect">
            <a:avLst>
              <a:gd name="adj" fmla="val 15378"/>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38100" h="38100" prst="slope"/>
            </a:sp3d>
          </a:bodyPr>
          <a:lstStyle/>
          <a:p>
            <a:pPr algn="r"/>
            <a:r>
              <a:rPr lang="ar-SA" sz="3600" b="1" dirty="0">
                <a:ln w="0"/>
                <a:solidFill>
                  <a:schemeClr val="tx1">
                    <a:lumMod val="95000"/>
                    <a:lumOff val="5000"/>
                  </a:schemeClr>
                </a:solidFill>
                <a:effectLst>
                  <a:outerShdw blurRad="38100" dist="38100" dir="2700000" algn="tl">
                    <a:srgbClr val="000000">
                      <a:alpha val="43137"/>
                    </a:srgbClr>
                  </a:outerShdw>
                </a:effectLst>
                <a:latin typeface="Arial"/>
                <a:cs typeface="Arial"/>
              </a:rPr>
              <a:t>الجواب: الصحيح</a:t>
            </a:r>
            <a:endParaRPr lang="ar-SA" sz="36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802458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32164" y="3168928"/>
            <a:ext cx="7391400" cy="72441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SA" sz="3600" b="1" dirty="0" smtClean="0">
                <a:solidFill>
                  <a:schemeClr val="tx1"/>
                </a:solidFill>
                <a:latin typeface="Arial" pitchFamily="34" charset="0"/>
                <a:cs typeface="Arial" pitchFamily="34" charset="0"/>
              </a:rPr>
              <a:t>إقرأ كتاب المسلمين يقولون ..........</a:t>
            </a:r>
            <a:endParaRPr lang="en-US" sz="3600" dirty="0">
              <a:solidFill>
                <a:schemeClr val="tx1"/>
              </a:solidFill>
              <a:latin typeface="Arial" pitchFamily="34" charset="0"/>
              <a:cs typeface="Arial" pitchFamily="34" charset="0"/>
            </a:endParaRPr>
          </a:p>
        </p:txBody>
      </p:sp>
      <p:sp>
        <p:nvSpPr>
          <p:cNvPr id="7" name="Rectangle 6"/>
          <p:cNvSpPr/>
          <p:nvPr/>
        </p:nvSpPr>
        <p:spPr>
          <a:xfrm>
            <a:off x="457200" y="4263392"/>
            <a:ext cx="7966364" cy="7658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SA" sz="3600" b="1" dirty="0" smtClean="0">
                <a:solidFill>
                  <a:schemeClr val="tx1"/>
                </a:solidFill>
                <a:latin typeface="Arial" pitchFamily="34" charset="0"/>
                <a:cs typeface="Arial" pitchFamily="34" charset="0"/>
              </a:rPr>
              <a:t>إن النبي صلى الله عليه وسلم كان نبيا أميا هذا دليل أنه .........</a:t>
            </a:r>
            <a:endParaRPr lang="en-US" sz="3600" b="1" dirty="0">
              <a:solidFill>
                <a:schemeClr val="tx1"/>
              </a:solidFill>
              <a:latin typeface="Arial" pitchFamily="34" charset="0"/>
              <a:cs typeface="Arial" pitchFamily="34" charset="0"/>
            </a:endParaRPr>
          </a:p>
        </p:txBody>
      </p:sp>
      <p:sp>
        <p:nvSpPr>
          <p:cNvPr id="8" name="Rectangle 7"/>
          <p:cNvSpPr/>
          <p:nvPr/>
        </p:nvSpPr>
        <p:spPr>
          <a:xfrm>
            <a:off x="393204" y="5410200"/>
            <a:ext cx="8064996" cy="809669"/>
          </a:xfrm>
          <a:prstGeom prst="rect">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SA" sz="3600" b="1" dirty="0" smtClean="0">
                <a:solidFill>
                  <a:schemeClr val="tx1"/>
                </a:solidFill>
                <a:latin typeface="Arial" pitchFamily="34" charset="0"/>
                <a:cs typeface="Arial" pitchFamily="34" charset="0"/>
              </a:rPr>
              <a:t>عليك أن تقرأ كتاب ..........</a:t>
            </a:r>
            <a:endParaRPr lang="en-US" sz="3600" b="1" dirty="0">
              <a:solidFill>
                <a:schemeClr val="tx1"/>
              </a:solidFill>
              <a:latin typeface="Arial" pitchFamily="34" charset="0"/>
              <a:cs typeface="Arial" pitchFamily="34" charset="0"/>
            </a:endParaRPr>
          </a:p>
        </p:txBody>
      </p:sp>
      <p:sp>
        <p:nvSpPr>
          <p:cNvPr id="9" name="Rectangle 8"/>
          <p:cNvSpPr/>
          <p:nvPr/>
        </p:nvSpPr>
        <p:spPr>
          <a:xfrm>
            <a:off x="1108364" y="2110803"/>
            <a:ext cx="7301344" cy="77216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SA" sz="3600" b="1" dirty="0" smtClean="0">
                <a:solidFill>
                  <a:schemeClr val="tx1"/>
                </a:solidFill>
                <a:latin typeface="Arial" pitchFamily="34" charset="0"/>
                <a:cs typeface="Arial" pitchFamily="34" charset="0"/>
              </a:rPr>
              <a:t>الأسلام دين الناس ..............</a:t>
            </a:r>
            <a:endParaRPr lang="en-US" sz="3600" b="1" dirty="0">
              <a:solidFill>
                <a:schemeClr val="tx1"/>
              </a:solidFill>
              <a:latin typeface="Arial" pitchFamily="34" charset="0"/>
              <a:cs typeface="Arial" pitchFamily="34" charset="0"/>
            </a:endParaRPr>
          </a:p>
        </p:txBody>
      </p:sp>
      <p:sp>
        <p:nvSpPr>
          <p:cNvPr id="11" name="Rectangle 10"/>
          <p:cNvSpPr/>
          <p:nvPr/>
        </p:nvSpPr>
        <p:spPr>
          <a:xfrm>
            <a:off x="3664528" y="2162628"/>
            <a:ext cx="1898072" cy="708597"/>
          </a:xfrm>
          <a:prstGeom prst="rect">
            <a:avLst/>
          </a:prstGeom>
          <a:ln>
            <a:solidFill>
              <a:schemeClr val="bg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ar-SA" sz="3600" b="1" dirty="0" smtClean="0">
                <a:solidFill>
                  <a:schemeClr val="tx1"/>
                </a:solidFill>
                <a:latin typeface="Arial" pitchFamily="34" charset="0"/>
                <a:cs typeface="Arial" pitchFamily="34" charset="0"/>
              </a:rPr>
              <a:t>جميعا</a:t>
            </a:r>
            <a:endParaRPr lang="en-US" sz="3600" b="1" dirty="0">
              <a:solidFill>
                <a:schemeClr val="tx1"/>
              </a:solidFill>
              <a:latin typeface="Arial" pitchFamily="34" charset="0"/>
              <a:cs typeface="Arial" pitchFamily="34" charset="0"/>
            </a:endParaRPr>
          </a:p>
        </p:txBody>
      </p:sp>
      <p:sp>
        <p:nvSpPr>
          <p:cNvPr id="12" name="Rectangle 11"/>
          <p:cNvSpPr/>
          <p:nvPr/>
        </p:nvSpPr>
        <p:spPr>
          <a:xfrm>
            <a:off x="2445328" y="3168929"/>
            <a:ext cx="1898072" cy="717272"/>
          </a:xfrm>
          <a:prstGeom prst="rect">
            <a:avLst/>
          </a:prstGeom>
          <a:ln>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ar-SA" sz="3600" b="1" dirty="0" smtClean="0">
                <a:solidFill>
                  <a:schemeClr val="tx1"/>
                </a:solidFill>
                <a:latin typeface="Arial" pitchFamily="34" charset="0"/>
                <a:cs typeface="Arial" pitchFamily="34" charset="0"/>
              </a:rPr>
              <a:t>الحقيقة</a:t>
            </a:r>
            <a:endParaRPr lang="en-US" sz="3600" b="1" dirty="0">
              <a:solidFill>
                <a:schemeClr val="tx1"/>
              </a:solidFill>
              <a:latin typeface="Arial" pitchFamily="34" charset="0"/>
              <a:cs typeface="Arial" pitchFamily="34" charset="0"/>
            </a:endParaRPr>
          </a:p>
        </p:txBody>
      </p:sp>
      <p:sp>
        <p:nvSpPr>
          <p:cNvPr id="13" name="Rectangle 12"/>
          <p:cNvSpPr/>
          <p:nvPr/>
        </p:nvSpPr>
        <p:spPr>
          <a:xfrm>
            <a:off x="393204" y="4263392"/>
            <a:ext cx="2389908" cy="765808"/>
          </a:xfrm>
          <a:prstGeom prst="rect">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3600" b="1" dirty="0" smtClean="0">
                <a:solidFill>
                  <a:schemeClr val="tx1"/>
                </a:solidFill>
                <a:latin typeface="Arial" pitchFamily="34" charset="0"/>
                <a:cs typeface="Arial" pitchFamily="34" charset="0"/>
              </a:rPr>
              <a:t>رسول من الله</a:t>
            </a:r>
            <a:endParaRPr lang="en-US" sz="3600" b="1" dirty="0">
              <a:solidFill>
                <a:schemeClr val="tx1"/>
              </a:solidFill>
              <a:latin typeface="Arial" pitchFamily="34" charset="0"/>
              <a:cs typeface="Arial" pitchFamily="34" charset="0"/>
            </a:endParaRPr>
          </a:p>
        </p:txBody>
      </p:sp>
      <p:sp>
        <p:nvSpPr>
          <p:cNvPr id="14" name="Rectangle 13"/>
          <p:cNvSpPr/>
          <p:nvPr/>
        </p:nvSpPr>
        <p:spPr>
          <a:xfrm>
            <a:off x="1978899" y="5422008"/>
            <a:ext cx="3583701" cy="786052"/>
          </a:xfrm>
          <a:prstGeom prst="rect">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ar-SA" sz="3600" b="1" dirty="0" smtClean="0">
                <a:solidFill>
                  <a:schemeClr val="tx1"/>
                </a:solidFill>
                <a:latin typeface="Arial" pitchFamily="34" charset="0"/>
                <a:cs typeface="Arial" pitchFamily="34" charset="0"/>
              </a:rPr>
              <a:t>المسلمين أو المحايدين</a:t>
            </a:r>
            <a:endParaRPr lang="en-US" sz="3600" b="1" dirty="0">
              <a:solidFill>
                <a:schemeClr val="tx1"/>
              </a:solidFill>
              <a:latin typeface="Arial" pitchFamily="34" charset="0"/>
              <a:cs typeface="Arial" pitchFamily="34" charset="0"/>
            </a:endParaRPr>
          </a:p>
        </p:txBody>
      </p:sp>
      <p:sp>
        <p:nvSpPr>
          <p:cNvPr id="2" name="Flowchart: Alternate Process 1"/>
          <p:cNvSpPr/>
          <p:nvPr/>
        </p:nvSpPr>
        <p:spPr>
          <a:xfrm>
            <a:off x="2783112" y="152400"/>
            <a:ext cx="3086100" cy="7239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latin typeface="Arial" pitchFamily="34" charset="0"/>
                <a:cs typeface="Arial" pitchFamily="34" charset="0"/>
              </a:rPr>
              <a:t>عمل</a:t>
            </a:r>
            <a:r>
              <a:rPr lang="ar-SA" sz="3600" b="1" dirty="0">
                <a:latin typeface="Arial" pitchFamily="34" charset="0"/>
                <a:cs typeface="Arial" pitchFamily="34" charset="0"/>
              </a:rPr>
              <a:t> </a:t>
            </a:r>
            <a:r>
              <a:rPr lang="ar-SA" sz="3600" b="1" dirty="0" smtClean="0">
                <a:latin typeface="Arial" pitchFamily="34" charset="0"/>
                <a:cs typeface="Arial" pitchFamily="34" charset="0"/>
              </a:rPr>
              <a:t>الفردي</a:t>
            </a:r>
            <a:endParaRPr lang="en-US" sz="3600" b="1" dirty="0">
              <a:latin typeface="Arial" pitchFamily="34" charset="0"/>
              <a:cs typeface="Arial" pitchFamily="34" charset="0"/>
            </a:endParaRPr>
          </a:p>
        </p:txBody>
      </p:sp>
      <p:sp>
        <p:nvSpPr>
          <p:cNvPr id="16" name="Flowchart: Alternate Process 15"/>
          <p:cNvSpPr/>
          <p:nvPr/>
        </p:nvSpPr>
        <p:spPr>
          <a:xfrm>
            <a:off x="457200" y="990600"/>
            <a:ext cx="8458200" cy="72390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rtl="1"/>
            <a:r>
              <a:rPr lang="ar-SA"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ا</a:t>
            </a:r>
            <a:r>
              <a:rPr lang="ar-EG"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ملا  الفراغات  في الجمل الاتية بكلمة مناسبة</a:t>
            </a:r>
            <a:r>
              <a:rPr lang="ar-EG"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343848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 calcmode="lin" valueType="num">
                                      <p:cBhvr>
                                        <p:cTn id="2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8"/>
                                        </p:tgtEl>
                                        <p:attrNameLst>
                                          <p:attrName>ppt_y</p:attrName>
                                        </p:attrNameLst>
                                      </p:cBhvr>
                                      <p:tavLst>
                                        <p:tav tm="0">
                                          <p:val>
                                            <p:strVal val="#ppt_y"/>
                                          </p:val>
                                        </p:tav>
                                        <p:tav tm="100000">
                                          <p:val>
                                            <p:strVal val="#ppt_y"/>
                                          </p:val>
                                        </p:tav>
                                      </p:tavLst>
                                    </p:anim>
                                    <p:anim calcmode="lin" valueType="num">
                                      <p:cBhvr>
                                        <p:cTn id="3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anim calcmode="lin" valueType="num">
                                      <p:cBhvr>
                                        <p:cTn id="55" dur="1000" fill="hold"/>
                                        <p:tgtEl>
                                          <p:spTgt spid="13"/>
                                        </p:tgtEl>
                                        <p:attrNameLst>
                                          <p:attrName>style.rotation</p:attrName>
                                        </p:attrNameLst>
                                      </p:cBhvr>
                                      <p:tavLst>
                                        <p:tav tm="0">
                                          <p:val>
                                            <p:fltVal val="90"/>
                                          </p:val>
                                        </p:tav>
                                        <p:tav tm="100000">
                                          <p:val>
                                            <p:fltVal val="0"/>
                                          </p:val>
                                        </p:tav>
                                      </p:tavLst>
                                    </p:anim>
                                    <p:animEffect transition="in" filter="fade">
                                      <p:cBhvr>
                                        <p:cTn id="56" dur="10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 calcmode="lin" valueType="num">
                                      <p:cBhvr>
                                        <p:cTn id="63" dur="1000" fill="hold"/>
                                        <p:tgtEl>
                                          <p:spTgt spid="14"/>
                                        </p:tgtEl>
                                        <p:attrNameLst>
                                          <p:attrName>style.rotation</p:attrName>
                                        </p:attrNameLst>
                                      </p:cBhvr>
                                      <p:tavLst>
                                        <p:tav tm="0">
                                          <p:val>
                                            <p:fltVal val="90"/>
                                          </p:val>
                                        </p:tav>
                                        <p:tav tm="100000">
                                          <p:val>
                                            <p:fltVal val="0"/>
                                          </p:val>
                                        </p:tav>
                                      </p:tavLst>
                                    </p:anim>
                                    <p:animEffect transition="in" filter="fade">
                                      <p:cBhvr>
                                        <p:cTn id="6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35412"/>
            <a:ext cx="5029199" cy="1200329"/>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3600" b="1" cap="all" dirty="0" smtClean="0">
                <a:ln w="0"/>
                <a:effectLst/>
                <a:latin typeface="Arial" pitchFamily="34" charset="0"/>
                <a:cs typeface="Arial" pitchFamily="34" charset="0"/>
              </a:rPr>
              <a:t>  قولوا واكتبوا ثلاثة اسماء من الكتاب المحايدين </a:t>
            </a:r>
            <a:endParaRPr lang="en-US" sz="3600" b="1" cap="all" dirty="0">
              <a:ln w="0"/>
              <a:effectLst/>
              <a:latin typeface="Arial" pitchFamily="34" charset="0"/>
              <a:cs typeface="Arial" pitchFamily="34" charset="0"/>
            </a:endParaRPr>
          </a:p>
        </p:txBody>
      </p:sp>
      <p:sp>
        <p:nvSpPr>
          <p:cNvPr id="6" name="Left Arrow 5"/>
          <p:cNvSpPr/>
          <p:nvPr/>
        </p:nvSpPr>
        <p:spPr>
          <a:xfrm>
            <a:off x="2971800" y="1773374"/>
            <a:ext cx="5676900" cy="1340859"/>
          </a:xfrm>
          <a:prstGeom prst="lef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600" b="1" dirty="0" smtClean="0">
                <a:solidFill>
                  <a:srgbClr val="002060"/>
                </a:solidFill>
                <a:latin typeface="Arial" pitchFamily="34" charset="0"/>
                <a:cs typeface="Arial" pitchFamily="34" charset="0"/>
              </a:rPr>
              <a:t>العالم الفرنسى موريس بوكيلى</a:t>
            </a:r>
            <a:endParaRPr lang="en-US" sz="3600" b="1" dirty="0">
              <a:solidFill>
                <a:srgbClr val="002060"/>
              </a:solidFill>
              <a:latin typeface="Arial" pitchFamily="34" charset="0"/>
              <a:cs typeface="Arial" pitchFamily="34" charset="0"/>
            </a:endParaRPr>
          </a:p>
        </p:txBody>
      </p:sp>
      <p:sp>
        <p:nvSpPr>
          <p:cNvPr id="8" name="Left Arrow 7"/>
          <p:cNvSpPr/>
          <p:nvPr/>
        </p:nvSpPr>
        <p:spPr>
          <a:xfrm flipH="1">
            <a:off x="609600" y="3297244"/>
            <a:ext cx="5676900" cy="1340859"/>
          </a:xfrm>
          <a:prstGeom prst="lef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3600" b="1" dirty="0" smtClean="0">
                <a:solidFill>
                  <a:srgbClr val="002060"/>
                </a:solidFill>
                <a:latin typeface="Arial" pitchFamily="34" charset="0"/>
                <a:cs typeface="Arial" pitchFamily="34" charset="0"/>
              </a:rPr>
              <a:t>العالم الامريكى مايكل هارت</a:t>
            </a:r>
            <a:endParaRPr lang="en-US" sz="3600" b="1" dirty="0">
              <a:solidFill>
                <a:srgbClr val="002060"/>
              </a:solidFill>
              <a:latin typeface="Arial" pitchFamily="34" charset="0"/>
              <a:cs typeface="Arial" pitchFamily="34" charset="0"/>
            </a:endParaRPr>
          </a:p>
        </p:txBody>
      </p:sp>
      <p:sp>
        <p:nvSpPr>
          <p:cNvPr id="9" name="Left Arrow 8"/>
          <p:cNvSpPr/>
          <p:nvPr/>
        </p:nvSpPr>
        <p:spPr>
          <a:xfrm>
            <a:off x="3061244" y="4782547"/>
            <a:ext cx="5605041" cy="1206773"/>
          </a:xfrm>
          <a:prstGeom prst="lef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ar-SA" sz="3600" b="1" dirty="0" smtClean="0">
                <a:solidFill>
                  <a:srgbClr val="002060"/>
                </a:solidFill>
                <a:latin typeface="Arial" pitchFamily="34" charset="0"/>
                <a:cs typeface="Arial" pitchFamily="34" charset="0"/>
              </a:rPr>
              <a:t>المورخ البريطانى توماس ارنولد</a:t>
            </a:r>
            <a:endParaRPr lang="en-US" sz="3600" b="1" dirty="0">
              <a:solidFill>
                <a:srgbClr val="002060"/>
              </a:solidFill>
              <a:latin typeface="Arial" pitchFamily="34" charset="0"/>
              <a:cs typeface="Arial" pitchFamily="34" charset="0"/>
            </a:endParaRPr>
          </a:p>
        </p:txBody>
      </p:sp>
      <p:pic>
        <p:nvPicPr>
          <p:cNvPr id="10" name="Picture 9"/>
          <p:cNvPicPr>
            <a:picLocks/>
          </p:cNvPicPr>
          <p:nvPr/>
        </p:nvPicPr>
        <p:blipFill rotWithShape="1">
          <a:blip r:embed="rId3" cstate="print">
            <a:extLst>
              <a:ext uri="{28A0092B-C50C-407E-A947-70E740481C1C}">
                <a14:useLocalDpi xmlns:a14="http://schemas.microsoft.com/office/drawing/2010/main" val="0"/>
              </a:ext>
            </a:extLst>
          </a:blip>
          <a:srcRect r="10022"/>
          <a:stretch/>
        </p:blipFill>
        <p:spPr>
          <a:xfrm>
            <a:off x="761999" y="1676400"/>
            <a:ext cx="2057399" cy="1600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6400800" y="3114234"/>
            <a:ext cx="2194560" cy="1782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685800" y="4572000"/>
            <a:ext cx="22098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rotWithShape="1">
          <a:blip r:embed="rId6"/>
          <a:srcRect l="19663" t="17332" r="8825" b="25854"/>
          <a:stretch/>
        </p:blipFill>
        <p:spPr>
          <a:xfrm>
            <a:off x="6041920" y="439930"/>
            <a:ext cx="2628900" cy="914401"/>
          </a:xfrm>
          <a:prstGeom prst="rect">
            <a:avLst/>
          </a:prstGeom>
        </p:spPr>
      </p:pic>
    </p:spTree>
    <p:extLst>
      <p:ext uri="{BB962C8B-B14F-4D97-AF65-F5344CB8AC3E}">
        <p14:creationId xmlns:p14="http://schemas.microsoft.com/office/powerpoint/2010/main" val="325474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amond(in)">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amond(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71600" y="1143000"/>
            <a:ext cx="6248400" cy="836154"/>
          </a:xfrm>
          <a:prstGeom prst="roundRect">
            <a:avLst>
              <a:gd name="adj" fmla="val 15378"/>
            </a:avLst>
          </a:prstGeom>
          <a:ln/>
        </p:spPr>
        <p:style>
          <a:lnRef idx="2">
            <a:schemeClr val="accent6"/>
          </a:lnRef>
          <a:fillRef idx="1003">
            <a:schemeClr val="lt2"/>
          </a:fillRef>
          <a:effectRef idx="0">
            <a:schemeClr val="accent6"/>
          </a:effectRef>
          <a:fontRef idx="minor">
            <a:schemeClr val="dk1"/>
          </a:fontRef>
        </p:style>
        <p:txBody>
          <a:bodyPr rtlCol="0" anchor="ctr">
            <a:scene3d>
              <a:camera prst="orthographicFront"/>
              <a:lightRig rig="threePt" dir="t"/>
            </a:scene3d>
            <a:sp3d extrusionH="57150">
              <a:bevelT w="38100" h="38100" prst="slope"/>
            </a:sp3d>
          </a:bodyPr>
          <a:lstStyle/>
          <a:p>
            <a:pPr algn="ctr"/>
            <a:r>
              <a:rPr lang="bn-BD"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বাড়ির কাজ</a:t>
            </a:r>
            <a:r>
              <a:rPr lang="ar-SA"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الواجب المنزل  </a:t>
            </a:r>
            <a:endParaRPr lang="bn-BD" sz="4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1357086" y="2667000"/>
            <a:ext cx="572951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اكتب حوارا بست جمل على الاقل -</a:t>
            </a: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5" name="Right Arrow 4"/>
          <p:cNvSpPr/>
          <p:nvPr/>
        </p:nvSpPr>
        <p:spPr>
          <a:xfrm>
            <a:off x="466076" y="2653574"/>
            <a:ext cx="810228" cy="659757"/>
          </a:xfrm>
          <a:prstGeom prst="rightArrow">
            <a:avLst>
              <a:gd name="adj1" fmla="val 67544"/>
              <a:gd name="adj2" fmla="val 50000"/>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a:latin typeface="NikoshBAN" panose="02000000000000000000" pitchFamily="2" charset="0"/>
                <a:cs typeface="NikoshBAN" panose="02000000000000000000" pitchFamily="2" charset="0"/>
              </a:rPr>
              <a:t>১</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826" y="3429000"/>
            <a:ext cx="3296920" cy="2469508"/>
          </a:xfrm>
          <a:prstGeom prst="rect">
            <a:avLst/>
          </a:prstGeom>
        </p:spPr>
      </p:pic>
      <p:sp>
        <p:nvSpPr>
          <p:cNvPr id="6" name="Date Placeholder 5"/>
          <p:cNvSpPr>
            <a:spLocks noGrp="1"/>
          </p:cNvSpPr>
          <p:nvPr>
            <p:ph type="dt" sz="half" idx="10"/>
          </p:nvPr>
        </p:nvSpPr>
        <p:spPr/>
        <p:txBody>
          <a:bodyPr/>
          <a:lstStyle/>
          <a:p>
            <a:fld id="{58994222-6AF1-458B-817B-AFBAB1F11A04}" type="datetime3">
              <a:rPr lang="en-US" smtClean="0"/>
              <a:t>9 September 2019</a:t>
            </a:fld>
            <a:endParaRPr lang="en-US"/>
          </a:p>
        </p:txBody>
      </p:sp>
      <p:sp>
        <p:nvSpPr>
          <p:cNvPr id="7" name="Footer Placeholder 6"/>
          <p:cNvSpPr>
            <a:spLocks noGrp="1"/>
          </p:cNvSpPr>
          <p:nvPr>
            <p:ph type="ftr" sz="quarter" idx="11"/>
          </p:nvPr>
        </p:nvSpPr>
        <p:spPr/>
        <p:txBody>
          <a:bodyPr/>
          <a:lstStyle/>
          <a:p>
            <a:r>
              <a:rPr lang="en-US" smtClean="0"/>
              <a:t>Barakat Ullah 01714338932</a:t>
            </a:r>
            <a:endParaRPr lang="en-US"/>
          </a:p>
        </p:txBody>
      </p:sp>
    </p:spTree>
    <p:extLst>
      <p:ext uri="{BB962C8B-B14F-4D97-AF65-F5344CB8AC3E}">
        <p14:creationId xmlns:p14="http://schemas.microsoft.com/office/powerpoint/2010/main" val="2477618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8888" y="569128"/>
            <a:ext cx="4086225" cy="1015663"/>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BD"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rPr>
              <a:t>সবাইকে</a:t>
            </a:r>
            <a:endPar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anose="02000000000000000000" pitchFamily="2" charset="0"/>
              <a:cs typeface="NikoshBAN" panose="02000000000000000000" pitchFamily="2" charset="0"/>
            </a:endParaRPr>
          </a:p>
        </p:txBody>
      </p:sp>
      <p:pic>
        <p:nvPicPr>
          <p:cNvPr id="4" name="Picture 2" descr="C:\Users\mr\Desktop\maria\Clipart_Rose_PNG_Picture.png"/>
          <p:cNvPicPr>
            <a:picLocks noChangeAspect="1" noChangeArrowheads="1"/>
          </p:cNvPicPr>
          <p:nvPr/>
        </p:nvPicPr>
        <p:blipFill>
          <a:blip r:embed="rId2"/>
          <a:srcRect/>
          <a:stretch>
            <a:fillRect/>
          </a:stretch>
        </p:blipFill>
        <p:spPr bwMode="auto">
          <a:xfrm flipH="1">
            <a:off x="6948484" y="1509712"/>
            <a:ext cx="1883791" cy="4129088"/>
          </a:xfrm>
          <a:prstGeom prst="rect">
            <a:avLst/>
          </a:prstGeom>
          <a:noFill/>
        </p:spPr>
      </p:pic>
      <p:pic>
        <p:nvPicPr>
          <p:cNvPr id="5" name="Picture 2" descr="C:\Users\mr\Desktop\maria\Clipart_Rose_PNG_Picture.png"/>
          <p:cNvPicPr>
            <a:picLocks noChangeAspect="1" noChangeArrowheads="1"/>
          </p:cNvPicPr>
          <p:nvPr/>
        </p:nvPicPr>
        <p:blipFill>
          <a:blip r:embed="rId2"/>
          <a:srcRect/>
          <a:stretch>
            <a:fillRect/>
          </a:stretch>
        </p:blipFill>
        <p:spPr bwMode="auto">
          <a:xfrm>
            <a:off x="249809" y="1509712"/>
            <a:ext cx="1883791" cy="4129088"/>
          </a:xfrm>
          <a:prstGeom prst="rect">
            <a:avLst/>
          </a:prstGeom>
          <a:noFill/>
        </p:spPr>
      </p:pic>
      <p:sp>
        <p:nvSpPr>
          <p:cNvPr id="6" name="Date Placeholder 5"/>
          <p:cNvSpPr>
            <a:spLocks noGrp="1"/>
          </p:cNvSpPr>
          <p:nvPr>
            <p:ph type="dt" sz="half" idx="10"/>
          </p:nvPr>
        </p:nvSpPr>
        <p:spPr/>
        <p:txBody>
          <a:bodyPr/>
          <a:lstStyle/>
          <a:p>
            <a:fld id="{AC2B731B-BD65-453A-8AEA-532E85EF10BD}" type="datetime3">
              <a:rPr lang="en-US" smtClean="0"/>
              <a:t>9 September 2019</a:t>
            </a:fld>
            <a:endParaRPr lang="en-US"/>
          </a:p>
        </p:txBody>
      </p:sp>
      <p:sp>
        <p:nvSpPr>
          <p:cNvPr id="7" name="Footer Placeholder 6"/>
          <p:cNvSpPr>
            <a:spLocks noGrp="1"/>
          </p:cNvSpPr>
          <p:nvPr>
            <p:ph type="ftr" sz="quarter" idx="11"/>
          </p:nvPr>
        </p:nvSpPr>
        <p:spPr/>
        <p:txBody>
          <a:bodyPr/>
          <a:lstStyle/>
          <a:p>
            <a:r>
              <a:rPr lang="en-US" smtClean="0"/>
              <a:t>Barakat Ullah 01714338932</a:t>
            </a: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828800"/>
            <a:ext cx="4814884" cy="4070074"/>
          </a:xfrm>
          <a:prstGeom prst="rect">
            <a:avLst/>
          </a:prstGeom>
        </p:spPr>
      </p:pic>
      <p:sp>
        <p:nvSpPr>
          <p:cNvPr id="9" name="TextBox 8"/>
          <p:cNvSpPr txBox="1"/>
          <p:nvPr/>
        </p:nvSpPr>
        <p:spPr>
          <a:xfrm>
            <a:off x="2241370" y="2437924"/>
            <a:ext cx="4616629" cy="3493264"/>
          </a:xfrm>
          <a:prstGeom prst="rect">
            <a:avLst/>
          </a:prstGeom>
          <a:noFill/>
        </p:spPr>
        <p:txBody>
          <a:bodyPr wrap="square" rtlCol="0">
            <a:spAutoFit/>
          </a:bodyPr>
          <a:lstStyle/>
          <a:p>
            <a:pPr algn="ctr"/>
            <a:r>
              <a:rPr lang="ar-SA"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شكرا كثيرا</a:t>
            </a:r>
          </a:p>
          <a:p>
            <a:pPr algn="ctr"/>
            <a:r>
              <a:rPr lang="bn-BD" sz="11500" b="1" dirty="0">
                <a:ln/>
                <a:solidFill>
                  <a:srgbClr val="00B050"/>
                </a:solidFill>
                <a:effectLst>
                  <a:outerShdw blurRad="38100" dist="38100" dir="2700000" algn="tl">
                    <a:srgbClr val="000000">
                      <a:alpha val="43137"/>
                    </a:srgbClr>
                  </a:outerShdw>
                </a:effectLst>
                <a:latin typeface="NikoshBAN" pitchFamily="2" charset="0"/>
                <a:cs typeface="NikoshBAN" pitchFamily="2" charset="0"/>
              </a:rPr>
              <a:t>ধন্যবাদ</a:t>
            </a:r>
            <a:endParaRPr lang="en-US" sz="900" b="1" dirty="0">
              <a:ln/>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pPr algn="ctr"/>
            <a:endParaRPr lang="en-US" sz="800" b="1" dirty="0">
              <a:ln/>
              <a:blipFill>
                <a:blip r:embed="rId4"/>
                <a:tile tx="0" ty="0" sx="100000" sy="100000" flip="none" algn="tl"/>
              </a:blip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4764386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9884" y="405825"/>
            <a:ext cx="5723616" cy="769441"/>
          </a:xfrm>
          <a:prstGeom prst="rect">
            <a:avLst/>
          </a:prstGeom>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3">
            <a:schemeClr val="lt2"/>
          </a:fillRef>
          <a:effectRef idx="0">
            <a:scrgbClr r="0" g="0" b="0"/>
          </a:effectRef>
          <a:fontRef idx="major"/>
        </p:style>
        <p:txBody>
          <a:bodyPr wrap="square">
            <a:spAutoFit/>
          </a:bodyPr>
          <a:lstStyle/>
          <a:p>
            <a:pPr algn="ctr"/>
            <a:r>
              <a:rPr lang="bn-BD" sz="4400" b="1" dirty="0">
                <a:latin typeface="NikoshBAN" pitchFamily="2" charset="0"/>
                <a:cs typeface="NikoshBAN" pitchFamily="2" charset="0"/>
              </a:rPr>
              <a:t>শিক্ষক </a:t>
            </a:r>
            <a:r>
              <a:rPr lang="bn-BD" sz="4400" b="1" dirty="0" smtClean="0">
                <a:latin typeface="NikoshBAN" pitchFamily="2" charset="0"/>
                <a:cs typeface="NikoshBAN" pitchFamily="2" charset="0"/>
              </a:rPr>
              <a:t>পরিচিতি</a:t>
            </a:r>
            <a:r>
              <a:rPr lang="ar-SA" sz="4400" b="1" dirty="0" smtClean="0">
                <a:latin typeface="NikoshBAN" pitchFamily="2" charset="0"/>
                <a:cs typeface="NikoshBAN" pitchFamily="2" charset="0"/>
              </a:rPr>
              <a:t>تعريف المعلم</a:t>
            </a:r>
            <a:r>
              <a:rPr lang="ar-SA" sz="4400" b="1" dirty="0" smtClean="0">
                <a:latin typeface="NikoshBAN" pitchFamily="2" charset="0"/>
              </a:rPr>
              <a:t>  </a:t>
            </a:r>
            <a:endParaRPr lang="en-US" sz="4400" b="1" dirty="0">
              <a:latin typeface="NikoshBAN" pitchFamily="2" charset="0"/>
              <a:cs typeface="NikoshBAN" pitchFamily="2" charset="0"/>
            </a:endParaRPr>
          </a:p>
        </p:txBody>
      </p:sp>
      <p:pic>
        <p:nvPicPr>
          <p:cNvPr id="1026" name="Picture 2" descr="C:\Users\VIP\Pictures\Saved Pictures\received_208308798171572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2925084" cy="36540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4724400"/>
            <a:ext cx="8610600" cy="2000548"/>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600" b="1" dirty="0" err="1" smtClean="0">
                <a:latin typeface="NikoshBAN" pitchFamily="2" charset="0"/>
                <a:cs typeface="NikoshBAN" pitchFamily="2" charset="0"/>
              </a:rPr>
              <a:t>মুহাম্মদ</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বরকত</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উল্লাহ</a:t>
            </a:r>
            <a:r>
              <a:rPr lang="ar-SA" sz="3600" b="1" dirty="0" smtClean="0">
                <a:latin typeface="NikoshBAN" pitchFamily="2" charset="0"/>
                <a:cs typeface="NikoshBAN" pitchFamily="2" charset="0"/>
              </a:rPr>
              <a:t> </a:t>
            </a:r>
            <a:r>
              <a:rPr lang="en-US" sz="3600" b="1" dirty="0" smtClean="0">
                <a:latin typeface="NikoshBAN" pitchFamily="2" charset="0"/>
                <a:cs typeface="NikoshBAN" pitchFamily="2" charset="0"/>
              </a:rPr>
              <a:t>, </a:t>
            </a:r>
            <a:r>
              <a:rPr lang="en-US" sz="2800" dirty="0" err="1" smtClean="0">
                <a:latin typeface="NikoshBAN" pitchFamily="2" charset="0"/>
                <a:cs typeface="NikoshBAN" pitchFamily="2" charset="0"/>
              </a:rPr>
              <a:t>সহ</a:t>
            </a:r>
            <a:r>
              <a:rPr lang="bn-BD" sz="2800" dirty="0" smtClean="0">
                <a:latin typeface="NikoshBAN" pitchFamily="2" charset="0"/>
                <a:cs typeface="NikoshBAN" pitchFamily="2" charset="0"/>
              </a:rPr>
              <a:t>কা</a:t>
            </a:r>
            <a:r>
              <a:rPr lang="en-US" sz="2800" dirty="0" err="1" smtClean="0">
                <a:latin typeface="NikoshBAN" pitchFamily="2" charset="0"/>
                <a:cs typeface="NikoshBAN" pitchFamily="2" charset="0"/>
              </a:rPr>
              <a:t>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মৌলভী</a:t>
            </a:r>
            <a:endParaRPr lang="en-US" sz="2800" dirty="0" smtClean="0">
              <a:latin typeface="NikoshBAN" pitchFamily="2" charset="0"/>
              <a:cs typeface="NikoshBAN" pitchFamily="2" charset="0"/>
            </a:endParaRPr>
          </a:p>
          <a:p>
            <a:r>
              <a:rPr lang="en-US" sz="4000" b="1" dirty="0" err="1" smtClean="0">
                <a:latin typeface="NikoshBAN" pitchFamily="2" charset="0"/>
                <a:cs typeface="NikoshBAN" pitchFamily="2" charset="0"/>
              </a:rPr>
              <a:t>রামচন্দ্রপুর</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কাসেমিয়া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ছিদ্দিকিয়া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ফাযিল</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মাদ্রাসা</a:t>
            </a:r>
            <a:endParaRPr lang="bn-BD" sz="4000" b="1" dirty="0">
              <a:latin typeface="NikoshBAN" pitchFamily="2" charset="0"/>
              <a:cs typeface="NikoshBAN" pitchFamily="2" charset="0"/>
            </a:endParaRPr>
          </a:p>
          <a:p>
            <a:r>
              <a:rPr lang="en-US" sz="2400" dirty="0" err="1" smtClean="0">
                <a:latin typeface="NikoshBAN" pitchFamily="2" charset="0"/>
                <a:cs typeface="NikoshBAN" pitchFamily="2" charset="0"/>
              </a:rPr>
              <a:t>হাজিগঞ্জ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চাঁদপুর</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মোবাইল </a:t>
            </a:r>
            <a:r>
              <a:rPr lang="bn-BD" sz="2400" dirty="0">
                <a:latin typeface="NikoshBAN" pitchFamily="2" charset="0"/>
                <a:cs typeface="NikoshBAN" pitchFamily="2" charset="0"/>
              </a:rPr>
              <a:t>নং </a:t>
            </a:r>
            <a:r>
              <a:rPr lang="bn-BD" sz="2400" dirty="0" smtClean="0">
                <a:latin typeface="NikoshBAN" pitchFamily="2" charset="0"/>
                <a:cs typeface="NikoshBAN" pitchFamily="2" charset="0"/>
              </a:rPr>
              <a:t>-</a:t>
            </a:r>
            <a:r>
              <a:rPr lang="en-US" sz="2400" dirty="0" smtClean="0">
                <a:latin typeface="NikoshBAN" pitchFamily="2" charset="0"/>
                <a:cs typeface="NikoshBAN" pitchFamily="2" charset="0"/>
              </a:rPr>
              <a:t>০১৭১৪৩৩৮৯৩২</a:t>
            </a:r>
          </a:p>
          <a:p>
            <a:r>
              <a:rPr lang="en-US" sz="2400" dirty="0" smtClean="0">
                <a:latin typeface="NikoshBAN" pitchFamily="2" charset="0"/>
                <a:cs typeface="NikoshBAN" pitchFamily="2" charset="0"/>
              </a:rPr>
              <a:t>ই-</a:t>
            </a:r>
            <a:r>
              <a:rPr lang="en-US" sz="2400" dirty="0" err="1" smtClean="0">
                <a:latin typeface="NikoshBAN" pitchFamily="2" charset="0"/>
                <a:cs typeface="NikoshBAN" pitchFamily="2" charset="0"/>
              </a:rPr>
              <a:t>মেইল</a:t>
            </a:r>
            <a:r>
              <a:rPr lang="en-US" sz="2400" dirty="0" smtClean="0">
                <a:latin typeface="NikoshBAN" pitchFamily="2" charset="0"/>
                <a:cs typeface="NikoshBAN" pitchFamily="2" charset="0"/>
              </a:rPr>
              <a:t>- miazient.barakat@gmail.com</a:t>
            </a:r>
            <a:endParaRPr lang="bn-BD" sz="2400" dirty="0">
              <a:latin typeface="NikoshBAN" pitchFamily="2" charset="0"/>
              <a:cs typeface="NikoshBAN" pitchFamily="2" charset="0"/>
            </a:endParaRPr>
          </a:p>
        </p:txBody>
      </p:sp>
      <p:sp>
        <p:nvSpPr>
          <p:cNvPr id="4" name="Rounded Rectangle 3"/>
          <p:cNvSpPr/>
          <p:nvPr/>
        </p:nvSpPr>
        <p:spPr>
          <a:xfrm>
            <a:off x="3581400" y="1305074"/>
            <a:ext cx="5190216" cy="33395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ar-SA" sz="3200" b="1" dirty="0" smtClean="0">
                <a:latin typeface="NikoshBAN" pitchFamily="2" charset="0"/>
                <a:cs typeface="NikoshBAN" pitchFamily="2" charset="0"/>
              </a:rPr>
              <a:t>محمد بركت الله</a:t>
            </a:r>
            <a:endParaRPr lang="ar-SA" sz="3200" dirty="0" smtClean="0"/>
          </a:p>
          <a:p>
            <a:pPr algn="r" rtl="1"/>
            <a:r>
              <a:rPr lang="ar-SA" sz="2800" b="1" dirty="0" smtClean="0">
                <a:latin typeface="NikoshBAN" pitchFamily="2" charset="0"/>
                <a:cs typeface="NikoshBAN" pitchFamily="2" charset="0"/>
              </a:rPr>
              <a:t>مساعد مؤلفى (العربى)</a:t>
            </a:r>
          </a:p>
          <a:p>
            <a:pPr algn="r" rtl="1"/>
            <a:r>
              <a:rPr lang="ar-SA" sz="2800" b="1" dirty="0" smtClean="0">
                <a:latin typeface="NikoshBAN" pitchFamily="2" charset="0"/>
                <a:cs typeface="NikoshBAN" pitchFamily="2" charset="0"/>
              </a:rPr>
              <a:t>المدرسة الفاضل القاسمية الصديقية </a:t>
            </a:r>
          </a:p>
          <a:p>
            <a:pPr algn="r" rtl="1"/>
            <a:r>
              <a:rPr lang="ar-SA" sz="2800" b="1" dirty="0" smtClean="0">
                <a:latin typeface="NikoshBAN" pitchFamily="2" charset="0"/>
                <a:cs typeface="NikoshBAN" pitchFamily="2" charset="0"/>
              </a:rPr>
              <a:t>برام ساندربور</a:t>
            </a:r>
          </a:p>
          <a:p>
            <a:pPr algn="r" rtl="1"/>
            <a:r>
              <a:rPr lang="ar-SA" sz="2800" b="1" dirty="0" smtClean="0">
                <a:latin typeface="NikoshBAN" pitchFamily="2" charset="0"/>
                <a:cs typeface="NikoshBAN" pitchFamily="2" charset="0"/>
              </a:rPr>
              <a:t>حاجى غنج- ساند بور-</a:t>
            </a:r>
          </a:p>
          <a:p>
            <a:pPr algn="r" rtl="1"/>
            <a:r>
              <a:rPr lang="ar-SA" sz="2800" b="1" dirty="0" smtClean="0">
                <a:latin typeface="NikoshBAN" pitchFamily="2" charset="0"/>
                <a:cs typeface="NikoshBAN" pitchFamily="2" charset="0"/>
              </a:rPr>
              <a:t>الجوال: </a:t>
            </a:r>
            <a:r>
              <a:rPr lang="ar-SA" sz="2800" b="1" dirty="0" smtClean="0">
                <a:latin typeface="Arial"/>
                <a:cs typeface="Arial"/>
              </a:rPr>
              <a:t>٠١٧١٤٣٣٨٩٣٢</a:t>
            </a:r>
          </a:p>
          <a:p>
            <a:pPr algn="r" rtl="1"/>
            <a:r>
              <a:rPr lang="ar-SA" sz="2800" b="1" dirty="0" smtClean="0">
                <a:latin typeface="Arial"/>
                <a:cs typeface="Arial"/>
              </a:rPr>
              <a:t>التاريخ: ١٠-٠٩-٢٠١٩</a:t>
            </a:r>
            <a:endParaRPr lang="ar-SA" sz="2800" b="1" dirty="0" smtClean="0">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F202BF4F-96DD-4283-AE57-53953E64EF41}" type="datetime3">
              <a:rPr lang="en-US" smtClean="0"/>
              <a:t>9 September 2019</a:t>
            </a:fld>
            <a:endParaRPr lang="en-US"/>
          </a:p>
        </p:txBody>
      </p:sp>
      <p:sp>
        <p:nvSpPr>
          <p:cNvPr id="6" name="Footer Placeholder 5"/>
          <p:cNvSpPr>
            <a:spLocks noGrp="1"/>
          </p:cNvSpPr>
          <p:nvPr>
            <p:ph type="ftr" sz="quarter" idx="11"/>
          </p:nvPr>
        </p:nvSpPr>
        <p:spPr/>
        <p:txBody>
          <a:bodyPr/>
          <a:lstStyle/>
          <a:p>
            <a:r>
              <a:rPr lang="en-US" smtClean="0"/>
              <a:t>Barakat Ullah 01714338932</a:t>
            </a:r>
            <a:endParaRPr lang="en-US"/>
          </a:p>
        </p:txBody>
      </p:sp>
    </p:spTree>
    <p:extLst>
      <p:ext uri="{BB962C8B-B14F-4D97-AF65-F5344CB8AC3E}">
        <p14:creationId xmlns:p14="http://schemas.microsoft.com/office/powerpoint/2010/main" val="78437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76400" y="787052"/>
            <a:ext cx="5793810" cy="830997"/>
          </a:xfrm>
          <a:prstGeom prst="rect">
            <a:avLst/>
          </a:prstGeom>
          <a:solidFill>
            <a:schemeClr val="bg2">
              <a:lumMod val="9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err="1" smtClean="0">
                <a:latin typeface="NikoshBAN" pitchFamily="2" charset="0"/>
                <a:cs typeface="NikoshBAN" pitchFamily="2" charset="0"/>
              </a:rPr>
              <a:t>পাঠ</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পরিচিতি</a:t>
            </a:r>
            <a:r>
              <a:rPr lang="ar-SA" sz="4800" dirty="0" smtClean="0">
                <a:latin typeface="NikoshBAN" pitchFamily="2" charset="0"/>
                <a:cs typeface="NikoshBAN" pitchFamily="2" charset="0"/>
              </a:rPr>
              <a:t>تعريف الدرس </a:t>
            </a:r>
            <a:endParaRPr lang="en-US" sz="4800" dirty="0">
              <a:latin typeface="NikoshBAN" pitchFamily="2" charset="0"/>
              <a:cs typeface="NikoshBAN" pitchFamily="2" charset="0"/>
            </a:endParaRPr>
          </a:p>
        </p:txBody>
      </p:sp>
      <p:sp>
        <p:nvSpPr>
          <p:cNvPr id="4" name="Oval 3"/>
          <p:cNvSpPr/>
          <p:nvPr/>
        </p:nvSpPr>
        <p:spPr>
          <a:xfrm>
            <a:off x="533399" y="2057400"/>
            <a:ext cx="4026647" cy="3733800"/>
          </a:xfrm>
          <a:prstGeom prst="ellipse">
            <a:avLst/>
          </a:prstGeom>
          <a:solidFill>
            <a:srgbClr val="00B0F0"/>
          </a:solidFill>
          <a:ln>
            <a:solidFill>
              <a:schemeClr val="tx2"/>
            </a:solidFill>
          </a:ln>
          <a:effectLst>
            <a:glow rad="228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itchFamily="2" charset="0"/>
                <a:cs typeface="NikoshBAN" pitchFamily="2" charset="0"/>
              </a:rPr>
              <a:t>শ্রেণি</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দাখিল</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দশম</a:t>
            </a:r>
            <a:endParaRPr lang="bn-IN" sz="3200" dirty="0" smtClean="0">
              <a:solidFill>
                <a:schemeClr val="tx1"/>
              </a:solidFill>
              <a:latin typeface="NikoshBAN" pitchFamily="2" charset="0"/>
              <a:cs typeface="NikoshBAN" pitchFamily="2" charset="0"/>
            </a:endParaRPr>
          </a:p>
          <a:p>
            <a:pPr algn="ctr"/>
            <a:r>
              <a:rPr lang="bn-IN" sz="3200" dirty="0" smtClean="0">
                <a:solidFill>
                  <a:schemeClr val="tx1"/>
                </a:solidFill>
                <a:latin typeface="NikoshBAN" pitchFamily="2" charset="0"/>
                <a:cs typeface="NikoshBAN" pitchFamily="2" charset="0"/>
              </a:rPr>
              <a:t>বিষয়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আরবি</a:t>
            </a:r>
            <a:r>
              <a:rPr lang="en-US" sz="3200" dirty="0" smtClean="0">
                <a:solidFill>
                  <a:schemeClr val="tx1"/>
                </a:solidFill>
                <a:latin typeface="NikoshBAN" pitchFamily="2" charset="0"/>
                <a:cs typeface="NikoshBAN" pitchFamily="2" charset="0"/>
              </a:rPr>
              <a:t> ১ম </a:t>
            </a:r>
            <a:r>
              <a:rPr lang="en-US" sz="3200" dirty="0" err="1" smtClean="0">
                <a:solidFill>
                  <a:schemeClr val="tx1"/>
                </a:solidFill>
                <a:latin typeface="NikoshBAN" pitchFamily="2" charset="0"/>
                <a:cs typeface="NikoshBAN" pitchFamily="2" charset="0"/>
              </a:rPr>
              <a:t>পত্র</a:t>
            </a:r>
            <a:r>
              <a:rPr lang="bn-IN" sz="3200" dirty="0" smtClean="0">
                <a:solidFill>
                  <a:schemeClr val="tx1"/>
                </a:solidFill>
                <a:latin typeface="NikoshBAN" pitchFamily="2" charset="0"/>
                <a:cs typeface="NikoshBAN" pitchFamily="2" charset="0"/>
              </a:rPr>
              <a:t>  </a:t>
            </a:r>
            <a:endParaRPr lang="en-US" sz="3200" dirty="0" smtClean="0">
              <a:solidFill>
                <a:schemeClr val="tx1"/>
              </a:solidFill>
              <a:latin typeface="NikoshBAN" pitchFamily="2" charset="0"/>
              <a:cs typeface="NikoshBAN" pitchFamily="2" charset="0"/>
            </a:endParaRPr>
          </a:p>
          <a:p>
            <a:pPr algn="ctr"/>
            <a:r>
              <a:rPr lang="en-US" sz="3200" dirty="0" err="1" smtClean="0">
                <a:solidFill>
                  <a:schemeClr val="tx1"/>
                </a:solidFill>
                <a:latin typeface="NikoshBAN" pitchFamily="2" charset="0"/>
                <a:cs typeface="NikoshBAN" pitchFamily="2" charset="0"/>
              </a:rPr>
              <a:t>পাঠ</a:t>
            </a:r>
            <a:r>
              <a:rPr lang="en-US" sz="3200" dirty="0" smtClean="0">
                <a:solidFill>
                  <a:schemeClr val="tx1"/>
                </a:solidFill>
                <a:latin typeface="NikoshBAN" pitchFamily="2" charset="0"/>
                <a:cs typeface="NikoshBAN" pitchFamily="2" charset="0"/>
              </a:rPr>
              <a:t>: 7ম</a:t>
            </a:r>
            <a:endParaRPr lang="bn-IN" sz="3200" dirty="0" smtClean="0">
              <a:solidFill>
                <a:schemeClr val="tx1"/>
              </a:solidFill>
              <a:latin typeface="NikoshBAN" pitchFamily="2" charset="0"/>
              <a:cs typeface="NikoshBAN" pitchFamily="2" charset="0"/>
            </a:endParaRPr>
          </a:p>
          <a:p>
            <a:pPr algn="ctr"/>
            <a:r>
              <a:rPr lang="bn-IN" sz="3200" dirty="0" smtClean="0">
                <a:solidFill>
                  <a:schemeClr val="tx1"/>
                </a:solidFill>
                <a:latin typeface="NikoshBAN" pitchFamily="2" charset="0"/>
                <a:cs typeface="NikoshBAN" pitchFamily="2" charset="0"/>
              </a:rPr>
              <a:t>সময় – ৫০ মিনিট </a:t>
            </a:r>
            <a:endParaRPr lang="en-US" sz="3200" dirty="0">
              <a:solidFill>
                <a:schemeClr val="tx1"/>
              </a:solidFill>
              <a:latin typeface="NikoshBAN" pitchFamily="2" charset="0"/>
              <a:cs typeface="NikoshBAN" pitchFamily="2" charset="0"/>
            </a:endParaRPr>
          </a:p>
        </p:txBody>
      </p:sp>
      <p:sp>
        <p:nvSpPr>
          <p:cNvPr id="5" name="Oval 4"/>
          <p:cNvSpPr/>
          <p:nvPr/>
        </p:nvSpPr>
        <p:spPr>
          <a:xfrm>
            <a:off x="4724400" y="2057400"/>
            <a:ext cx="4026647" cy="3733800"/>
          </a:xfrm>
          <a:prstGeom prst="ellipse">
            <a:avLst/>
          </a:prstGeom>
          <a:solidFill>
            <a:srgbClr val="00B0F0"/>
          </a:solidFill>
          <a:ln>
            <a:solidFill>
              <a:schemeClr val="tx2"/>
            </a:solidFill>
          </a:ln>
          <a:effectLst>
            <a:glow rad="228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NikoshBAN" pitchFamily="2" charset="0"/>
                <a:cs typeface="NikoshBAN" pitchFamily="2" charset="0"/>
              </a:rPr>
              <a:t>الصف  العاشر-</a:t>
            </a:r>
            <a:endParaRPr lang="bn-IN" sz="3200" dirty="0" smtClean="0">
              <a:solidFill>
                <a:schemeClr val="tx1"/>
              </a:solidFill>
              <a:latin typeface="NikoshBAN" pitchFamily="2" charset="0"/>
              <a:cs typeface="NikoshBAN" pitchFamily="2" charset="0"/>
            </a:endParaRPr>
          </a:p>
          <a:p>
            <a:pPr algn="ctr"/>
            <a:r>
              <a:rPr lang="ar-SA" sz="3200" dirty="0" smtClean="0">
                <a:solidFill>
                  <a:schemeClr val="tx1"/>
                </a:solidFill>
                <a:latin typeface="NikoshBAN" pitchFamily="2" charset="0"/>
                <a:cs typeface="NikoshBAN" pitchFamily="2" charset="0"/>
              </a:rPr>
              <a:t>الموضوع: اللغة العربية الاتصالية-</a:t>
            </a:r>
            <a:r>
              <a:rPr lang="bn-IN" sz="3200" dirty="0" smtClean="0">
                <a:solidFill>
                  <a:schemeClr val="tx1"/>
                </a:solidFill>
                <a:latin typeface="NikoshBAN" pitchFamily="2" charset="0"/>
                <a:cs typeface="NikoshBAN" pitchFamily="2" charset="0"/>
              </a:rPr>
              <a:t> </a:t>
            </a:r>
          </a:p>
          <a:p>
            <a:pPr algn="ctr" rtl="1"/>
            <a:r>
              <a:rPr lang="bn-IN" sz="3200" dirty="0" smtClean="0">
                <a:solidFill>
                  <a:schemeClr val="tx1"/>
                </a:solidFill>
                <a:latin typeface="NikoshBAN" pitchFamily="2" charset="0"/>
                <a:cs typeface="NikoshBAN" pitchFamily="2" charset="0"/>
              </a:rPr>
              <a:t> </a:t>
            </a:r>
            <a:r>
              <a:rPr lang="ar-SA" sz="3200" dirty="0" smtClean="0">
                <a:solidFill>
                  <a:schemeClr val="tx1"/>
                </a:solidFill>
                <a:latin typeface="NikoshBAN" pitchFamily="2" charset="0"/>
                <a:cs typeface="NikoshBAN" pitchFamily="2" charset="0"/>
              </a:rPr>
              <a:t>الدرس السابع-</a:t>
            </a:r>
            <a:endParaRPr lang="bn-IN" sz="3200" dirty="0" smtClean="0">
              <a:solidFill>
                <a:schemeClr val="tx1"/>
              </a:solidFill>
              <a:latin typeface="NikoshBAN" pitchFamily="2" charset="0"/>
              <a:cs typeface="NikoshBAN" pitchFamily="2" charset="0"/>
            </a:endParaRPr>
          </a:p>
          <a:p>
            <a:pPr algn="ctr"/>
            <a:r>
              <a:rPr lang="ar-SA" sz="3200" dirty="0" smtClean="0">
                <a:solidFill>
                  <a:schemeClr val="tx1"/>
                </a:solidFill>
                <a:latin typeface="NikoshBAN" pitchFamily="2" charset="0"/>
                <a:cs typeface="NikoshBAN" pitchFamily="2" charset="0"/>
              </a:rPr>
              <a:t>الوقت : </a:t>
            </a:r>
            <a:r>
              <a:rPr lang="ar-SA" sz="3200" dirty="0" smtClean="0">
                <a:solidFill>
                  <a:schemeClr val="tx1"/>
                </a:solidFill>
                <a:latin typeface="Arial"/>
                <a:cs typeface="Arial"/>
              </a:rPr>
              <a:t>٥٠</a:t>
            </a:r>
            <a:endParaRPr lang="en-US" sz="3200" dirty="0">
              <a:solidFill>
                <a:schemeClr val="tx1"/>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88B2D1C5-4202-42F3-AEE1-1B5F5070F4AC}" type="datetime3">
              <a:rPr lang="en-US" smtClean="0"/>
              <a:t>9 September 2019</a:t>
            </a:fld>
            <a:endParaRPr lang="en-US"/>
          </a:p>
        </p:txBody>
      </p:sp>
      <p:sp>
        <p:nvSpPr>
          <p:cNvPr id="3" name="Footer Placeholder 2"/>
          <p:cNvSpPr>
            <a:spLocks noGrp="1"/>
          </p:cNvSpPr>
          <p:nvPr>
            <p:ph type="ftr" sz="quarter" idx="11"/>
          </p:nvPr>
        </p:nvSpPr>
        <p:spPr/>
        <p:txBody>
          <a:bodyPr/>
          <a:lstStyle/>
          <a:p>
            <a:r>
              <a:rPr lang="en-US" smtClean="0"/>
              <a:t>Barakat Ullah 01714338932</a:t>
            </a:r>
            <a:endParaRPr lang="en-US"/>
          </a:p>
        </p:txBody>
      </p:sp>
    </p:spTree>
    <p:extLst>
      <p:ext uri="{BB962C8B-B14F-4D97-AF65-F5344CB8AC3E}">
        <p14:creationId xmlns:p14="http://schemas.microsoft.com/office/powerpoint/2010/main" val="11273226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1" nodeType="click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par>
                                <p:cTn id="26" presetID="26" presetClass="entr" presetSubtype="0" fill="hold" grpId="1" nodeType="withEffect">
                                  <p:stCondLst>
                                    <p:cond delay="0"/>
                                  </p:stCondLst>
                                  <p:iterate type="lt">
                                    <p:tmPct val="0"/>
                                  </p:iterate>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1"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96A6D0-AB93-471D-A818-0893C149D02A}" type="datetime3">
              <a:rPr lang="en-US" smtClean="0"/>
              <a:t>9 September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pic>
        <p:nvPicPr>
          <p:cNvPr id="6" name="Picture 5" descr="Dakhil - 2019 - Class-9 arabic.pdf - Adobe Reader"/>
          <p:cNvPicPr>
            <a:picLocks noChangeAspect="1"/>
          </p:cNvPicPr>
          <p:nvPr/>
        </p:nvPicPr>
        <p:blipFill rotWithShape="1">
          <a:blip r:embed="rId2">
            <a:extLst>
              <a:ext uri="{28A0092B-C50C-407E-A947-70E740481C1C}">
                <a14:useLocalDpi xmlns:a14="http://schemas.microsoft.com/office/drawing/2010/main" val="0"/>
              </a:ext>
            </a:extLst>
          </a:blip>
          <a:srcRect l="30787" t="10814" r="29520" b="21111"/>
          <a:stretch/>
        </p:blipFill>
        <p:spPr>
          <a:xfrm>
            <a:off x="152400" y="838200"/>
            <a:ext cx="3505200" cy="4668520"/>
          </a:xfrm>
          <a:prstGeom prst="rect">
            <a:avLst/>
          </a:prstGeom>
          <a:ln>
            <a:noFill/>
          </a:ln>
          <a:effectLst>
            <a:softEdge rad="112500"/>
          </a:effectLst>
        </p:spPr>
      </p:pic>
      <p:pic>
        <p:nvPicPr>
          <p:cNvPr id="2" name="Picture 1" descr="Dakhil - 2019 - Class-9 arabic.pdf - Adobe Reader"/>
          <p:cNvPicPr>
            <a:picLocks noChangeAspect="1"/>
          </p:cNvPicPr>
          <p:nvPr/>
        </p:nvPicPr>
        <p:blipFill rotWithShape="1">
          <a:blip r:embed="rId3">
            <a:extLst>
              <a:ext uri="{28A0092B-C50C-407E-A947-70E740481C1C}">
                <a14:useLocalDpi xmlns:a14="http://schemas.microsoft.com/office/drawing/2010/main" val="0"/>
              </a:ext>
            </a:extLst>
          </a:blip>
          <a:srcRect l="24286" t="18673" r="34286" b="7793"/>
          <a:stretch/>
        </p:blipFill>
        <p:spPr>
          <a:xfrm>
            <a:off x="3886199" y="990600"/>
            <a:ext cx="4726171" cy="4516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8436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747" y="316217"/>
            <a:ext cx="8626453" cy="707886"/>
          </a:xfrm>
          <a:prstGeom prst="rect">
            <a:avLst/>
          </a:prstGeom>
          <a:solidFill>
            <a:srgbClr val="00B050"/>
          </a:solidFill>
          <a:ln>
            <a:solidFill>
              <a:schemeClr val="bg2">
                <a:lumMod val="10000"/>
              </a:schemeClr>
            </a:solidFill>
          </a:ln>
        </p:spPr>
        <p:txBody>
          <a:bodyPr wrap="square" rtlCol="0">
            <a:spAutoFit/>
          </a:bodyPr>
          <a:lstStyle/>
          <a:p>
            <a:pPr algn="ctr"/>
            <a:r>
              <a:rPr lang="bn-BD" sz="40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r>
              <a:rPr lang="en-US" sz="4000" b="1" dirty="0" err="1"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bn-BD" sz="40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দেখে</a:t>
            </a:r>
            <a:r>
              <a:rPr lang="en-GB" sz="40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4000" b="1" dirty="0" err="1"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a:t>
            </a:r>
            <a:r>
              <a:rPr lang="en-GB" sz="40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4000" b="1" dirty="0" err="1"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ar-SA" sz="40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انظروا الى الصور و قولوا - </a:t>
            </a:r>
            <a:endParaRPr lang="en-US" sz="4000" b="1" dirty="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Date Placeholder 2"/>
          <p:cNvSpPr>
            <a:spLocks noGrp="1"/>
          </p:cNvSpPr>
          <p:nvPr>
            <p:ph type="dt" sz="half" idx="10"/>
          </p:nvPr>
        </p:nvSpPr>
        <p:spPr/>
        <p:txBody>
          <a:bodyPr/>
          <a:lstStyle/>
          <a:p>
            <a:fld id="{41BBFB1F-E8F0-4A3E-9870-03033E81F196}" type="datetime3">
              <a:rPr lang="en-US" smtClean="0"/>
              <a:t>9 September 2019</a:t>
            </a:fld>
            <a:endParaRPr lang="en-US"/>
          </a:p>
        </p:txBody>
      </p:sp>
      <p:sp>
        <p:nvSpPr>
          <p:cNvPr id="4" name="Footer Placeholder 3"/>
          <p:cNvSpPr>
            <a:spLocks noGrp="1"/>
          </p:cNvSpPr>
          <p:nvPr>
            <p:ph type="ftr" sz="quarter" idx="11"/>
          </p:nvPr>
        </p:nvSpPr>
        <p:spPr/>
        <p:txBody>
          <a:bodyPr/>
          <a:lstStyle/>
          <a:p>
            <a:r>
              <a:rPr lang="en-US" smtClean="0"/>
              <a:t>Barakat Ullah 01714338932</a:t>
            </a:r>
            <a:endParaRPr lang="en-US"/>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4529" t="28572" r="16239" b="-4762"/>
          <a:stretch/>
        </p:blipFill>
        <p:spPr>
          <a:xfrm>
            <a:off x="381000" y="4724421"/>
            <a:ext cx="3231907" cy="609579"/>
          </a:xfrm>
          <a:prstGeom prst="rect">
            <a:avLst/>
          </a:prstGeom>
        </p:spPr>
      </p:pic>
      <p:pic>
        <p:nvPicPr>
          <p:cNvPr id="16" name="Picture 15"/>
          <p:cNvPicPr>
            <a:picLocks/>
          </p:cNvPicPr>
          <p:nvPr/>
        </p:nvPicPr>
        <p:blipFill rotWithShape="1">
          <a:blip r:embed="rId4" cstate="print">
            <a:extLst>
              <a:ext uri="{28A0092B-C50C-407E-A947-70E740481C1C}">
                <a14:useLocalDpi xmlns:a14="http://schemas.microsoft.com/office/drawing/2010/main" val="0"/>
              </a:ext>
            </a:extLst>
          </a:blip>
          <a:srcRect r="10022"/>
          <a:stretch/>
        </p:blipFill>
        <p:spPr>
          <a:xfrm>
            <a:off x="5105400" y="1238224"/>
            <a:ext cx="3581400" cy="3105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lowchart: Alternate Process 4"/>
          <p:cNvSpPr/>
          <p:nvPr/>
        </p:nvSpPr>
        <p:spPr>
          <a:xfrm>
            <a:off x="4525973" y="4648188"/>
            <a:ext cx="4237027" cy="121921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العالم الفرنسى موريس </a:t>
            </a:r>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بوكيلى</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38224"/>
            <a:ext cx="4145570" cy="3105176"/>
          </a:xfrm>
          <a:prstGeom prst="rect">
            <a:avLst/>
          </a:prstGeom>
        </p:spPr>
      </p:pic>
    </p:spTree>
    <p:extLst>
      <p:ext uri="{BB962C8B-B14F-4D97-AF65-F5344CB8AC3E}">
        <p14:creationId xmlns:p14="http://schemas.microsoft.com/office/powerpoint/2010/main" val="38985034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amond(i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8653" y="3886200"/>
            <a:ext cx="7350947" cy="1384995"/>
          </a:xfrm>
          <a:prstGeom prst="rect">
            <a:avLst/>
          </a:prstGeom>
          <a:ln>
            <a:solidFill>
              <a:schemeClr val="tx1"/>
            </a:solidFill>
          </a:ln>
          <a:effectLst>
            <a:glow rad="139700">
              <a:schemeClr val="accent1">
                <a:satMod val="175000"/>
                <a:alpha val="40000"/>
              </a:schemeClr>
            </a:glow>
            <a:innerShdw blurRad="63500" dist="50800" dir="5400000">
              <a:prstClr val="black">
                <a:alpha val="50000"/>
              </a:prstClr>
            </a:innerShdw>
          </a:effectLst>
        </p:spPr>
        <p:style>
          <a:lnRef idx="0">
            <a:scrgbClr r="0" g="0" b="0"/>
          </a:lnRef>
          <a:fillRef idx="1003">
            <a:schemeClr val="lt2"/>
          </a:fillRef>
          <a:effectRef idx="0">
            <a:scrgbClr r="0" g="0" b="0"/>
          </a:effectRef>
          <a:fontRef idx="major"/>
        </p:style>
        <p:txBody>
          <a:bodyPr wrap="square" rtlCol="0">
            <a:spAutoFit/>
          </a:bodyPr>
          <a:lstStyle/>
          <a:p>
            <a:pPr algn="ctr">
              <a:spcBef>
                <a:spcPct val="0"/>
              </a:spcBef>
            </a:pPr>
            <a:r>
              <a:rPr lang="ar-SA" sz="4800" b="1" dirty="0" smtClean="0">
                <a:ln w="0"/>
                <a:latin typeface="NikoshBAN" panose="02000000000000000000" pitchFamily="2" charset="0"/>
                <a:cs typeface="NikoshBAN" panose="02000000000000000000" pitchFamily="2" charset="0"/>
              </a:rPr>
              <a:t>الحوار مع الاجنبىّ</a:t>
            </a:r>
            <a:endParaRPr lang="en-US" sz="4800" b="1" dirty="0">
              <a:ln w="0"/>
              <a:latin typeface="NikoshBAN" panose="02000000000000000000" pitchFamily="2" charset="0"/>
              <a:cs typeface="NikoshBAN" panose="02000000000000000000" pitchFamily="2" charset="0"/>
            </a:endParaRPr>
          </a:p>
          <a:p>
            <a:pPr algn="ctr">
              <a:spcBef>
                <a:spcPct val="0"/>
              </a:spcBef>
            </a:pPr>
            <a:r>
              <a:rPr lang="en-US" sz="3600" dirty="0" err="1" smtClean="0">
                <a:ln w="0"/>
                <a:latin typeface="NikoshBAN" panose="02000000000000000000" pitchFamily="2" charset="0"/>
                <a:cs typeface="NikoshBAN" panose="02000000000000000000" pitchFamily="2" charset="0"/>
              </a:rPr>
              <a:t>বিদেশির</a:t>
            </a:r>
            <a:r>
              <a:rPr lang="en-US" sz="3600" dirty="0" smtClean="0">
                <a:ln w="0"/>
                <a:latin typeface="NikoshBAN" panose="02000000000000000000" pitchFamily="2" charset="0"/>
                <a:cs typeface="NikoshBAN" panose="02000000000000000000" pitchFamily="2" charset="0"/>
              </a:rPr>
              <a:t> </a:t>
            </a:r>
            <a:r>
              <a:rPr lang="en-US" sz="3600" dirty="0" err="1" smtClean="0">
                <a:ln w="0"/>
                <a:latin typeface="NikoshBAN" panose="02000000000000000000" pitchFamily="2" charset="0"/>
                <a:cs typeface="NikoshBAN" panose="02000000000000000000" pitchFamily="2" charset="0"/>
              </a:rPr>
              <a:t>সাথে</a:t>
            </a:r>
            <a:r>
              <a:rPr lang="en-US" sz="3600" dirty="0" smtClean="0">
                <a:ln w="0"/>
                <a:latin typeface="NikoshBAN" panose="02000000000000000000" pitchFamily="2" charset="0"/>
                <a:cs typeface="NikoshBAN" panose="02000000000000000000" pitchFamily="2" charset="0"/>
              </a:rPr>
              <a:t> </a:t>
            </a:r>
            <a:r>
              <a:rPr lang="en-US" sz="3600" dirty="0" err="1" smtClean="0">
                <a:ln w="0"/>
                <a:latin typeface="NikoshBAN" panose="02000000000000000000" pitchFamily="2" charset="0"/>
                <a:cs typeface="NikoshBAN" panose="02000000000000000000" pitchFamily="2" charset="0"/>
              </a:rPr>
              <a:t>সংলাপ</a:t>
            </a:r>
            <a:endParaRPr lang="ar-SA" sz="3600" dirty="0" smtClean="0">
              <a:ln w="0"/>
              <a:latin typeface="NikoshBAN" panose="02000000000000000000" pitchFamily="2" charset="0"/>
              <a:cs typeface="NikoshBAN" panose="02000000000000000000" pitchFamily="2" charset="0"/>
            </a:endParaRPr>
          </a:p>
        </p:txBody>
      </p:sp>
      <p:sp>
        <p:nvSpPr>
          <p:cNvPr id="4" name="Down Arrow Callout 3"/>
          <p:cNvSpPr/>
          <p:nvPr/>
        </p:nvSpPr>
        <p:spPr>
          <a:xfrm>
            <a:off x="1676400" y="990600"/>
            <a:ext cx="5791200" cy="2514600"/>
          </a:xfrm>
          <a:prstGeom prst="downArrowCallout">
            <a:avLst/>
          </a:prstGeom>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ar-SA" sz="4800" b="1" dirty="0" smtClean="0">
                <a:ln w="0"/>
                <a:solidFill>
                  <a:schemeClr val="tx1"/>
                </a:solidFill>
                <a:latin typeface="NikoshBAN" panose="02000000000000000000" pitchFamily="2" charset="0"/>
                <a:cs typeface="NikoshBAN" panose="02000000000000000000" pitchFamily="2" charset="0"/>
              </a:rPr>
              <a:t>اعلان الدرس</a:t>
            </a:r>
            <a:endParaRPr lang="en-US" sz="4800" b="1" dirty="0" smtClean="0">
              <a:ln w="0"/>
              <a:solidFill>
                <a:schemeClr val="tx1"/>
              </a:solidFill>
              <a:latin typeface="NikoshBAN" panose="02000000000000000000" pitchFamily="2" charset="0"/>
              <a:cs typeface="NikoshBAN" panose="02000000000000000000" pitchFamily="2" charset="0"/>
            </a:endParaRPr>
          </a:p>
          <a:p>
            <a:pPr algn="ctr"/>
            <a:r>
              <a:rPr lang="en-US" sz="4800" b="1" dirty="0" err="1" smtClean="0">
                <a:ln w="0"/>
                <a:solidFill>
                  <a:schemeClr val="tx1"/>
                </a:solidFill>
                <a:latin typeface="NikoshBAN" panose="02000000000000000000" pitchFamily="2" charset="0"/>
                <a:cs typeface="NikoshBAN" panose="02000000000000000000" pitchFamily="2" charset="0"/>
              </a:rPr>
              <a:t>আজকের</a:t>
            </a:r>
            <a:r>
              <a:rPr lang="en-US" sz="4800" b="1" dirty="0" smtClean="0">
                <a:ln w="0"/>
                <a:solidFill>
                  <a:schemeClr val="tx1"/>
                </a:solidFill>
                <a:latin typeface="NikoshBAN" panose="02000000000000000000" pitchFamily="2" charset="0"/>
                <a:cs typeface="NikoshBAN" panose="02000000000000000000" pitchFamily="2" charset="0"/>
              </a:rPr>
              <a:t> </a:t>
            </a:r>
            <a:r>
              <a:rPr lang="en-US" sz="4800" b="1" dirty="0" err="1" smtClean="0">
                <a:ln w="0"/>
                <a:solidFill>
                  <a:schemeClr val="tx1"/>
                </a:solidFill>
                <a:latin typeface="NikoshBAN" panose="02000000000000000000" pitchFamily="2" charset="0"/>
                <a:cs typeface="NikoshBAN" panose="02000000000000000000" pitchFamily="2" charset="0"/>
              </a:rPr>
              <a:t>পাঠের</a:t>
            </a:r>
            <a:r>
              <a:rPr lang="en-US" sz="4800" b="1" dirty="0" smtClean="0">
                <a:ln w="0"/>
                <a:solidFill>
                  <a:schemeClr val="tx1"/>
                </a:solidFill>
                <a:latin typeface="NikoshBAN" panose="02000000000000000000" pitchFamily="2" charset="0"/>
                <a:cs typeface="NikoshBAN" panose="02000000000000000000" pitchFamily="2" charset="0"/>
              </a:rPr>
              <a:t> </a:t>
            </a:r>
            <a:r>
              <a:rPr lang="en-US" sz="4800" b="1" dirty="0" err="1" smtClean="0">
                <a:ln w="0"/>
                <a:solidFill>
                  <a:schemeClr val="tx1"/>
                </a:solidFill>
                <a:latin typeface="NikoshBAN" panose="02000000000000000000" pitchFamily="2" charset="0"/>
                <a:cs typeface="NikoshBAN" panose="02000000000000000000" pitchFamily="2" charset="0"/>
              </a:rPr>
              <a:t>বিষয়</a:t>
            </a:r>
            <a:endParaRPr lang="en-US" sz="4800" dirty="0">
              <a:solidFill>
                <a:schemeClr val="tx1"/>
              </a:solidFill>
            </a:endParaRPr>
          </a:p>
        </p:txBody>
      </p:sp>
      <p:sp>
        <p:nvSpPr>
          <p:cNvPr id="2" name="Date Placeholder 1"/>
          <p:cNvSpPr>
            <a:spLocks noGrp="1"/>
          </p:cNvSpPr>
          <p:nvPr>
            <p:ph type="dt" sz="half" idx="10"/>
          </p:nvPr>
        </p:nvSpPr>
        <p:spPr/>
        <p:txBody>
          <a:bodyPr/>
          <a:lstStyle/>
          <a:p>
            <a:fld id="{08766320-EA34-4963-9183-2B3FCDB4CDA5}" type="datetime3">
              <a:rPr lang="en-US" smtClean="0"/>
              <a:t>9 September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Tree>
    <p:extLst>
      <p:ext uri="{BB962C8B-B14F-4D97-AF65-F5344CB8AC3E}">
        <p14:creationId xmlns:p14="http://schemas.microsoft.com/office/powerpoint/2010/main" val="1865966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703552" y="3648988"/>
            <a:ext cx="810228" cy="659757"/>
          </a:xfrm>
          <a:prstGeom prst="rightArrow">
            <a:avLst>
              <a:gd name="adj1" fmla="val 67544"/>
              <a:gd name="adj2" fmla="val 50000"/>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latin typeface="NikoshBAN" panose="02000000000000000000" pitchFamily="2" charset="0"/>
                <a:cs typeface="NikoshBAN" panose="02000000000000000000" pitchFamily="2" charset="0"/>
              </a:rPr>
              <a:t>২</a:t>
            </a:r>
            <a:r>
              <a:rPr lang="en-US" sz="2800" b="1" dirty="0" smtClean="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
        <p:nvSpPr>
          <p:cNvPr id="4" name="TextBox 3"/>
          <p:cNvSpPr txBox="1"/>
          <p:nvPr/>
        </p:nvSpPr>
        <p:spPr>
          <a:xfrm>
            <a:off x="1589980" y="3581400"/>
            <a:ext cx="7249220" cy="954107"/>
          </a:xfrm>
          <a:prstGeom prst="rect">
            <a:avLst/>
          </a:prstGeom>
          <a:noFill/>
        </p:spPr>
        <p:txBody>
          <a:bodyPr wrap="square" rtlCol="0">
            <a:spAutoFit/>
          </a:bodyPr>
          <a:lstStyle/>
          <a:p>
            <a:r>
              <a:rPr lang="bn-BD" sz="2800" b="1" dirty="0">
                <a:solidFill>
                  <a:schemeClr val="tx1">
                    <a:lumMod val="75000"/>
                    <a:lumOff val="25000"/>
                  </a:schemeClr>
                </a:solidFill>
                <a:latin typeface="NikoshBAN" pitchFamily="2" charset="0"/>
                <a:cs typeface="NikoshBAN" pitchFamily="2" charset="0"/>
              </a:rPr>
              <a:t>ইসলাম সর্বকালের,</a:t>
            </a:r>
            <a:r>
              <a:rPr lang="en-US" sz="2800" b="1" dirty="0">
                <a:solidFill>
                  <a:schemeClr val="tx1">
                    <a:lumMod val="75000"/>
                    <a:lumOff val="25000"/>
                  </a:schemeClr>
                </a:solidFill>
                <a:latin typeface="NikoshBAN" pitchFamily="2" charset="0"/>
                <a:cs typeface="NikoshBAN" pitchFamily="2" charset="0"/>
              </a:rPr>
              <a:t> </a:t>
            </a:r>
            <a:r>
              <a:rPr lang="bn-BD" sz="2800" b="1" dirty="0">
                <a:solidFill>
                  <a:schemeClr val="tx1">
                    <a:lumMod val="75000"/>
                    <a:lumOff val="25000"/>
                  </a:schemeClr>
                </a:solidFill>
                <a:latin typeface="NikoshBAN" pitchFamily="2" charset="0"/>
                <a:cs typeface="NikoshBAN" pitchFamily="2" charset="0"/>
              </a:rPr>
              <a:t>সর্বস্থানের সকল মানুষের ধর্ম,</a:t>
            </a:r>
            <a:r>
              <a:rPr lang="en-US" sz="2800" b="1" dirty="0">
                <a:solidFill>
                  <a:schemeClr val="tx1">
                    <a:lumMod val="75000"/>
                    <a:lumOff val="25000"/>
                  </a:schemeClr>
                </a:solidFill>
                <a:latin typeface="NikoshBAN" pitchFamily="2" charset="0"/>
                <a:cs typeface="NikoshBAN" pitchFamily="2" charset="0"/>
              </a:rPr>
              <a:t> </a:t>
            </a:r>
            <a:r>
              <a:rPr lang="bn-BD" sz="2800" b="1" dirty="0">
                <a:solidFill>
                  <a:schemeClr val="tx1">
                    <a:lumMod val="75000"/>
                    <a:lumOff val="25000"/>
                  </a:schemeClr>
                </a:solidFill>
                <a:latin typeface="NikoshBAN" pitchFamily="2" charset="0"/>
                <a:cs typeface="NikoshBAN" pitchFamily="2" charset="0"/>
              </a:rPr>
              <a:t>তা বর্ণনা করতে পারবে</a:t>
            </a:r>
            <a:r>
              <a:rPr lang="en-US" sz="2800" b="1" dirty="0">
                <a:solidFill>
                  <a:schemeClr val="tx1">
                    <a:lumMod val="75000"/>
                    <a:lumOff val="25000"/>
                  </a:schemeClr>
                </a:solidFill>
                <a:latin typeface="NikoshBAN" pitchFamily="2" charset="0"/>
                <a:cs typeface="NikoshBAN" pitchFamily="2" charset="0"/>
              </a:rPr>
              <a:t>;</a:t>
            </a:r>
            <a:endParaRPr lang="en-US" sz="2800" b="1" dirty="0" smtClean="0">
              <a:solidFill>
                <a:schemeClr val="tx1">
                  <a:lumMod val="95000"/>
                  <a:lumOff val="5000"/>
                </a:schemeClr>
              </a:solidFill>
              <a:latin typeface="NikoshBAN" panose="02000000000000000000" pitchFamily="2" charset="0"/>
              <a:cs typeface="NikoshBAN" panose="02000000000000000000" pitchFamily="2" charset="0"/>
            </a:endParaRPr>
          </a:p>
        </p:txBody>
      </p:sp>
      <p:sp>
        <p:nvSpPr>
          <p:cNvPr id="8" name="Rounded Rectangle 7"/>
          <p:cNvSpPr/>
          <p:nvPr/>
        </p:nvSpPr>
        <p:spPr>
          <a:xfrm>
            <a:off x="1981199" y="771198"/>
            <a:ext cx="5791201" cy="836154"/>
          </a:xfrm>
          <a:prstGeom prst="roundRect">
            <a:avLst>
              <a:gd name="adj" fmla="val 15378"/>
            </a:avLst>
          </a:prstGeom>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p>
            <a:pPr algn="ctr"/>
            <a:r>
              <a:rPr lang="bn-BD" sz="54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শি</a:t>
            </a:r>
            <a:r>
              <a:rPr lang="bn-BD" sz="48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খনফল</a:t>
            </a:r>
            <a:r>
              <a:rPr lang="en-US" sz="48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ar-SA" sz="48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تنافع العلم </a:t>
            </a:r>
            <a:endParaRPr lang="bn-BD" sz="4800"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Right Arrow 8"/>
          <p:cNvSpPr/>
          <p:nvPr/>
        </p:nvSpPr>
        <p:spPr>
          <a:xfrm>
            <a:off x="703552" y="2362200"/>
            <a:ext cx="810228" cy="659757"/>
          </a:xfrm>
          <a:prstGeom prst="rightArrow">
            <a:avLst>
              <a:gd name="adj1" fmla="val 67544"/>
              <a:gd name="adj2" fmla="val 50000"/>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atin typeface="NikoshBAN" panose="02000000000000000000" pitchFamily="2" charset="0"/>
                <a:cs typeface="NikoshBAN" panose="02000000000000000000" pitchFamily="2" charset="0"/>
              </a:rPr>
              <a:t>1.</a:t>
            </a:r>
            <a:endParaRPr lang="en-US" sz="2800" b="1" dirty="0">
              <a:latin typeface="NikoshBAN" panose="02000000000000000000" pitchFamily="2" charset="0"/>
              <a:cs typeface="NikoshBAN" panose="02000000000000000000" pitchFamily="2" charset="0"/>
            </a:endParaRPr>
          </a:p>
        </p:txBody>
      </p:sp>
      <p:sp>
        <p:nvSpPr>
          <p:cNvPr id="10" name="TextBox 9"/>
          <p:cNvSpPr txBox="1"/>
          <p:nvPr/>
        </p:nvSpPr>
        <p:spPr>
          <a:xfrm>
            <a:off x="1513780" y="2286000"/>
            <a:ext cx="7477820" cy="954107"/>
          </a:xfrm>
          <a:prstGeom prst="rect">
            <a:avLst/>
          </a:prstGeom>
          <a:noFill/>
        </p:spPr>
        <p:txBody>
          <a:bodyPr wrap="square" rtlCol="0">
            <a:spAutoFit/>
          </a:bodyPr>
          <a:lstStyle/>
          <a:p>
            <a:r>
              <a:rPr lang="bn-BD" sz="2800" b="1" dirty="0">
                <a:solidFill>
                  <a:schemeClr val="tx1">
                    <a:lumMod val="75000"/>
                    <a:lumOff val="25000"/>
                  </a:schemeClr>
                </a:solidFill>
                <a:latin typeface="NikoshBAN" pitchFamily="2" charset="0"/>
                <a:cs typeface="NikoshBAN" pitchFamily="2" charset="0"/>
              </a:rPr>
              <a:t>একজন বিদেশী ও মুসলমানের মধ্যকার ইসলাম </a:t>
            </a:r>
            <a:r>
              <a:rPr lang="en-US" sz="2800" b="1" dirty="0" err="1">
                <a:solidFill>
                  <a:schemeClr val="tx1">
                    <a:lumMod val="75000"/>
                    <a:lumOff val="25000"/>
                  </a:schemeClr>
                </a:solidFill>
                <a:latin typeface="NikoshBAN" pitchFamily="2" charset="0"/>
                <a:cs typeface="NikoshBAN" pitchFamily="2" charset="0"/>
              </a:rPr>
              <a:t>সম্পর্কে</a:t>
            </a:r>
            <a:r>
              <a:rPr lang="en-US" sz="2800" b="1" dirty="0">
                <a:solidFill>
                  <a:schemeClr val="tx1">
                    <a:lumMod val="75000"/>
                    <a:lumOff val="25000"/>
                  </a:schemeClr>
                </a:solidFill>
                <a:latin typeface="NikoshBAN" pitchFamily="2" charset="0"/>
                <a:cs typeface="NikoshBAN" pitchFamily="2" charset="0"/>
              </a:rPr>
              <a:t> </a:t>
            </a:r>
            <a:r>
              <a:rPr lang="bn-BD" sz="2800" b="1" dirty="0">
                <a:solidFill>
                  <a:schemeClr val="tx1">
                    <a:lumMod val="75000"/>
                    <a:lumOff val="25000"/>
                  </a:schemeClr>
                </a:solidFill>
                <a:latin typeface="NikoshBAN" pitchFamily="2" charset="0"/>
                <a:cs typeface="NikoshBAN" pitchFamily="2" charset="0"/>
              </a:rPr>
              <a:t>সংলাপ  বর্ণনা করতে পারবে</a:t>
            </a:r>
            <a:r>
              <a:rPr lang="en-US" sz="2800" b="1" dirty="0">
                <a:solidFill>
                  <a:schemeClr val="tx1">
                    <a:lumMod val="75000"/>
                    <a:lumOff val="25000"/>
                  </a:schemeClr>
                </a:solidFill>
                <a:latin typeface="NikoshBAN" pitchFamily="2" charset="0"/>
                <a:cs typeface="NikoshBAN" pitchFamily="2" charset="0"/>
              </a:rPr>
              <a:t>;</a:t>
            </a:r>
            <a:endParaRPr lang="bn-BD" sz="2800" b="1" dirty="0">
              <a:solidFill>
                <a:schemeClr val="tx1">
                  <a:lumMod val="75000"/>
                  <a:lumOff val="25000"/>
                </a:schemeClr>
              </a:solidFill>
              <a:latin typeface="NikoshBAN" pitchFamily="2" charset="0"/>
              <a:cs typeface="NikoshBAN" pitchFamily="2" charset="0"/>
            </a:endParaRPr>
          </a:p>
        </p:txBody>
      </p:sp>
      <p:sp>
        <p:nvSpPr>
          <p:cNvPr id="11" name="Right Arrow 10"/>
          <p:cNvSpPr/>
          <p:nvPr/>
        </p:nvSpPr>
        <p:spPr>
          <a:xfrm>
            <a:off x="631118" y="4856131"/>
            <a:ext cx="810228" cy="659757"/>
          </a:xfrm>
          <a:prstGeom prst="rightArrow">
            <a:avLst>
              <a:gd name="adj1" fmla="val 67544"/>
              <a:gd name="adj2" fmla="val 50000"/>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800" b="1" dirty="0">
                <a:latin typeface="NikoshBAN" panose="02000000000000000000" pitchFamily="2" charset="0"/>
                <a:cs typeface="NikoshBAN" panose="02000000000000000000" pitchFamily="2" charset="0"/>
              </a:rPr>
              <a:t>৩</a:t>
            </a:r>
            <a:r>
              <a:rPr lang="en-US" sz="2800" b="1" dirty="0" smtClean="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
        <p:nvSpPr>
          <p:cNvPr id="12" name="TextBox 11"/>
          <p:cNvSpPr txBox="1"/>
          <p:nvPr/>
        </p:nvSpPr>
        <p:spPr>
          <a:xfrm>
            <a:off x="1676400" y="4828481"/>
            <a:ext cx="7249220" cy="954107"/>
          </a:xfrm>
          <a:prstGeom prst="rect">
            <a:avLst/>
          </a:prstGeom>
          <a:noFill/>
        </p:spPr>
        <p:txBody>
          <a:bodyPr wrap="square" rtlCol="0">
            <a:spAutoFit/>
          </a:bodyPr>
          <a:lstStyle/>
          <a:p>
            <a:r>
              <a:rPr lang="bn-BD" sz="2800" b="1" dirty="0">
                <a:solidFill>
                  <a:schemeClr val="tx1">
                    <a:lumMod val="75000"/>
                    <a:lumOff val="25000"/>
                  </a:schemeClr>
                </a:solidFill>
                <a:latin typeface="NikoshBAN" pitchFamily="2" charset="0"/>
                <a:cs typeface="NikoshBAN" pitchFamily="2" charset="0"/>
              </a:rPr>
              <a:t>ইসলামকে সঠিকভাবে বুঝার জন্য নিরপেক্ষ কতিপয় লেখক সম্পর্কে বর্ণনা করতে পারবে।</a:t>
            </a:r>
            <a:endParaRPr lang="en-US" sz="2800" b="1" dirty="0" smtClean="0">
              <a:solidFill>
                <a:schemeClr val="tx1">
                  <a:lumMod val="95000"/>
                  <a:lumOff val="5000"/>
                </a:schemeClr>
              </a:solidFill>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p:txBody>
          <a:bodyPr/>
          <a:lstStyle/>
          <a:p>
            <a:fld id="{5F025267-EB19-42DA-9A52-BD24810E024F}" type="datetime3">
              <a:rPr lang="en-US" smtClean="0"/>
              <a:t>9 September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sp>
        <p:nvSpPr>
          <p:cNvPr id="6" name="TextBox 5"/>
          <p:cNvSpPr txBox="1"/>
          <p:nvPr/>
        </p:nvSpPr>
        <p:spPr>
          <a:xfrm>
            <a:off x="381000" y="1744767"/>
            <a:ext cx="5593168" cy="584775"/>
          </a:xfrm>
          <a:prstGeom prst="rect">
            <a:avLst/>
          </a:prstGeom>
          <a:noFill/>
        </p:spPr>
        <p:txBody>
          <a:bodyPr wrap="square" rtlCol="0">
            <a:spAutoFit/>
          </a:bodyPr>
          <a:lstStyle/>
          <a:p>
            <a:r>
              <a:rPr lang="bn-BD" sz="3200" dirty="0">
                <a:solidFill>
                  <a:schemeClr val="tx1">
                    <a:lumMod val="75000"/>
                    <a:lumOff val="25000"/>
                  </a:schemeClr>
                </a:solidFill>
                <a:latin typeface="NikoshBAN" pitchFamily="2" charset="0"/>
                <a:cs typeface="NikoshBAN" pitchFamily="2" charset="0"/>
              </a:rPr>
              <a:t>এই পাঠ শেষে শিক্ষার্থীরা-</a:t>
            </a:r>
            <a:r>
              <a:rPr lang="bn-BD" sz="3200" dirty="0" smtClean="0">
                <a:solidFill>
                  <a:schemeClr val="tx1">
                    <a:lumMod val="75000"/>
                    <a:lumOff val="25000"/>
                  </a:schemeClr>
                </a:solidFill>
                <a:latin typeface="NikoshBAN" pitchFamily="2" charset="0"/>
                <a:cs typeface="NikoshBAN" pitchFamily="2" charset="0"/>
              </a:rPr>
              <a:t>---</a:t>
            </a:r>
            <a:endParaRPr lang="bn-BD" sz="3200" dirty="0">
              <a:solidFill>
                <a:schemeClr val="tx1">
                  <a:lumMod val="75000"/>
                  <a:lumOff val="25000"/>
                </a:schemeClr>
              </a:solidFill>
              <a:latin typeface="NikoshBAN" pitchFamily="2" charset="0"/>
              <a:cs typeface="NikoshBAN" pitchFamily="2" charset="0"/>
            </a:endParaRPr>
          </a:p>
        </p:txBody>
      </p:sp>
    </p:spTree>
    <p:extLst>
      <p:ext uri="{BB962C8B-B14F-4D97-AF65-F5344CB8AC3E}">
        <p14:creationId xmlns:p14="http://schemas.microsoft.com/office/powerpoint/2010/main" val="28152491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P spid="10"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228600"/>
            <a:ext cx="8458200" cy="836154"/>
          </a:xfrm>
          <a:prstGeom prst="roundRect">
            <a:avLst>
              <a:gd name="adj" fmla="val 15378"/>
            </a:avLst>
          </a:prstGeom>
          <a:ln/>
        </p:spPr>
        <p:style>
          <a:lnRef idx="2">
            <a:schemeClr val="accent6"/>
          </a:lnRef>
          <a:fillRef idx="1003">
            <a:schemeClr val="lt2"/>
          </a:fillRef>
          <a:effectRef idx="0">
            <a:schemeClr val="accent6"/>
          </a:effectRef>
          <a:fontRef idx="minor">
            <a:schemeClr val="dk1"/>
          </a:fontRef>
        </p:style>
        <p:txBody>
          <a:bodyPr rtlCol="0" anchor="ctr">
            <a:scene3d>
              <a:camera prst="orthographicFront"/>
              <a:lightRig rig="threePt" dir="t"/>
            </a:scene3d>
            <a:sp3d extrusionH="57150">
              <a:bevelT w="38100" h="38100" prst="slope"/>
            </a:sp3d>
          </a:bodyPr>
          <a:lstStyle/>
          <a:p>
            <a:pPr algn="ctr"/>
            <a:r>
              <a:rPr lang="ar-SA" sz="4000" dirty="0">
                <a:solidFill>
                  <a:srgbClr val="002060"/>
                </a:solidFill>
                <a:latin typeface="Arial" pitchFamily="34" charset="0"/>
                <a:cs typeface="Arial" pitchFamily="34" charset="0"/>
              </a:rPr>
              <a:t>الدرس اليوم الحوار مع الاجنبى (الجزء الاول</a:t>
            </a:r>
            <a:r>
              <a:rPr lang="ar-SA" sz="3600" dirty="0">
                <a:solidFill>
                  <a:srgbClr val="002060"/>
                </a:solidFill>
                <a:latin typeface="Arial" pitchFamily="34" charset="0"/>
                <a:cs typeface="Arial" pitchFamily="34" charset="0"/>
              </a:rPr>
              <a:t>) </a:t>
            </a:r>
            <a:endParaRPr lang="en-US" sz="3600" dirty="0">
              <a:solidFill>
                <a:srgbClr val="002060"/>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fld id="{30BD98EE-82D6-4D06-A8EE-A2ADD99F48A6}" type="datetime3">
              <a:rPr lang="en-US" smtClean="0"/>
              <a:t>9 September 2019</a:t>
            </a:fld>
            <a:endParaRPr lang="en-US"/>
          </a:p>
        </p:txBody>
      </p:sp>
      <p:sp>
        <p:nvSpPr>
          <p:cNvPr id="5" name="Footer Placeholder 4"/>
          <p:cNvSpPr>
            <a:spLocks noGrp="1"/>
          </p:cNvSpPr>
          <p:nvPr>
            <p:ph type="ftr" sz="quarter" idx="11"/>
          </p:nvPr>
        </p:nvSpPr>
        <p:spPr/>
        <p:txBody>
          <a:bodyPr/>
          <a:lstStyle/>
          <a:p>
            <a:r>
              <a:rPr lang="en-US" smtClean="0"/>
              <a:t>Barakat Ullah 01714338932</a:t>
            </a:r>
            <a:endParaRPr lang="en-US"/>
          </a:p>
        </p:txBody>
      </p:sp>
      <p:pic>
        <p:nvPicPr>
          <p:cNvPr id="3" name="Picture 2" descr="Dakhil - 2019 - Class-9 arabic.pdf - Adobe Reader"/>
          <p:cNvPicPr>
            <a:picLocks noChangeAspect="1"/>
          </p:cNvPicPr>
          <p:nvPr/>
        </p:nvPicPr>
        <p:blipFill rotWithShape="1">
          <a:blip r:embed="rId3">
            <a:extLst>
              <a:ext uri="{28A0092B-C50C-407E-A947-70E740481C1C}">
                <a14:useLocalDpi xmlns:a14="http://schemas.microsoft.com/office/drawing/2010/main" val="0"/>
              </a:ext>
            </a:extLst>
          </a:blip>
          <a:srcRect l="18095" t="24569" r="33016" b="7321"/>
          <a:stretch/>
        </p:blipFill>
        <p:spPr>
          <a:xfrm>
            <a:off x="685800" y="1295400"/>
            <a:ext cx="8153400" cy="4800600"/>
          </a:xfrm>
          <a:prstGeom prst="rect">
            <a:avLst/>
          </a:prstGeom>
        </p:spPr>
      </p:pic>
    </p:spTree>
    <p:extLst>
      <p:ext uri="{BB962C8B-B14F-4D97-AF65-F5344CB8AC3E}">
        <p14:creationId xmlns:p14="http://schemas.microsoft.com/office/powerpoint/2010/main" val="449493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59C0C-9BBD-4D1C-83D9-C8382CE0B0A3}" type="datetime3">
              <a:rPr lang="en-US" b="0" smtClean="0"/>
              <a:t>9 September 2019</a:t>
            </a:fld>
            <a:endParaRPr lang="en-US" b="0"/>
          </a:p>
        </p:txBody>
      </p:sp>
      <p:sp>
        <p:nvSpPr>
          <p:cNvPr id="3" name="Footer Placeholder 2"/>
          <p:cNvSpPr>
            <a:spLocks noGrp="1"/>
          </p:cNvSpPr>
          <p:nvPr>
            <p:ph type="ftr" sz="quarter" idx="11"/>
          </p:nvPr>
        </p:nvSpPr>
        <p:spPr/>
        <p:txBody>
          <a:bodyPr/>
          <a:lstStyle/>
          <a:p>
            <a:r>
              <a:rPr lang="en-US" b="0" smtClean="0"/>
              <a:t>Barakat Ullah 01714338932</a:t>
            </a:r>
            <a:endParaRPr lang="en-US" b="0"/>
          </a:p>
        </p:txBody>
      </p:sp>
      <p:sp>
        <p:nvSpPr>
          <p:cNvPr id="4" name="Rounded Rectangle 3"/>
          <p:cNvSpPr/>
          <p:nvPr/>
        </p:nvSpPr>
        <p:spPr>
          <a:xfrm>
            <a:off x="457200" y="228600"/>
            <a:ext cx="8357371" cy="5867400"/>
          </a:xfrm>
          <a:prstGeom prst="roundRect">
            <a:avLst>
              <a:gd name="adj" fmla="val 15378"/>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2400" i="1" u="sng" dirty="0" err="1" smtClean="0">
                <a:solidFill>
                  <a:schemeClr val="tx1"/>
                </a:solidFill>
                <a:latin typeface="NikoshBAN" pitchFamily="2" charset="0"/>
                <a:cs typeface="NikoshBAN" pitchFamily="2" charset="0"/>
              </a:rPr>
              <a:t>অনুবাদঃ</a:t>
            </a:r>
            <a:r>
              <a:rPr lang="en-US" sz="2400" i="1" u="sng" dirty="0" smtClean="0">
                <a:solidFill>
                  <a:schemeClr val="tx1"/>
                </a:solidFill>
                <a:latin typeface="NikoshBAN" pitchFamily="2" charset="0"/>
                <a:cs typeface="NikoshBAN" pitchFamily="2" charset="0"/>
              </a:rPr>
              <a:t> </a:t>
            </a:r>
            <a:r>
              <a:rPr lang="en-US" sz="2400" dirty="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কার্লস</a:t>
            </a:r>
            <a:r>
              <a:rPr lang="en-US" sz="2400" dirty="0" smtClean="0">
                <a:solidFill>
                  <a:schemeClr val="tx1"/>
                </a:solidFill>
                <a:latin typeface="NikoshBAN" pitchFamily="2" charset="0"/>
                <a:cs typeface="NikoshBAN" pitchFamily="2" charset="0"/>
              </a:rPr>
              <a:t> : </a:t>
            </a:r>
            <a:r>
              <a:rPr lang="en-US" sz="2400" dirty="0" err="1" smtClean="0">
                <a:solidFill>
                  <a:schemeClr val="tx1"/>
                </a:solidFill>
                <a:latin typeface="NikoshBAN" pitchFamily="2" charset="0"/>
                <a:cs typeface="NikoshBAN" pitchFamily="2" charset="0"/>
              </a:rPr>
              <a:t>আমি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তোমাকে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ইসলাম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সম্পর্কে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কিছু</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জিজ্ঞাসা</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করতে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চাই</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এজন্য</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বিরক্ত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হবে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a:t>
            </a:r>
            <a:r>
              <a:rPr lang="en-US" sz="2400" dirty="0" smtClean="0">
                <a:solidFill>
                  <a:schemeClr val="tx1"/>
                </a:solidFill>
                <a:latin typeface="NikoshBAN" pitchFamily="2" charset="0"/>
                <a:cs typeface="NikoshBAN" pitchFamily="2" charset="0"/>
              </a:rPr>
              <a:t>?</a:t>
            </a:r>
          </a:p>
          <a:p>
            <a:r>
              <a:rPr lang="en-US" sz="2400" dirty="0" err="1" smtClean="0">
                <a:solidFill>
                  <a:schemeClr val="tx1"/>
                </a:solidFill>
                <a:latin typeface="NikoshBAN" pitchFamily="2" charset="0"/>
                <a:cs typeface="NikoshBAN" pitchFamily="2" charset="0"/>
              </a:rPr>
              <a:t>আহমদ</a:t>
            </a:r>
            <a:r>
              <a:rPr lang="en-US" sz="2400" dirty="0" smtClean="0">
                <a:solidFill>
                  <a:schemeClr val="tx1"/>
                </a:solidFill>
                <a:latin typeface="NikoshBAN" pitchFamily="2" charset="0"/>
                <a:cs typeface="NikoshBAN" pitchFamily="2" charset="0"/>
              </a:rPr>
              <a:t> : </a:t>
            </a:r>
            <a:r>
              <a:rPr lang="en-US" sz="2400" dirty="0" err="1" smtClean="0">
                <a:solidFill>
                  <a:schemeClr val="tx1"/>
                </a:solidFill>
                <a:latin typeface="NikoshBAN" pitchFamily="2" charset="0"/>
                <a:cs typeface="NikoshBAN" pitchFamily="2" charset="0"/>
              </a:rPr>
              <a:t>এটি</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আমার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সৌভাগ্য</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জিজ্ঞাসার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জন্য</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তোমাকে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স্বাগত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জানাচ্ছি</a:t>
            </a:r>
            <a:r>
              <a:rPr lang="en-US" sz="2400" dirty="0" smtClean="0">
                <a:solidFill>
                  <a:schemeClr val="tx1"/>
                </a:solidFill>
                <a:latin typeface="NikoshBAN" pitchFamily="2" charset="0"/>
                <a:cs typeface="NikoshBAN" pitchFamily="2" charset="0"/>
              </a:rPr>
              <a:t>। </a:t>
            </a:r>
          </a:p>
          <a:p>
            <a:r>
              <a:rPr lang="en-US" sz="2400" dirty="0" err="1" smtClean="0">
                <a:solidFill>
                  <a:schemeClr val="tx1"/>
                </a:solidFill>
                <a:latin typeface="NikoshBAN" pitchFamily="2" charset="0"/>
                <a:cs typeface="NikoshBAN" pitchFamily="2" charset="0"/>
              </a:rPr>
              <a:t>কার্লস</a:t>
            </a:r>
            <a:r>
              <a:rPr lang="en-US" sz="2400" dirty="0" smtClean="0">
                <a:solidFill>
                  <a:schemeClr val="tx1"/>
                </a:solidFill>
                <a:latin typeface="NikoshBAN" pitchFamily="2" charset="0"/>
                <a:cs typeface="NikoshBAN" pitchFamily="2" charset="0"/>
              </a:rPr>
              <a:t> : </a:t>
            </a:r>
            <a:r>
              <a:rPr lang="en-US" sz="2400" dirty="0" err="1" smtClean="0">
                <a:solidFill>
                  <a:schemeClr val="tx1"/>
                </a:solidFill>
                <a:latin typeface="NikoshBAN" pitchFamily="2" charset="0"/>
                <a:cs typeface="NikoshBAN" pitchFamily="2" charset="0"/>
              </a:rPr>
              <a:t>তোমাদের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মুহাম্মদ</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নিরক্ষর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ছিলেন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পড়তে</a:t>
            </a:r>
            <a:r>
              <a:rPr lang="en-US" sz="2400" dirty="0" smtClean="0">
                <a:solidFill>
                  <a:schemeClr val="tx1"/>
                </a:solidFill>
                <a:latin typeface="NikoshBAN" pitchFamily="2" charset="0"/>
                <a:cs typeface="NikoshBAN" pitchFamily="2" charset="0"/>
              </a:rPr>
              <a:t> ও </a:t>
            </a:r>
            <a:r>
              <a:rPr lang="en-US" sz="2400" dirty="0" err="1" smtClean="0">
                <a:solidFill>
                  <a:schemeClr val="tx1"/>
                </a:solidFill>
                <a:latin typeface="NikoshBAN" pitchFamily="2" charset="0"/>
                <a:cs typeface="NikoshBAN" pitchFamily="2" charset="0"/>
              </a:rPr>
              <a:t>লিখতে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পারতেন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a:t>
            </a:r>
            <a:r>
              <a:rPr lang="en-US" sz="2400" dirty="0" smtClean="0">
                <a:solidFill>
                  <a:schemeClr val="tx1"/>
                </a:solidFill>
                <a:latin typeface="NikoshBAN" pitchFamily="2" charset="0"/>
                <a:cs typeface="NikoshBAN" pitchFamily="2" charset="0"/>
              </a:rPr>
              <a:t>? </a:t>
            </a:r>
          </a:p>
          <a:p>
            <a:r>
              <a:rPr lang="en-US" sz="2400" dirty="0" err="1" smtClean="0">
                <a:solidFill>
                  <a:schemeClr val="tx1"/>
                </a:solidFill>
                <a:latin typeface="NikoshBAN" pitchFamily="2" charset="0"/>
                <a:cs typeface="NikoshBAN" pitchFamily="2" charset="0"/>
              </a:rPr>
              <a:t>আহমদ</a:t>
            </a:r>
            <a:r>
              <a:rPr lang="en-US" sz="2400" dirty="0" smtClean="0">
                <a:solidFill>
                  <a:schemeClr val="tx1"/>
                </a:solidFill>
                <a:latin typeface="NikoshBAN" pitchFamily="2" charset="0"/>
                <a:cs typeface="NikoshBAN" pitchFamily="2" charset="0"/>
              </a:rPr>
              <a:t> : </a:t>
            </a:r>
            <a:r>
              <a:rPr lang="en-US" sz="2400" dirty="0" err="1" smtClean="0">
                <a:solidFill>
                  <a:schemeClr val="tx1"/>
                </a:solidFill>
                <a:latin typeface="NikoshBAN" pitchFamily="2" charset="0"/>
                <a:cs typeface="NikoshBAN" pitchFamily="2" charset="0"/>
              </a:rPr>
              <a:t>হ্যাঁ</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এটা</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ঠিক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আমাদের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মুহাম্মদ</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নিরক্ষর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ছিলেন</a:t>
            </a:r>
            <a:r>
              <a:rPr lang="en-US" sz="2400" dirty="0" smtClean="0">
                <a:solidFill>
                  <a:schemeClr val="tx1"/>
                </a:solidFill>
                <a:latin typeface="NikoshBAN" pitchFamily="2" charset="0"/>
                <a:cs typeface="NikoshBAN" pitchFamily="2" charset="0"/>
              </a:rPr>
              <a:t>। </a:t>
            </a:r>
          </a:p>
          <a:p>
            <a:r>
              <a:rPr lang="en-US" sz="2400" dirty="0" err="1" smtClean="0">
                <a:solidFill>
                  <a:schemeClr val="tx1"/>
                </a:solidFill>
                <a:latin typeface="NikoshBAN" pitchFamily="2" charset="0"/>
                <a:cs typeface="NikoshBAN" pitchFamily="2" charset="0"/>
              </a:rPr>
              <a:t>কার্লস</a:t>
            </a:r>
            <a:r>
              <a:rPr lang="en-US" sz="2400" dirty="0" smtClean="0">
                <a:solidFill>
                  <a:schemeClr val="tx1"/>
                </a:solidFill>
                <a:latin typeface="NikoshBAN" pitchFamily="2" charset="0"/>
                <a:cs typeface="NikoshBAN" pitchFamily="2" charset="0"/>
              </a:rPr>
              <a:t> : </a:t>
            </a:r>
            <a:r>
              <a:rPr lang="en-US" sz="2400" dirty="0" err="1" smtClean="0">
                <a:solidFill>
                  <a:schemeClr val="tx1"/>
                </a:solidFill>
                <a:latin typeface="NikoshBAN" pitchFamily="2" charset="0"/>
                <a:cs typeface="NikoshBAN" pitchFamily="2" charset="0"/>
              </a:rPr>
              <a:t>তাহলে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কিভাবে</a:t>
            </a:r>
            <a:r>
              <a:rPr lang="en-US" sz="2400" dirty="0" smtClean="0">
                <a:solidFill>
                  <a:schemeClr val="tx1"/>
                </a:solidFill>
                <a:latin typeface="NikoshBAN" pitchFamily="2" charset="0"/>
                <a:cs typeface="NikoshBAN" pitchFamily="2" charset="0"/>
              </a:rPr>
              <a:t> এ </a:t>
            </a:r>
            <a:r>
              <a:rPr lang="en-US" sz="2400" dirty="0" err="1" smtClean="0">
                <a:solidFill>
                  <a:schemeClr val="tx1"/>
                </a:solidFill>
                <a:latin typeface="NikoshBAN" pitchFamily="2" charset="0"/>
                <a:cs typeface="NikoshBAN" pitchFamily="2" charset="0"/>
              </a:rPr>
              <a:t>সকল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বৈজ্ঞানিক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তত্ত্ব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নিয়ে</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আসলেন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যা</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যুগের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মানুষ</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জানত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বর্তমানে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বিজ্ঞান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প্রমান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করেছে</a:t>
            </a:r>
            <a:r>
              <a:rPr lang="en-US" sz="2400" dirty="0" smtClean="0">
                <a:solidFill>
                  <a:schemeClr val="tx1"/>
                </a:solidFill>
                <a:latin typeface="NikoshBAN" pitchFamily="2" charset="0"/>
                <a:cs typeface="NikoshBAN" pitchFamily="2" charset="0"/>
              </a:rPr>
              <a:t>।</a:t>
            </a:r>
          </a:p>
          <a:p>
            <a:r>
              <a:rPr lang="en-US" sz="2400" dirty="0" err="1" smtClean="0">
                <a:solidFill>
                  <a:schemeClr val="tx1"/>
                </a:solidFill>
                <a:latin typeface="NikoshBAN" pitchFamily="2" charset="0"/>
                <a:cs typeface="NikoshBAN" pitchFamily="2" charset="0"/>
              </a:rPr>
              <a:t>আহমদ</a:t>
            </a:r>
            <a:r>
              <a:rPr lang="en-US" sz="2400" dirty="0" smtClean="0">
                <a:solidFill>
                  <a:schemeClr val="tx1"/>
                </a:solidFill>
                <a:latin typeface="NikoshBAN" pitchFamily="2" charset="0"/>
                <a:cs typeface="NikoshBAN" pitchFamily="2" charset="0"/>
              </a:rPr>
              <a:t> : এ </a:t>
            </a:r>
            <a:r>
              <a:rPr lang="en-US" sz="2400" dirty="0" err="1" smtClean="0">
                <a:solidFill>
                  <a:schemeClr val="tx1"/>
                </a:solidFill>
                <a:latin typeface="NikoshBAN" pitchFamily="2" charset="0"/>
                <a:cs typeface="NikoshBAN" pitchFamily="2" charset="0"/>
              </a:rPr>
              <a:t>সকল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বৈজ্ঞানিক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তত্ত্ব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নিকট</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থেকে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আসেনি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আল্লাহর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পক্ষ</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থেকে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এসেছে</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এটাই</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প্রমান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যে</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আল্লাহর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রাসূল</a:t>
            </a:r>
            <a:r>
              <a:rPr lang="en-US" sz="2400" dirty="0" smtClean="0">
                <a:solidFill>
                  <a:schemeClr val="tx1"/>
                </a:solidFill>
                <a:latin typeface="NikoshBAN" pitchFamily="2" charset="0"/>
                <a:cs typeface="NikoshBAN" pitchFamily="2" charset="0"/>
              </a:rPr>
              <a:t>। </a:t>
            </a:r>
          </a:p>
          <a:p>
            <a:r>
              <a:rPr lang="en-US" sz="2400" dirty="0" err="1" smtClean="0">
                <a:solidFill>
                  <a:schemeClr val="tx1"/>
                </a:solidFill>
                <a:latin typeface="NikoshBAN" pitchFamily="2" charset="0"/>
                <a:cs typeface="NikoshBAN" pitchFamily="2" charset="0"/>
              </a:rPr>
              <a:t>কার্লস</a:t>
            </a:r>
            <a:r>
              <a:rPr lang="en-US" sz="2400" dirty="0" smtClean="0">
                <a:solidFill>
                  <a:schemeClr val="tx1"/>
                </a:solidFill>
                <a:latin typeface="NikoshBAN" pitchFamily="2" charset="0"/>
                <a:cs typeface="NikoshBAN" pitchFamily="2" charset="0"/>
              </a:rPr>
              <a:t> : </a:t>
            </a:r>
            <a:r>
              <a:rPr lang="en-US" sz="2400" dirty="0" err="1" smtClean="0">
                <a:solidFill>
                  <a:schemeClr val="tx1"/>
                </a:solidFill>
                <a:latin typeface="NikoshBAN" pitchFamily="2" charset="0"/>
                <a:cs typeface="NikoshBAN" pitchFamily="2" charset="0"/>
              </a:rPr>
              <a:t>আরেকটি</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প্রশ্ন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ইসলাম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শুধু</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আরবদের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ধর্ম</a:t>
            </a:r>
            <a:r>
              <a:rPr lang="en-US" sz="2400" dirty="0" smtClean="0">
                <a:solidFill>
                  <a:schemeClr val="tx1"/>
                </a:solidFill>
                <a:latin typeface="NikoshBAN" pitchFamily="2" charset="0"/>
                <a:cs typeface="NikoshBAN" pitchFamily="2" charset="0"/>
              </a:rPr>
              <a:t>?</a:t>
            </a:r>
          </a:p>
          <a:p>
            <a:r>
              <a:rPr lang="en-US" sz="2400" dirty="0" err="1" smtClean="0">
                <a:solidFill>
                  <a:schemeClr val="tx1"/>
                </a:solidFill>
                <a:latin typeface="NikoshBAN" pitchFamily="2" charset="0"/>
                <a:cs typeface="NikoshBAN" pitchFamily="2" charset="0"/>
              </a:rPr>
              <a:t>আহমদ</a:t>
            </a:r>
            <a:r>
              <a:rPr lang="en-US" sz="2400" dirty="0" smtClean="0">
                <a:solidFill>
                  <a:schemeClr val="tx1"/>
                </a:solidFill>
                <a:latin typeface="NikoshBAN" pitchFamily="2" charset="0"/>
                <a:cs typeface="NikoshBAN" pitchFamily="2" charset="0"/>
              </a:rPr>
              <a:t> : </a:t>
            </a:r>
            <a:r>
              <a:rPr lang="en-US" sz="2400" dirty="0" err="1" smtClean="0">
                <a:solidFill>
                  <a:schemeClr val="tx1"/>
                </a:solidFill>
                <a:latin typeface="NikoshBAN" pitchFamily="2" charset="0"/>
                <a:cs typeface="NikoshBAN" pitchFamily="2" charset="0"/>
              </a:rPr>
              <a:t>ইসলাম</a:t>
            </a:r>
            <a:r>
              <a:rPr lang="en-US" sz="2400" dirty="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সর্বকালের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সর্বস্থানের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সকল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মানুষের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ধর্ম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বিশ্বের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মাসলমানদের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তাকাও</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ভাষা</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বংশ</a:t>
            </a:r>
            <a:r>
              <a:rPr lang="en-US" sz="2400" dirty="0" smtClean="0">
                <a:solidFill>
                  <a:schemeClr val="tx1"/>
                </a:solidFill>
                <a:latin typeface="NikoshBAN" pitchFamily="2" charset="0"/>
                <a:cs typeface="NikoshBAN" pitchFamily="2" charset="0"/>
              </a:rPr>
              <a:t> ও </a:t>
            </a:r>
            <a:r>
              <a:rPr lang="en-US" sz="2400" dirty="0" err="1" smtClean="0">
                <a:solidFill>
                  <a:schemeClr val="tx1"/>
                </a:solidFill>
                <a:latin typeface="NikoshBAN" pitchFamily="2" charset="0"/>
                <a:cs typeface="NikoshBAN" pitchFamily="2" charset="0"/>
              </a:rPr>
              <a:t>বর্ণে</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বিভিন্ন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জাতি</a:t>
            </a:r>
            <a:r>
              <a:rPr lang="en-US" sz="2400" dirty="0" smtClean="0">
                <a:solidFill>
                  <a:schemeClr val="tx1"/>
                </a:solidFill>
                <a:latin typeface="NikoshBAN" pitchFamily="2" charset="0"/>
                <a:cs typeface="NikoshBAN" pitchFamily="2" charset="0"/>
              </a:rPr>
              <a:t>। </a:t>
            </a:r>
            <a:endParaRPr lang="en-US" sz="2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26257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1317</TotalTime>
  <Words>742</Words>
  <Application>Microsoft Office PowerPoint</Application>
  <PresentationFormat>On-screen Show (4:3)</PresentationFormat>
  <Paragraphs>138</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PKM</dc:creator>
  <cp:lastModifiedBy>Miazi Computer</cp:lastModifiedBy>
  <cp:revision>356</cp:revision>
  <dcterms:created xsi:type="dcterms:W3CDTF">2015-05-23T05:54:04Z</dcterms:created>
  <dcterms:modified xsi:type="dcterms:W3CDTF">2019-09-09T18:11:13Z</dcterms:modified>
</cp:coreProperties>
</file>