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282" r:id="rId11"/>
    <p:sldId id="283" r:id="rId12"/>
    <p:sldId id="300" r:id="rId13"/>
    <p:sldId id="286" r:id="rId14"/>
    <p:sldId id="293" r:id="rId15"/>
    <p:sldId id="288" r:id="rId16"/>
    <p:sldId id="289" r:id="rId17"/>
    <p:sldId id="281" r:id="rId18"/>
    <p:sldId id="302" r:id="rId19"/>
    <p:sldId id="304" r:id="rId20"/>
    <p:sldId id="305" r:id="rId21"/>
    <p:sldId id="306" r:id="rId22"/>
    <p:sldId id="307" r:id="rId23"/>
    <p:sldId id="275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5" y="1522017"/>
            <a:ext cx="7241445" cy="50340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النص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981200"/>
            <a:ext cx="7519171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اين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تقع المملكة العربية السعودية؟</a:t>
            </a: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2480" y="3429000"/>
            <a:ext cx="8052571" cy="1828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تقع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المملكة العربية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السعودية فى شبْهِ الجزيرةِ العربيةِ-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81000"/>
            <a:ext cx="7747770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بيّنْ حدود المملكة العربية السعودية-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1" y="1676400"/>
            <a:ext cx="8509770" cy="4191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حدود السعودية  : </a:t>
            </a: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* فى شمالها كل من العراق والاردُنِ والكُوَيْت- </a:t>
            </a: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فى شرقها الامارات وقَطرِ والخليجُ العربىّ- </a:t>
            </a: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فى جنوبها سلطنة عمان واليمن- </a:t>
            </a: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فى غربها البحر الاحمرُ-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09800" y="3048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 هى بلاد الحرمين الشريفين؟ 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হারামাইন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শরীফাইনের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9279" y="1600200"/>
            <a:ext cx="8189732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 هى بلاد الحرمين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الشريفين هى المملكة العربية السعودية-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2344" y="3048000"/>
            <a:ext cx="8336667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اية دولة اكبر دول العرب وايَّتها ثانيتها؟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6090" y="4572000"/>
            <a:ext cx="8649856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الجزائر اكبر دول العرب وثانيتها المملكة العربية السعودية-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2133600"/>
            <a:ext cx="8281171" cy="6096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بلاد الحرمين الشريفين هى المملكة العربية-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895600"/>
            <a:ext cx="3592331" cy="6096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733800"/>
            <a:ext cx="8204971" cy="70612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المملكة العربية السعودية تقع فى أوروبا-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87593" y="459105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794" y="5410200"/>
            <a:ext cx="8366029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: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المملكة العربية السعودية تقع فى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اسيا-  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2809" y="1219200"/>
            <a:ext cx="8405477" cy="6477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المملكة العربية السعودية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اكبر دولة فى غرب اسيا-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fld id="{57A3CB41-1986-48A2-BE51-E3298731B478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36029" y="2133600"/>
            <a:ext cx="353137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صحيح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004" y="3657600"/>
            <a:ext cx="8357371" cy="647700"/>
          </a:xfrm>
          <a:prstGeom prst="roundRect">
            <a:avLst>
              <a:gd name="adj" fmla="val 15378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الجزائر اكبر دولة فى العرب-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36029" y="4876800"/>
            <a:ext cx="353137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صحيح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المرادفة-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2514600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قانون-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نظام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7300" y="343465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اعظم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اكبر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7302" y="4412159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حدّ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397514"/>
            <a:ext cx="33401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مساحة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7302" y="534513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تكوّن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5327340"/>
            <a:ext cx="35197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تشكّل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69734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29000" y="572985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اصغر-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اكبر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شرق-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পশিম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غرب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343399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شمال-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جنوب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 -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الجزء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752726" cy="365125"/>
          </a:xfrm>
        </p:spPr>
        <p:txBody>
          <a:bodyPr/>
          <a:lstStyle/>
          <a:p>
            <a:fld id="{63F87D87-372A-443C-BBA8-9FC45AA4F790}" type="datetime3">
              <a:rPr lang="en-US" smtClean="0"/>
              <a:t>10 September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61764" y="1524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470838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صيغ الماضى من الفقرة ثم حولها الى المضارع-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2829579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392566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يتشكلُ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925669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تشَكَّلَ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2" y="2829579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43103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423419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المضارع من الفقرة ثم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حولها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الى الماضى 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1882914"/>
            <a:ext cx="3733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3158010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وَقَعتْ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158011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تقع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1882914"/>
            <a:ext cx="3352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407806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حدَّ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4078069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يحدُّ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354273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4627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466532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38658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67200" y="1981200"/>
            <a:ext cx="44196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اكبرُ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3400" y="2590800"/>
            <a:ext cx="43434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اسم التفضيل-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3200400"/>
            <a:ext cx="43433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كرم- يكرم-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الكبير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ك+ ب+ ر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664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اعظم-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838201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تشكَّل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تفعُّل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التشكل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ش+ك+ل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صحيح</a:t>
            </a:r>
            <a:endParaRPr lang="ar-SA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تكونُ-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اذكر جمعا من المفرد ثم اجعله فى جملة مفيدة من عندك-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0580" y="1882914"/>
            <a:ext cx="14808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المفرد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5458" y="2770257"/>
            <a:ext cx="149134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الجمع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2" name="Left Arrow 1"/>
          <p:cNvSpPr/>
          <p:nvPr/>
        </p:nvSpPr>
        <p:spPr>
          <a:xfrm>
            <a:off x="5279571" y="1882914"/>
            <a:ext cx="1676400" cy="707886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24200" y="1919200"/>
            <a:ext cx="19797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مملكة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5279571" y="2737600"/>
            <a:ext cx="1676400" cy="707886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22021" y="2799285"/>
            <a:ext cx="19797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ممالِكُ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2715" y="3810000"/>
            <a:ext cx="149134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الجملة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5303521" y="3797458"/>
            <a:ext cx="1676400" cy="707886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7200" y="3859143"/>
            <a:ext cx="466851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انتشرتْ فِتنةُ قادِيانية فى الممالك الاسلامية- 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08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80580" y="381000"/>
            <a:ext cx="144839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المفرد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5458" y="1268343"/>
            <a:ext cx="145868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الجمع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2" name="Left Arrow 1"/>
          <p:cNvSpPr/>
          <p:nvPr/>
        </p:nvSpPr>
        <p:spPr>
          <a:xfrm>
            <a:off x="5279571" y="380999"/>
            <a:ext cx="1676798" cy="64646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24200" y="417286"/>
            <a:ext cx="19363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دولة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5279571" y="1235685"/>
            <a:ext cx="1676798" cy="64646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22021" y="1297371"/>
            <a:ext cx="19363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دول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ُ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2715" y="2308086"/>
            <a:ext cx="145868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الجملة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5303521" y="2295543"/>
            <a:ext cx="1676798" cy="64646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7200" y="2357230"/>
            <a:ext cx="45662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تشكلت الامم المتحدة بدول العالم</a:t>
            </a:r>
            <a:endParaRPr lang="en-US" sz="32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7687" y="3357770"/>
            <a:ext cx="144839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المفرد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2565" y="4245113"/>
            <a:ext cx="145868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الجمع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5316678" y="3357769"/>
            <a:ext cx="1639691" cy="64646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61307" y="3394056"/>
            <a:ext cx="19363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نظام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5316678" y="4212455"/>
            <a:ext cx="1639691" cy="64646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59128" y="4274141"/>
            <a:ext cx="19363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انظِمة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822" y="5284856"/>
            <a:ext cx="145868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الجملة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5340628" y="5272313"/>
            <a:ext cx="1639691" cy="64646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4307" y="5334000"/>
            <a:ext cx="456628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اتّباع انظمة الدولة ضرورىّ- </a:t>
            </a:r>
            <a:endParaRPr lang="en-US" sz="32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200400"/>
            <a:ext cx="7239000" cy="0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43204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16" grpId="0" animBg="1"/>
      <p:bldP spid="17" grpId="0" animBg="1"/>
      <p:bldP spid="19" grpId="0" animBg="1"/>
      <p:bldP spid="20" grpId="0" animBg="1"/>
      <p:bldP spid="25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858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8288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9759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4374429" cy="3276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الثامنة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10 September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152400" y="838200"/>
            <a:ext cx="35052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17788" r="41428" b="12629"/>
          <a:stretch/>
        </p:blipFill>
        <p:spPr>
          <a:xfrm>
            <a:off x="4114800" y="762000"/>
            <a:ext cx="4267200" cy="475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013" y="3111043"/>
            <a:ext cx="256698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শরীফ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7140" y="3210580"/>
            <a:ext cx="23290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5760" y="5892224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38600"/>
            <a:ext cx="3267134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" y="1141640"/>
            <a:ext cx="3352800" cy="1877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85" y="1141640"/>
            <a:ext cx="3828715" cy="19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38499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بلاد الحرمين الشريفين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হারামাইন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শরীফাইনের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ar-SA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990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953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886200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القول جمل خاطئة وصحيحة-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667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2590800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5160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133281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كلمات مترادفة و متضادة-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3" name="Picture 2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28107" r="32698" b="19705"/>
          <a:stretch/>
        </p:blipFill>
        <p:spPr>
          <a:xfrm>
            <a:off x="533400" y="1295400"/>
            <a:ext cx="8245094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10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304800" y="304800"/>
            <a:ext cx="8458200" cy="5715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হারামাইন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শরীফাইনের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উপদ্বীপে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অনুরূপভাবে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আলজেরিয়ার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সীমানায়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ইরাক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জর্দান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কুয়েত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আমিরাত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দক্ষিনে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ইয়েমেন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1348</TotalTime>
  <Words>827</Words>
  <Application>Microsoft Office PowerPoint</Application>
  <PresentationFormat>On-screen Show (4:3)</PresentationFormat>
  <Paragraphs>232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Miazi Computer</cp:lastModifiedBy>
  <cp:revision>364</cp:revision>
  <dcterms:created xsi:type="dcterms:W3CDTF">2015-05-23T05:54:04Z</dcterms:created>
  <dcterms:modified xsi:type="dcterms:W3CDTF">2019-09-10T08:03:01Z</dcterms:modified>
</cp:coreProperties>
</file>