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6"/>
  </p:notesMasterIdLst>
  <p:sldIdLst>
    <p:sldId id="257" r:id="rId2"/>
    <p:sldId id="278" r:id="rId3"/>
    <p:sldId id="258" r:id="rId4"/>
    <p:sldId id="290" r:id="rId5"/>
    <p:sldId id="259" r:id="rId6"/>
    <p:sldId id="260" r:id="rId7"/>
    <p:sldId id="262" r:id="rId8"/>
    <p:sldId id="263" r:id="rId9"/>
    <p:sldId id="291" r:id="rId10"/>
    <p:sldId id="282" r:id="rId11"/>
    <p:sldId id="283" r:id="rId12"/>
    <p:sldId id="300" r:id="rId13"/>
    <p:sldId id="286" r:id="rId14"/>
    <p:sldId id="293" r:id="rId15"/>
    <p:sldId id="288" r:id="rId16"/>
    <p:sldId id="289" r:id="rId17"/>
    <p:sldId id="281" r:id="rId18"/>
    <p:sldId id="302" r:id="rId19"/>
    <p:sldId id="304" r:id="rId20"/>
    <p:sldId id="305" r:id="rId21"/>
    <p:sldId id="306" r:id="rId22"/>
    <p:sldId id="307" r:id="rId23"/>
    <p:sldId id="275" r:id="rId24"/>
    <p:sldId id="29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86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4F3E9-DD95-49B6-8E07-98F0AAD2557A}" type="datetimeFigureOut">
              <a:rPr lang="en-US" smtClean="0"/>
              <a:pPr/>
              <a:t>10-Sep-19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9C2AA-A30E-43D7-8E26-AF52DA9A0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952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37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n-BD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626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06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06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06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06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06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06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37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37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00A1E7A8-ED48-47FB-BA37-62393700E6DD}" type="datetime1">
              <a:rPr lang="en-US" smtClean="0"/>
              <a:t>10-Sep-19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815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00A1E7A8-ED48-47FB-BA37-62393700E6DD}" type="datetime1">
              <a:rPr lang="en-US" smtClean="0"/>
              <a:t>10-Sep-19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815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370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CF4F62-3C76-4EB7-B99E-6C0D7D67527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ggggggggggg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23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D9C7C-FC3E-4279-97A6-3BEDDFEF189E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13264-A9D7-4C47-A5E4-1CC2FD7B7B05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0EED2-9A74-49A2-8464-DC03BCAC2057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690F-9E27-4BCA-9469-A1B069A7D879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560E7-5EC8-411C-980D-8BEF2319FEB8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C24E5-FE6C-4A76-A660-255BB6F35769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9C0C-9BBD-4D1C-83D9-C8382CE0B0A3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026E7-70DA-4F4D-B5C5-21242DF6063D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63F9F-C3FD-4475-ACE4-91E26BD35BC1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66A6D-7AA8-4BB3-AAF4-A1129574743F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60295-B623-403E-BED2-A60B2C6ABA01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7C1996A-A21D-4774-8B44-0FF6150D293E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3C71599-210A-474C-8258-8A9E7F841B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hf sldNum="0" hdr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2000" y="228600"/>
            <a:ext cx="7543800" cy="1200329"/>
          </a:xfrm>
          <a:prstGeom prst="rect">
            <a:avLst/>
          </a:prstGeom>
          <a:solidFill>
            <a:srgbClr val="92D050"/>
          </a:solidFill>
          <a:ln>
            <a:solidFill>
              <a:schemeClr val="tx2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اهلا و سهلا </a:t>
            </a:r>
            <a:endParaRPr lang="en-US" sz="72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155" y="1522017"/>
            <a:ext cx="7241445" cy="50340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01450-5335-442A-9B37-21432325CD28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8462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29884" y="405825"/>
            <a:ext cx="5723616" cy="769441"/>
          </a:xfrm>
          <a:prstGeom prst="rect">
            <a:avLst/>
          </a:prstGeom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bn-BD" sz="4400" b="1" dirty="0">
                <a:latin typeface="NikoshBAN" pitchFamily="2" charset="0"/>
                <a:cs typeface="NikoshBAN" pitchFamily="2" charset="0"/>
              </a:rPr>
              <a:t>শিক্ষক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ar-SA" sz="4400" b="1" dirty="0" smtClean="0">
                <a:latin typeface="NikoshBAN" pitchFamily="2" charset="0"/>
                <a:cs typeface="NikoshBAN" pitchFamily="2" charset="0"/>
              </a:rPr>
              <a:t>تعريف المعلم</a:t>
            </a:r>
            <a:r>
              <a:rPr lang="ar-SA" sz="4400" b="1" dirty="0" smtClean="0">
                <a:latin typeface="NikoshBAN" pitchFamily="2" charset="0"/>
              </a:rPr>
              <a:t> 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VIP\Pictures\Saved Pictures\received_208308798171572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2925084" cy="365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4800" y="4724400"/>
            <a:ext cx="8610600" cy="2000548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মুহাম্মদ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বরকত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উল্লাহ</a:t>
            </a:r>
            <a:r>
              <a:rPr lang="ar-SA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সহ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কা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মৌলভী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রামচন্দ্রপুর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কাসেমিয়া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ছিদ্দিকিয়া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ফাযিল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endParaRPr lang="bn-BD" sz="40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হাজিগঞ্জ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মোবাইল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নং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০১৭১৪৩৩৮৯৩২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ই-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 miazient.barakat@gmail.com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581400" y="1305074"/>
            <a:ext cx="5190216" cy="33395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SA" sz="3200" b="1" dirty="0" smtClean="0">
                <a:latin typeface="NikoshBAN" pitchFamily="2" charset="0"/>
                <a:cs typeface="NikoshBAN" pitchFamily="2" charset="0"/>
              </a:rPr>
              <a:t>محمد بركت الله</a:t>
            </a:r>
            <a:endParaRPr lang="ar-SA" sz="3200" dirty="0" smtClean="0"/>
          </a:p>
          <a:p>
            <a:pPr algn="r" rtl="1"/>
            <a:r>
              <a:rPr lang="ar-SA" sz="2800" b="1" dirty="0" smtClean="0">
                <a:latin typeface="NikoshBAN" pitchFamily="2" charset="0"/>
                <a:cs typeface="NikoshBAN" pitchFamily="2" charset="0"/>
              </a:rPr>
              <a:t>مساعد مؤلفى (العربى)</a:t>
            </a:r>
          </a:p>
          <a:p>
            <a:pPr algn="r" rtl="1"/>
            <a:r>
              <a:rPr lang="ar-SA" sz="2800" b="1" dirty="0" smtClean="0">
                <a:latin typeface="NikoshBAN" pitchFamily="2" charset="0"/>
                <a:cs typeface="NikoshBAN" pitchFamily="2" charset="0"/>
              </a:rPr>
              <a:t>المدرسة الفاضل القاسمية الصديقية </a:t>
            </a:r>
          </a:p>
          <a:p>
            <a:pPr algn="r" rtl="1"/>
            <a:r>
              <a:rPr lang="ar-SA" sz="2800" b="1" dirty="0" smtClean="0">
                <a:latin typeface="NikoshBAN" pitchFamily="2" charset="0"/>
                <a:cs typeface="NikoshBAN" pitchFamily="2" charset="0"/>
              </a:rPr>
              <a:t>برام ساندربور</a:t>
            </a:r>
          </a:p>
          <a:p>
            <a:pPr algn="r" rtl="1"/>
            <a:r>
              <a:rPr lang="ar-SA" sz="2800" b="1" dirty="0" smtClean="0">
                <a:latin typeface="NikoshBAN" pitchFamily="2" charset="0"/>
                <a:cs typeface="NikoshBAN" pitchFamily="2" charset="0"/>
              </a:rPr>
              <a:t>حاجى غنج- ساند بور-</a:t>
            </a:r>
          </a:p>
          <a:p>
            <a:pPr algn="r" rtl="1"/>
            <a:r>
              <a:rPr lang="ar-SA" sz="2800" b="1" dirty="0" smtClean="0">
                <a:latin typeface="NikoshBAN" pitchFamily="2" charset="0"/>
                <a:cs typeface="NikoshBAN" pitchFamily="2" charset="0"/>
              </a:rPr>
              <a:t>الجوال: </a:t>
            </a:r>
            <a:r>
              <a:rPr lang="ar-SA" sz="2800" b="1" dirty="0" smtClean="0">
                <a:latin typeface="Arial"/>
                <a:cs typeface="Arial"/>
              </a:rPr>
              <a:t>٠١٧١٤٣٣٨٩٣٢</a:t>
            </a:r>
          </a:p>
          <a:p>
            <a:pPr algn="r" rtl="1"/>
            <a:r>
              <a:rPr lang="ar-SA" sz="2800" b="1" dirty="0" smtClean="0">
                <a:latin typeface="Arial"/>
                <a:cs typeface="Arial"/>
              </a:rPr>
              <a:t>التاريخ: ١٠-٠٩-٢٠١٩</a:t>
            </a:r>
            <a:endParaRPr lang="ar-SA" sz="28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2BF4F-96DD-4283-AE57-53953E64EF41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37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76400" y="787052"/>
            <a:ext cx="5793810" cy="830997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ar-SA" sz="4800" dirty="0" smtClean="0">
                <a:latin typeface="NikoshBAN" pitchFamily="2" charset="0"/>
                <a:cs typeface="NikoshBAN" pitchFamily="2" charset="0"/>
              </a:rPr>
              <a:t>تعريف الدرس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33399" y="2057400"/>
            <a:ext cx="4026647" cy="3733800"/>
          </a:xfrm>
          <a:prstGeom prst="ellipse">
            <a:avLst/>
          </a:prstGeom>
          <a:solidFill>
            <a:srgbClr val="00B0F0"/>
          </a:solidFill>
          <a:ln>
            <a:solidFill>
              <a:schemeClr val="tx2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দশম</a:t>
            </a:r>
            <a:endParaRPr lang="bn-IN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আরবি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১ম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পত্র</a:t>
            </a: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ar-SA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8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bn-IN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 – ৫০ মিনিট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724400" y="2057400"/>
            <a:ext cx="4026647" cy="3733800"/>
          </a:xfrm>
          <a:prstGeom prst="ellipse">
            <a:avLst/>
          </a:prstGeom>
          <a:solidFill>
            <a:srgbClr val="00B0F0"/>
          </a:solidFill>
          <a:ln>
            <a:solidFill>
              <a:schemeClr val="tx2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الصف  العاشر-</a:t>
            </a:r>
            <a:endParaRPr lang="bn-IN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ar-SA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الموضوع: اللغة العربية الاتصالية-</a:t>
            </a: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 rtl="1"/>
            <a:r>
              <a:rPr lang="ar-SA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الوحدة الثامنة</a:t>
            </a:r>
            <a:endParaRPr lang="bn-IN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ar-SA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الوقت : </a:t>
            </a:r>
            <a:r>
              <a:rPr lang="ar-SA" sz="3200" dirty="0" smtClean="0">
                <a:solidFill>
                  <a:schemeClr val="tx1"/>
                </a:solidFill>
                <a:latin typeface="Arial"/>
                <a:cs typeface="Arial"/>
              </a:rPr>
              <a:t>٥٠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2D1C5-4202-42F3-AEE1-1B5F5070F4AC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226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1" animBg="1"/>
      <p:bldP spid="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6A6D0-AB93-471D-A818-0893C149D02A}" type="datetime3">
              <a:rPr lang="en-US" smtClean="0"/>
              <a:t>10 September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pic>
        <p:nvPicPr>
          <p:cNvPr id="6" name="Picture 5" descr="Dakhil - 2019 - Class-9 arabic.pdf - Adobe Read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87" t="10814" r="29520" b="21111"/>
          <a:stretch/>
        </p:blipFill>
        <p:spPr>
          <a:xfrm>
            <a:off x="152400" y="838200"/>
            <a:ext cx="3505200" cy="4668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 descr="Dakhil - 2019 - Class-9 arabic.pdf - Adobe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7" t="17788" r="41428" b="12629"/>
          <a:stretch/>
        </p:blipFill>
        <p:spPr>
          <a:xfrm>
            <a:off x="4114800" y="762000"/>
            <a:ext cx="4267200" cy="4752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184369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2747" y="316217"/>
            <a:ext cx="8626453" cy="707886"/>
          </a:xfrm>
          <a:prstGeom prst="rect">
            <a:avLst/>
          </a:prstGeom>
          <a:solidFill>
            <a:srgbClr val="00B05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b="1" dirty="0" err="1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bn-BD" sz="4000" b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দেখে</a:t>
            </a:r>
            <a:r>
              <a:rPr lang="en-GB" sz="4000" b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GB" sz="4000" b="1" dirty="0" err="1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GB" sz="4000" b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000" b="1" dirty="0" err="1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ar-SA" sz="4000" b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انظروا الى الصور و قولوا - </a:t>
            </a:r>
            <a:endParaRPr lang="en-US" sz="4000" b="1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2013" y="3111043"/>
            <a:ext cx="2566987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মক্কা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শরীফ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7140" y="3210580"/>
            <a:ext cx="2329060" cy="5232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মদীনা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শরীফ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05760" y="5892224"/>
            <a:ext cx="2895600" cy="58477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আরাফার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ময়দান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BFB1F-E8F0-4A3E-9870-03033E81F196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4038600"/>
            <a:ext cx="3267134" cy="16859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42" y="1141640"/>
            <a:ext cx="3352800" cy="18775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485" y="1141640"/>
            <a:ext cx="3828715" cy="1969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5034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8653" y="3886200"/>
            <a:ext cx="7350947" cy="1384995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ar-SA" sz="48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بلاد الحرمين الشريفين</a:t>
            </a:r>
            <a:endParaRPr lang="en-US" sz="48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spcBef>
                <a:spcPct val="0"/>
              </a:spcBef>
            </a:pPr>
            <a:r>
              <a:rPr lang="en-US" sz="36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হারামাইন</a:t>
            </a:r>
            <a:r>
              <a:rPr lang="en-US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শরীফাইনের</a:t>
            </a:r>
            <a:r>
              <a:rPr lang="en-US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দেশ</a:t>
            </a:r>
            <a:endParaRPr lang="ar-SA" sz="3600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own Arrow Callout 3"/>
          <p:cNvSpPr/>
          <p:nvPr/>
        </p:nvSpPr>
        <p:spPr>
          <a:xfrm>
            <a:off x="1676400" y="990600"/>
            <a:ext cx="5791200" cy="2514600"/>
          </a:xfrm>
          <a:prstGeom prst="downArrowCallou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8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اعلان الدرس</a:t>
            </a:r>
            <a:endParaRPr lang="en-US" sz="4800" b="1" dirty="0" smtClean="0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8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4800" b="1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66320-EA34-4963-9183-2B3FCDB4CDA5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660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>
          <a:xfrm>
            <a:off x="703552" y="3953788"/>
            <a:ext cx="810228" cy="659757"/>
          </a:xfrm>
          <a:prstGeom prst="rightArrow">
            <a:avLst>
              <a:gd name="adj1" fmla="val 67544"/>
              <a:gd name="adj2" fmla="val 50000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89980" y="3886200"/>
            <a:ext cx="72492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يمكن ان يقول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القول جمل خاطئة وصحيحة- </a:t>
            </a:r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শুদ্ধ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81199" y="771198"/>
            <a:ext cx="5791201" cy="836154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5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</a:t>
            </a:r>
            <a:r>
              <a:rPr lang="bn-BD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খনফল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r-SA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تنافع العلم </a:t>
            </a:r>
            <a:endParaRPr lang="bn-BD" sz="48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03552" y="2667000"/>
            <a:ext cx="810228" cy="659757"/>
          </a:xfrm>
          <a:prstGeom prst="rightArrow">
            <a:avLst>
              <a:gd name="adj1" fmla="val 67544"/>
              <a:gd name="adj2" fmla="val 50000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1.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13780" y="2590800"/>
            <a:ext cx="74778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يمكن ان يقول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الاجابة السؤال من النص- </a:t>
            </a:r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নস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প্রশ্নের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631118" y="5160931"/>
            <a:ext cx="810228" cy="659757"/>
          </a:xfrm>
          <a:prstGeom prst="rightArrow">
            <a:avLst>
              <a:gd name="adj1" fmla="val 67544"/>
              <a:gd name="adj2" fmla="val 50000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5133281"/>
            <a:ext cx="72492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يمكن ان يقول كلمات مترادفة و متضادة- </a:t>
            </a:r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সমার্থক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বিপরীত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5267-EB19-42DA-9A52-BD24810E024F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2491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 animBg="1"/>
      <p:bldP spid="9" grpId="0" animBg="1"/>
      <p:bldP spid="10" grpId="0"/>
      <p:bldP spid="11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219200" y="228600"/>
            <a:ext cx="6477000" cy="836154"/>
          </a:xfrm>
          <a:prstGeom prst="roundRect">
            <a:avLst>
              <a:gd name="adj" fmla="val 15378"/>
            </a:avLst>
          </a:prstGeom>
          <a:ln/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en-US" sz="48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পঠিত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নস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 </a:t>
            </a:r>
            <a:r>
              <a:rPr lang="ar-SA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النص المدروس</a:t>
            </a:r>
            <a:endParaRPr lang="bn-BD" sz="48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D98EE-82D6-4D06-A8EE-A2ADD99F48A6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pic>
        <p:nvPicPr>
          <p:cNvPr id="3" name="Picture 2" descr="Dakhil - 2019 - Class-9 arabic.pdf - Adobe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48" t="28107" r="32698" b="19705"/>
          <a:stretch/>
        </p:blipFill>
        <p:spPr>
          <a:xfrm>
            <a:off x="533400" y="1295400"/>
            <a:ext cx="8245094" cy="48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94930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E30E6-0D08-47DF-A15F-A7A007C19149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2" name="Round Same Side Corner Rectangle 1"/>
          <p:cNvSpPr/>
          <p:nvPr/>
        </p:nvSpPr>
        <p:spPr>
          <a:xfrm>
            <a:off x="304800" y="304800"/>
            <a:ext cx="8458200" cy="571500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/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অনুবাদ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: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হারামাইন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শরীফাইনের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দেশ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সৌদি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আরব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রাজতান্ত্রিক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আরব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দেশ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আরব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উপদ্বীপে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অবস্থিত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আয়তনে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পশ্চিম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এশিয়ার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দেশ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আরব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উপদ্বীপের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বিরাট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অনুরূপভাবে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আলজেরিয়ার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বৃহত্তম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আরব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রাষ্ট্র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এটির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সীমানায়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ইরাক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জর্দান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কুয়েত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পূর্বে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আমিরাত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কাতার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আরব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উপসাগর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দক্ষিনে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ওমান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সাম্রাজ্য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ইয়েমেন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পশ্চিমে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লোহিত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সাগর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045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219200" y="457200"/>
            <a:ext cx="6477000" cy="1295400"/>
          </a:xfrm>
          <a:prstGeom prst="roundRect">
            <a:avLst>
              <a:gd name="adj" fmla="val 15378"/>
            </a:avLst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003">
            <a:schemeClr val="lt2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الاسئلة من النص واجوبتها- </a:t>
            </a:r>
          </a:p>
          <a:p>
            <a:pPr algn="ctr"/>
            <a:r>
              <a:rPr lang="en-US" sz="40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নস</a:t>
            </a:r>
            <a:r>
              <a:rPr lang="en-US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প্রশ্নোত্তর</a:t>
            </a:r>
            <a:endParaRPr lang="bn-BD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143000" y="1981200"/>
            <a:ext cx="7519171" cy="11430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١)  اين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تقع المملكة العربية السعودية؟</a:t>
            </a:r>
            <a:r>
              <a:rPr lang="en-US" sz="40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সৌদি</a:t>
            </a:r>
            <a:r>
              <a:rPr lang="en-US" sz="32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আরব</a:t>
            </a:r>
            <a:r>
              <a:rPr lang="en-US" sz="32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32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অবস্থিত</a:t>
            </a:r>
            <a:r>
              <a:rPr lang="en-US" sz="32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ar-SA" sz="32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92480" y="3429000"/>
            <a:ext cx="8052571" cy="18288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3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الجواب: </a:t>
            </a:r>
            <a:r>
              <a:rPr lang="ar-SA" sz="3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تقع </a:t>
            </a:r>
            <a:r>
              <a:rPr lang="ar-SA" sz="3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المملكة العربية </a:t>
            </a:r>
            <a:r>
              <a:rPr lang="ar-SA" sz="3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السعودية فى شبْهِ الجزيرةِ العربيةِ- </a:t>
            </a:r>
            <a:endParaRPr lang="ar-SA" sz="36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F4A83-820B-417E-84A7-1BB82DD432BB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5948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066800" y="381000"/>
            <a:ext cx="7747770" cy="11049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٢) 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بيّنْ حدود المملكة العربية السعودية- </a:t>
            </a:r>
            <a:endParaRPr lang="en-US" sz="4000" b="1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সৌদি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আরবের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সীমানা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ar-SA" sz="28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04801" y="1676400"/>
            <a:ext cx="8509770" cy="41910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الجواب: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حدود السعودية  : </a:t>
            </a:r>
          </a:p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* فى شمالها كل من العراق والاردُنِ والكُوَيْت- </a:t>
            </a:r>
          </a:p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* فى شرقها الامارات وقَطرِ والخليجُ العربىّ- </a:t>
            </a:r>
          </a:p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* فى جنوبها سلطنة عمان واليمن- </a:t>
            </a:r>
          </a:p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* فى غربها البحر الاحمرُ- </a:t>
            </a:r>
            <a:endParaRPr lang="ar-SA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23B7-FE76-47A2-BAB5-097F90635509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4892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09800" y="304800"/>
            <a:ext cx="6569211" cy="11049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٣) 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ما هى بلاد الحرمين الشريفين؟  </a:t>
            </a:r>
            <a:endParaRPr lang="ar-SA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হারামাইন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শরীফাইনের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দেশ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ar-SA" sz="28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89279" y="1600200"/>
            <a:ext cx="8189732" cy="12192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الجواب: </a:t>
            </a:r>
            <a:r>
              <a:rPr lang="ar-SA" sz="40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ما هى بلاد الحرمين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الشريفين هى المملكة العربية السعودية-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823B7-FE76-47A2-BAB5-097F90635509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42344" y="3048000"/>
            <a:ext cx="8336667" cy="116205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٤) 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اية دولة اكبر دول العرب وايَّتها ثانيتها؟ </a:t>
            </a:r>
            <a:endParaRPr lang="ar-SA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সর্ববৃহ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ৎ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আরব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দেশ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2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ar-SA" sz="28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76090" y="4572000"/>
            <a:ext cx="8649856" cy="14478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الجواب: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الجزائر اكبر دول العرب وثانيتها المملكة العربية السعودية- </a:t>
            </a:r>
            <a:endParaRPr lang="ar-SA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5610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81000" y="2133600"/>
            <a:ext cx="8281171" cy="609600"/>
          </a:xfrm>
          <a:prstGeom prst="roundRect">
            <a:avLst>
              <a:gd name="adj" fmla="val 15378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١) 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بلاد الحرمين الشريفين هى المملكة العربية-</a:t>
            </a:r>
            <a:endParaRPr lang="ar-SA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9600" y="381000"/>
            <a:ext cx="8229599" cy="14478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ar-SA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كتابة الصحيح أو الخطأ مع تصحيح الخطأ:</a:t>
            </a:r>
          </a:p>
          <a:p>
            <a:pPr algn="ctr"/>
            <a:r>
              <a:rPr lang="en-US" sz="4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ভুল</a:t>
            </a:r>
            <a:r>
              <a:rPr lang="en-US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সংশোধনসহ</a:t>
            </a:r>
            <a:r>
              <a:rPr lang="en-US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অথবা</a:t>
            </a:r>
            <a:r>
              <a:rPr lang="en-US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ভুল</a:t>
            </a:r>
            <a:r>
              <a:rPr lang="en-US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লিখন</a:t>
            </a:r>
            <a:r>
              <a:rPr lang="en-US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ar-SA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bn-BD" sz="44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CE89E-1211-4198-84FF-7FA4CFF73555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105400" y="2895600"/>
            <a:ext cx="3592331" cy="609600"/>
          </a:xfrm>
          <a:prstGeom prst="roundRect">
            <a:avLst>
              <a:gd name="adj" fmla="val 15378"/>
            </a:avLst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3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الجواب: الصحيح</a:t>
            </a:r>
            <a:endParaRPr lang="ar-SA" sz="36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09600" y="3733800"/>
            <a:ext cx="8204971" cy="706120"/>
          </a:xfrm>
          <a:prstGeom prst="roundRect">
            <a:avLst>
              <a:gd name="adj" fmla="val 15378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٢) 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المملكة العربية السعودية تقع فى أوروبا- </a:t>
            </a:r>
            <a:endParaRPr lang="ar-SA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187593" y="4591050"/>
            <a:ext cx="2601578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الجواب: خطأ-</a:t>
            </a:r>
            <a:endParaRPr lang="ar-SA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21794" y="5410200"/>
            <a:ext cx="8366029" cy="6858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3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الصحيح : </a:t>
            </a:r>
            <a:r>
              <a:rPr lang="ar-SA" sz="3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المملكة العربية السعودية تقع فى </a:t>
            </a:r>
            <a:r>
              <a:rPr lang="ar-SA" sz="3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اسيا-   </a:t>
            </a:r>
            <a:endParaRPr lang="ar-SA" sz="36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0764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1" grpId="0" animBg="1"/>
      <p:bldP spid="14" grpId="0" animBg="1"/>
      <p:bldP spid="10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372809" y="1219200"/>
            <a:ext cx="8405477" cy="647700"/>
          </a:xfrm>
          <a:prstGeom prst="roundRect">
            <a:avLst>
              <a:gd name="adj" fmla="val 15378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3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٣) </a:t>
            </a:r>
            <a:r>
              <a:rPr lang="ar-SA" sz="36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المملكة العربية السعودية </a:t>
            </a:r>
            <a:r>
              <a:rPr lang="ar-SA" sz="36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اكبر دولة فى غرب اسيا- </a:t>
            </a:r>
            <a:endParaRPr lang="ar-SA" sz="36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172200" y="6416675"/>
            <a:ext cx="2514600" cy="365125"/>
          </a:xfrm>
        </p:spPr>
        <p:txBody>
          <a:bodyPr/>
          <a:lstStyle/>
          <a:p>
            <a:fld id="{57A3CB41-1986-48A2-BE51-E3298731B478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199" y="6416675"/>
            <a:ext cx="3352801" cy="365125"/>
          </a:xfrm>
        </p:spPr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236029" y="2133600"/>
            <a:ext cx="3531371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الجواب: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صحيح</a:t>
            </a:r>
            <a:endParaRPr lang="ar-SA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68004" y="3657600"/>
            <a:ext cx="8357371" cy="647700"/>
          </a:xfrm>
          <a:prstGeom prst="roundRect">
            <a:avLst>
              <a:gd name="adj" fmla="val 15378"/>
            </a:avLst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٤)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الجزائر اكبر دولة فى العرب- </a:t>
            </a:r>
            <a:endParaRPr lang="ar-SA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236029" y="4876800"/>
            <a:ext cx="3531371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الجواب: </a:t>
            </a:r>
            <a:r>
              <a:rPr lang="ar-SA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صحيح</a:t>
            </a:r>
            <a:endParaRPr lang="ar-SA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4580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  <p:bldP spid="10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914400" y="349619"/>
            <a:ext cx="7315200" cy="836154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en-US" sz="4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সমার্থক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r-SA" sz="48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الالفاظ المرادفة- 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48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81600" y="1600200"/>
            <a:ext cx="3352799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الكلمات المذكورة </a:t>
            </a:r>
            <a:endParaRPr lang="en-US" sz="48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7300" y="2514600"/>
            <a:ext cx="205739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قانون- </a:t>
            </a:r>
            <a:endParaRPr lang="en-US" sz="44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68900" y="2514601"/>
            <a:ext cx="3352799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নীতি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نظام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9600" y="1600200"/>
            <a:ext cx="3352799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الالفاظ المرادفة</a:t>
            </a:r>
            <a:endParaRPr lang="en-US" sz="48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57300" y="3434658"/>
            <a:ext cx="205739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اعظم</a:t>
            </a:r>
            <a:endParaRPr lang="en-US" sz="44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68900" y="3434659"/>
            <a:ext cx="3352799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اكبر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57302" y="4412159"/>
            <a:ext cx="205739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حدّ</a:t>
            </a:r>
            <a:endParaRPr lang="en-US" sz="44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81600" y="4397514"/>
            <a:ext cx="3340100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0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আয়তন</a:t>
            </a:r>
            <a:r>
              <a:rPr lang="en-US" sz="40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مساحة</a:t>
            </a:r>
            <a:endParaRPr lang="en-US" sz="4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57302" y="5345138"/>
            <a:ext cx="205739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تكوّن</a:t>
            </a:r>
            <a:endParaRPr lang="en-US" sz="44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29200" y="5327340"/>
            <a:ext cx="3519713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0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পঠিত</a:t>
            </a:r>
            <a:r>
              <a:rPr lang="en-US" sz="40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44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تشكّل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3505200" y="2899320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3505200" y="3819377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3505200" y="4697343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3429000" y="5729858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4BA3D-D867-49F9-B7A4-18ED82FB9065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260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4" grpId="0" animBg="1"/>
      <p:bldP spid="13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914400" y="349619"/>
            <a:ext cx="7315200" cy="836154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en-US" sz="4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বিপরীত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r-SA" sz="48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الالفاظ </a:t>
            </a:r>
            <a:r>
              <a:rPr lang="ar-SA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المتضادة- </a:t>
            </a:r>
            <a:r>
              <a:rPr lang="en-US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48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47344" y="1600200"/>
            <a:ext cx="3733799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الكلمات المذكورة </a:t>
            </a:r>
            <a:endParaRPr lang="en-US" sz="48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2514600"/>
            <a:ext cx="308609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اصغر- </a:t>
            </a:r>
            <a:endParaRPr lang="en-US" sz="44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68900" y="2514601"/>
            <a:ext cx="367030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- 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اكبر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8600" y="1600200"/>
            <a:ext cx="3352799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الالفاظ المتضادة</a:t>
            </a:r>
            <a:endParaRPr lang="en-US" sz="48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8600" y="3434658"/>
            <a:ext cx="308609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شرق- </a:t>
            </a:r>
            <a:endParaRPr lang="en-US" sz="44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68900" y="3434659"/>
            <a:ext cx="367030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পশিম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غرب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8600" y="4343399"/>
            <a:ext cx="308609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شمال- </a:t>
            </a:r>
            <a:endParaRPr lang="en-US" sz="44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68900" y="4343400"/>
            <a:ext cx="367030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جنوب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8600" y="5257800"/>
            <a:ext cx="3124198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0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সমস্ত</a:t>
            </a:r>
            <a:r>
              <a:rPr lang="en-US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الكل -</a:t>
            </a:r>
            <a:endParaRPr lang="en-US" sz="4000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07000" y="5257801"/>
            <a:ext cx="367030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4400" b="1" dirty="0" err="1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আংশিক</a:t>
            </a:r>
            <a:r>
              <a:rPr lang="en-US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ar-SA" sz="4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الجزء </a:t>
            </a:r>
            <a:endParaRPr lang="en-US" sz="44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3505200" y="2899320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3505200" y="3819377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3505200" y="4728118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3505200" y="5646239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752726" cy="365125"/>
          </a:xfrm>
        </p:spPr>
        <p:txBody>
          <a:bodyPr/>
          <a:lstStyle/>
          <a:p>
            <a:fld id="{63F87D87-372A-443C-BBA8-9FC45AA4F790}" type="datetime3">
              <a:rPr lang="en-US" smtClean="0"/>
              <a:t>10 September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Barakat</a:t>
            </a:r>
            <a:r>
              <a:rPr lang="en-US" dirty="0" smtClean="0"/>
              <a:t> </a:t>
            </a:r>
            <a:r>
              <a:rPr lang="en-US" dirty="0" err="1" smtClean="0"/>
              <a:t>Ullah</a:t>
            </a:r>
            <a:r>
              <a:rPr lang="en-US" dirty="0" smtClean="0"/>
              <a:t> 01714338932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0824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4" grpId="0" animBg="1"/>
      <p:bldP spid="13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061764" y="152400"/>
            <a:ext cx="5108656" cy="8382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r>
              <a:rPr lang="ar-SA" sz="48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عمل احد- </a:t>
            </a:r>
            <a:endParaRPr lang="bn-BD" sz="48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28600" y="1470838"/>
            <a:ext cx="8534400" cy="1043762"/>
          </a:xfrm>
          <a:prstGeom prst="roundRect">
            <a:avLst>
              <a:gd name="adj" fmla="val 15378"/>
            </a:avLst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003">
            <a:schemeClr val="lt2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ar-SA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* استخرج صيغ الماضى من الفقرة ثم حولها الى المضارع- </a:t>
            </a:r>
          </a:p>
          <a:p>
            <a:pPr algn="ctr"/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অনুচ্ছেদ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r-SA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ماضى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সীগাহসমূহ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r-SA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مضارع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রূপান্তর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bn-BD" sz="24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27601" y="2829579"/>
            <a:ext cx="3733799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الماضى</a:t>
            </a:r>
            <a:endParaRPr lang="en-US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2" y="3925668"/>
            <a:ext cx="308609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يتشكلُ</a:t>
            </a:r>
            <a:endParaRPr lang="en-US" sz="3600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72200" y="3925669"/>
            <a:ext cx="201676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تشَكَّلَ</a:t>
            </a:r>
            <a:endParaRPr lang="en-US" sz="36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2482" y="2829579"/>
            <a:ext cx="3352799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المضارع</a:t>
            </a:r>
            <a:endParaRPr lang="en-US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5943600" y="431038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4368799" y="4234190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5" name="Date Placehold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61D9-3BC7-42A2-BF54-A22708AC1535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36" name="Footer Placeholder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Barakat</a:t>
            </a:r>
            <a:r>
              <a:rPr lang="en-US" dirty="0" smtClean="0"/>
              <a:t> </a:t>
            </a:r>
            <a:r>
              <a:rPr lang="en-US" dirty="0" err="1" smtClean="0"/>
              <a:t>Ullah</a:t>
            </a:r>
            <a:r>
              <a:rPr lang="en-US" dirty="0" smtClean="0"/>
              <a:t> 01714338932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0017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235856" y="304800"/>
            <a:ext cx="8534400" cy="1043762"/>
          </a:xfrm>
          <a:prstGeom prst="roundRect">
            <a:avLst>
              <a:gd name="adj" fmla="val 15378"/>
            </a:avLst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003">
            <a:schemeClr val="lt2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ar-SA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* استخرج </a:t>
            </a:r>
            <a:r>
              <a:rPr lang="ar-SA" sz="32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صيغ </a:t>
            </a:r>
            <a:r>
              <a:rPr lang="ar-SA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المضارع من الفقرة ثم </a:t>
            </a:r>
            <a:r>
              <a:rPr lang="ar-SA" sz="32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حولها </a:t>
            </a:r>
            <a:r>
              <a:rPr lang="ar-SA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الى الماضى - </a:t>
            </a:r>
          </a:p>
          <a:p>
            <a:pPr algn="ctr"/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অনুচ্ছেদ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r-SA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مضارع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সীগাহসমূহ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r-SA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ماضى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রূপান্তর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bn-BD" sz="24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27601" y="1882914"/>
            <a:ext cx="3733799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المضارع</a:t>
            </a:r>
            <a:endParaRPr lang="en-US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62002" y="3158010"/>
            <a:ext cx="308609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وَقَعتْ</a:t>
            </a:r>
            <a:endParaRPr lang="en-US" sz="3600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72200" y="3158011"/>
            <a:ext cx="201676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تقع</a:t>
            </a:r>
            <a:endParaRPr lang="en-US" sz="36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2002" y="1882914"/>
            <a:ext cx="3352799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الماضى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2002" y="4078068"/>
            <a:ext cx="308609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حدَّ</a:t>
            </a:r>
            <a:endParaRPr lang="en-US" sz="36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72200" y="4078069"/>
            <a:ext cx="201676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ar-SA" sz="36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يحدُّ</a:t>
            </a:r>
            <a:endParaRPr lang="en-US" sz="36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5943600" y="354273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5943600" y="4462787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5943600" y="628512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4368799" y="3466532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4368799" y="4386589"/>
            <a:ext cx="1524000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5" name="Date Placehold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61D9-3BC7-42A2-BF54-A22708AC1535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36" name="Footer Placeholder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Barakat</a:t>
            </a:r>
            <a:r>
              <a:rPr lang="en-US" dirty="0" smtClean="0"/>
              <a:t> </a:t>
            </a:r>
            <a:r>
              <a:rPr lang="en-US" dirty="0" err="1" smtClean="0"/>
              <a:t>Ullah</a:t>
            </a:r>
            <a:r>
              <a:rPr lang="en-US" dirty="0" smtClean="0"/>
              <a:t> 01714338932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78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47800" y="154446"/>
            <a:ext cx="6096000" cy="836154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দলগত কাজ</a:t>
            </a:r>
            <a:r>
              <a:rPr lang="ar-SA" sz="40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فريق العمل - </a:t>
            </a:r>
            <a:endParaRPr lang="bn-BD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120723"/>
            <a:ext cx="31623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l"/>
            <a:r>
              <a:rPr lang="en-US" sz="36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তাহকীক</a:t>
            </a:r>
            <a:r>
              <a:rPr lang="en-US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করঃ</a:t>
            </a:r>
            <a:r>
              <a:rPr lang="en-US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00800" y="6400800"/>
            <a:ext cx="2514600" cy="365125"/>
          </a:xfrm>
        </p:spPr>
        <p:txBody>
          <a:bodyPr/>
          <a:lstStyle/>
          <a:p>
            <a:fld id="{42DFA665-5784-4151-8EB2-38C1CAFEB4C3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" y="6324600"/>
            <a:ext cx="3352801" cy="365125"/>
          </a:xfrm>
        </p:spPr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267200" y="1981200"/>
            <a:ext cx="4419600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صيغة : واحد مذكر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05650" y="1120724"/>
            <a:ext cx="158115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 rtl="1"/>
            <a:r>
              <a:rPr lang="ar-SA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اكبرُ : </a:t>
            </a:r>
            <a:endParaRPr lang="en-US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343400" y="2590800"/>
            <a:ext cx="4343400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بحث :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اسم التفضيل- 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343400" y="3200400"/>
            <a:ext cx="4343399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باب :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كرم- يكرم- 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462587" y="3810000"/>
            <a:ext cx="3286125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مصدر :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الكبير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462587" y="4419600"/>
            <a:ext cx="3286125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ماده :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ك+ ب+ ر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586288" y="5029200"/>
            <a:ext cx="4176712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جنس :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صحيح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575810" y="5664200"/>
            <a:ext cx="4176712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معنى :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اعظم- 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8974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838200"/>
            <a:ext cx="31623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l"/>
            <a:r>
              <a:rPr lang="en-US" sz="36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তাহকীক</a:t>
            </a:r>
            <a:r>
              <a:rPr lang="en-US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করঃ</a:t>
            </a:r>
            <a:r>
              <a:rPr lang="en-US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00800" y="6400800"/>
            <a:ext cx="2514600" cy="365125"/>
          </a:xfrm>
        </p:spPr>
        <p:txBody>
          <a:bodyPr/>
          <a:lstStyle/>
          <a:p>
            <a:fld id="{42DFA665-5784-4151-8EB2-38C1CAFEB4C3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8600" y="6324600"/>
            <a:ext cx="3352801" cy="365125"/>
          </a:xfrm>
        </p:spPr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3352800" y="1698677"/>
            <a:ext cx="5334000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صيغة : واحد مذكر غائب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05650" y="838201"/>
            <a:ext cx="158115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 rtl="1"/>
            <a:r>
              <a:rPr lang="ar-SA" sz="3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تشكَّل : </a:t>
            </a:r>
            <a:endParaRPr lang="en-US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114550" y="2308277"/>
            <a:ext cx="6572250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بحث : اثبات فعل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ماضى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معروف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400674" y="2917877"/>
            <a:ext cx="3286125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باب :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تفعُّل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462587" y="3527477"/>
            <a:ext cx="3286125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مصدر :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التشكل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462587" y="4137077"/>
            <a:ext cx="3286125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ماده :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ش+ك+ل 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586288" y="4746677"/>
            <a:ext cx="4176712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جنس :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صحيح</a:t>
            </a:r>
            <a:endParaRPr lang="ar-SA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575810" y="5381677"/>
            <a:ext cx="4176712" cy="609600"/>
          </a:xfrm>
          <a:prstGeom prst="roundRect">
            <a:avLst>
              <a:gd name="adj" fmla="val 15378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 rtl="1"/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معنى : </a:t>
            </a:r>
            <a:r>
              <a:rPr lang="ar-SA" sz="40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تكونُ- </a:t>
            </a:r>
            <a:endParaRPr lang="bn-BD" sz="40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0534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235856" y="304800"/>
            <a:ext cx="8534400" cy="1043762"/>
          </a:xfrm>
          <a:prstGeom prst="roundRect">
            <a:avLst>
              <a:gd name="adj" fmla="val 15378"/>
            </a:avLst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003">
            <a:schemeClr val="lt2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ar-SA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* </a:t>
            </a:r>
            <a:r>
              <a:rPr lang="ar-SA" sz="32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اذكر جمعا من المفرد ثم اجعله فى جملة مفيدة من عندك- </a:t>
            </a:r>
            <a:endParaRPr lang="ar-SA" sz="32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একবচন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বহুবচন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;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অতঃপর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bn-BD" sz="24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80580" y="1882914"/>
            <a:ext cx="1480820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المفرد</a:t>
            </a:r>
            <a:endParaRPr lang="en-US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95458" y="2770257"/>
            <a:ext cx="1491342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الجمع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5943600" y="628512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5" name="Date Placehold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61D9-3BC7-42A2-BF54-A22708AC1535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36" name="Footer Placeholder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Barakat</a:t>
            </a:r>
            <a:r>
              <a:rPr lang="en-US" dirty="0" smtClean="0"/>
              <a:t> </a:t>
            </a:r>
            <a:r>
              <a:rPr lang="en-US" dirty="0" err="1" smtClean="0"/>
              <a:t>Ullah</a:t>
            </a:r>
            <a:r>
              <a:rPr lang="en-US" dirty="0" smtClean="0"/>
              <a:t> 01714338932</a:t>
            </a:r>
            <a:endParaRPr lang="en-US" dirty="0"/>
          </a:p>
        </p:txBody>
      </p:sp>
      <p:sp>
        <p:nvSpPr>
          <p:cNvPr id="2" name="Left Arrow 1"/>
          <p:cNvSpPr/>
          <p:nvPr/>
        </p:nvSpPr>
        <p:spPr>
          <a:xfrm>
            <a:off x="5279571" y="1882914"/>
            <a:ext cx="1676400" cy="707886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124200" y="1919200"/>
            <a:ext cx="1979748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مملكة</a:t>
            </a:r>
            <a:endParaRPr lang="en-US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Left Arrow 21"/>
          <p:cNvSpPr/>
          <p:nvPr/>
        </p:nvSpPr>
        <p:spPr>
          <a:xfrm>
            <a:off x="5279571" y="2737600"/>
            <a:ext cx="1676400" cy="707886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122021" y="2799285"/>
            <a:ext cx="1979748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ممالِكُ</a:t>
            </a:r>
            <a:endParaRPr lang="en-US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02715" y="3810000"/>
            <a:ext cx="1491342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الجملة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Left Arrow 26"/>
          <p:cNvSpPr/>
          <p:nvPr/>
        </p:nvSpPr>
        <p:spPr>
          <a:xfrm>
            <a:off x="5303521" y="3797458"/>
            <a:ext cx="1676400" cy="707886"/>
          </a:xfrm>
          <a:prstGeom prst="lef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57200" y="3859143"/>
            <a:ext cx="4668519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انتشرتْ فِتنةُ قادِيانية فى الممالك الاسلامية- </a:t>
            </a:r>
            <a:endParaRPr lang="en-US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3084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2" grpId="0" animBg="1"/>
      <p:bldP spid="21" grpId="0" animBg="1"/>
      <p:bldP spid="22" grpId="0" animBg="1"/>
      <p:bldP spid="23" grpId="0" animBg="1"/>
      <p:bldP spid="24" grpId="0" animBg="1"/>
      <p:bldP spid="27" grpId="0" animBg="1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180580" y="381000"/>
            <a:ext cx="1448393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المفرد</a:t>
            </a:r>
            <a:endParaRPr lang="en-US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95458" y="1268343"/>
            <a:ext cx="1458685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الجمع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5943600" y="6285128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sp>
        <p:nvSpPr>
          <p:cNvPr id="35" name="Date Placeholder 3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61D9-3BC7-42A2-BF54-A22708AC1535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36" name="Footer Placeholder 3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Barakat</a:t>
            </a:r>
            <a:r>
              <a:rPr lang="en-US" dirty="0" smtClean="0"/>
              <a:t> </a:t>
            </a:r>
            <a:r>
              <a:rPr lang="en-US" dirty="0" err="1" smtClean="0"/>
              <a:t>Ullah</a:t>
            </a:r>
            <a:r>
              <a:rPr lang="en-US" dirty="0" smtClean="0"/>
              <a:t> 01714338932</a:t>
            </a:r>
            <a:endParaRPr lang="en-US" dirty="0"/>
          </a:p>
        </p:txBody>
      </p:sp>
      <p:sp>
        <p:nvSpPr>
          <p:cNvPr id="2" name="Left Arrow 1"/>
          <p:cNvSpPr/>
          <p:nvPr/>
        </p:nvSpPr>
        <p:spPr>
          <a:xfrm>
            <a:off x="5279571" y="380999"/>
            <a:ext cx="1676798" cy="646461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124200" y="417286"/>
            <a:ext cx="1936396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دولة</a:t>
            </a:r>
            <a:endParaRPr lang="en-US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Left Arrow 21"/>
          <p:cNvSpPr/>
          <p:nvPr/>
        </p:nvSpPr>
        <p:spPr>
          <a:xfrm>
            <a:off x="5279571" y="1235685"/>
            <a:ext cx="1676798" cy="646461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122021" y="1297371"/>
            <a:ext cx="1936396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دول</a:t>
            </a:r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ُ</a:t>
            </a:r>
            <a:endParaRPr lang="en-US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02715" y="2308086"/>
            <a:ext cx="1458685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الجملة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Left Arrow 26"/>
          <p:cNvSpPr/>
          <p:nvPr/>
        </p:nvSpPr>
        <p:spPr>
          <a:xfrm>
            <a:off x="5303521" y="2295543"/>
            <a:ext cx="1676798" cy="646461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57200" y="2357230"/>
            <a:ext cx="4566289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32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تشكلت الامم المتحدة بدول العالم</a:t>
            </a:r>
            <a:endParaRPr lang="en-US" sz="32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17687" y="3357770"/>
            <a:ext cx="1448393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المفرد</a:t>
            </a:r>
            <a:endParaRPr lang="en-US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32565" y="4245113"/>
            <a:ext cx="1458685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الجمع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Left Arrow 18"/>
          <p:cNvSpPr/>
          <p:nvPr/>
        </p:nvSpPr>
        <p:spPr>
          <a:xfrm>
            <a:off x="5316678" y="3357769"/>
            <a:ext cx="1639691" cy="646461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161307" y="3394056"/>
            <a:ext cx="1936396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نظام</a:t>
            </a:r>
            <a:endParaRPr lang="en-US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Left Arrow 24"/>
          <p:cNvSpPr/>
          <p:nvPr/>
        </p:nvSpPr>
        <p:spPr>
          <a:xfrm>
            <a:off x="5316678" y="4212455"/>
            <a:ext cx="1639691" cy="646461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159128" y="4274141"/>
            <a:ext cx="1936396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انظِمة</a:t>
            </a:r>
            <a:endParaRPr lang="en-US" sz="40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39822" y="5284856"/>
            <a:ext cx="1458685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40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الجملة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Left Arrow 30"/>
          <p:cNvSpPr/>
          <p:nvPr/>
        </p:nvSpPr>
        <p:spPr>
          <a:xfrm>
            <a:off x="5340628" y="5272313"/>
            <a:ext cx="1639691" cy="646461"/>
          </a:xfrm>
          <a:prstGeom prst="lef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494307" y="5334000"/>
            <a:ext cx="4566289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SA" sz="32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اتّباع انظمة الدولة ضرورىّ- </a:t>
            </a:r>
            <a:endParaRPr lang="en-US" sz="3200" b="1" dirty="0" smtClean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524000" y="3200400"/>
            <a:ext cx="7239000" cy="0"/>
          </a:xfrm>
          <a:prstGeom prst="lin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40432048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2" grpId="0" animBg="1"/>
      <p:bldP spid="21" grpId="0" animBg="1"/>
      <p:bldP spid="22" grpId="0" animBg="1"/>
      <p:bldP spid="23" grpId="0" animBg="1"/>
      <p:bldP spid="24" grpId="0" animBg="1"/>
      <p:bldP spid="27" grpId="0" animBg="1"/>
      <p:bldP spid="29" grpId="0" animBg="1"/>
      <p:bldP spid="16" grpId="0" animBg="1"/>
      <p:bldP spid="17" grpId="0" animBg="1"/>
      <p:bldP spid="19" grpId="0" animBg="1"/>
      <p:bldP spid="20" grpId="0" animBg="1"/>
      <p:bldP spid="25" grpId="0" animBg="1"/>
      <p:bldP spid="26" grpId="0" animBg="1"/>
      <p:bldP spid="30" grpId="0" animBg="1"/>
      <p:bldP spid="31" grpId="0" animBg="1"/>
      <p:bldP spid="3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685800"/>
            <a:ext cx="6248400" cy="836154"/>
          </a:xfrm>
          <a:prstGeom prst="roundRect">
            <a:avLst>
              <a:gd name="adj" fmla="val 15378"/>
            </a:avLst>
          </a:prstGeom>
          <a:ln/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r>
              <a:rPr lang="ar-SA" sz="440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الواجب المنزل  </a:t>
            </a:r>
            <a:endParaRPr lang="bn-BD" sz="440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97000" y="1828800"/>
            <a:ext cx="72492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اكتب الاجابات على الاسئلة المذكورة فى النص- </a:t>
            </a:r>
            <a:endParaRPr lang="en-US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নসে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উল্লেখিত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প্রশ্নের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5" name="Right Arrow 4"/>
          <p:cNvSpPr/>
          <p:nvPr/>
        </p:nvSpPr>
        <p:spPr>
          <a:xfrm>
            <a:off x="466076" y="1975974"/>
            <a:ext cx="810228" cy="659757"/>
          </a:xfrm>
          <a:prstGeom prst="rightArrow">
            <a:avLst>
              <a:gd name="adj1" fmla="val 67544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048000"/>
            <a:ext cx="4374429" cy="3276600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94222-6AF1-458B-817B-AFBAB1F11A04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6188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28888" y="569128"/>
            <a:ext cx="4086225" cy="1015663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BD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6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2" descr="C:\Users\mr\Desktop\maria\Clipart_Rose_PNG_Pictur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6948484" y="1509712"/>
            <a:ext cx="1883791" cy="4129088"/>
          </a:xfrm>
          <a:prstGeom prst="rect">
            <a:avLst/>
          </a:prstGeom>
          <a:noFill/>
        </p:spPr>
      </p:pic>
      <p:pic>
        <p:nvPicPr>
          <p:cNvPr id="5" name="Picture 2" descr="C:\Users\mr\Desktop\maria\Clipart_Rose_PNG_Pictur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9809" y="1509712"/>
            <a:ext cx="1883791" cy="4129088"/>
          </a:xfrm>
          <a:prstGeom prst="rect">
            <a:avLst/>
          </a:prstGeom>
          <a:noFill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731B-BD65-453A-8AEA-532E85EF10BD}" type="datetime3">
              <a:rPr lang="en-US" smtClean="0"/>
              <a:t>10 September 2019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Barakat Ullah 01714338932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828800"/>
            <a:ext cx="4814884" cy="40700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41370" y="2437924"/>
            <a:ext cx="4616629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8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شكرا كثيرا</a:t>
            </a:r>
          </a:p>
          <a:p>
            <a:pPr algn="ctr"/>
            <a:r>
              <a:rPr lang="bn-BD" sz="11500" b="1" dirty="0">
                <a:ln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00" b="1" dirty="0">
              <a:ln/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800" b="1" dirty="0">
              <a:ln/>
              <a:blipFill>
                <a:blip r:embed="rId4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4386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</p:bld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1348</TotalTime>
  <Words>827</Words>
  <Application>Microsoft Office PowerPoint</Application>
  <PresentationFormat>On-screen Show (4:3)</PresentationFormat>
  <Paragraphs>232</Paragraphs>
  <Slides>24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PKM</dc:creator>
  <cp:lastModifiedBy>Miazi Computer</cp:lastModifiedBy>
  <cp:revision>364</cp:revision>
  <dcterms:created xsi:type="dcterms:W3CDTF">2015-05-23T05:54:04Z</dcterms:created>
  <dcterms:modified xsi:type="dcterms:W3CDTF">2019-09-10T08:03:01Z</dcterms:modified>
</cp:coreProperties>
</file>