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83E5C-20D9-47D3-9584-655A146607C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F2D8CA0-5035-43D5-B664-8045A0F208A1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 কি তা বলতে পারবে;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90519DDE-D9F9-4974-91AE-B613218BE1D2}" type="parTrans" cxnId="{1D789153-3D67-4DF0-BE43-311A76C14E71}">
      <dgm:prSet/>
      <dgm:spPr/>
      <dgm:t>
        <a:bodyPr/>
        <a:lstStyle/>
        <a:p>
          <a:endParaRPr lang="en-US"/>
        </a:p>
      </dgm:t>
    </dgm:pt>
    <dgm:pt modelId="{B1758862-579D-43F1-BD58-52E339090A59}" type="sibTrans" cxnId="{1D789153-3D67-4DF0-BE43-311A76C14E71}">
      <dgm:prSet/>
      <dgm:spPr/>
      <dgm:t>
        <a:bodyPr/>
        <a:lstStyle/>
        <a:p>
          <a:endParaRPr lang="en-US"/>
        </a:p>
      </dgm:t>
    </dgm:pt>
    <dgm:pt modelId="{06D524D8-148C-4F2C-977E-40A0AF5404F9}">
      <dgm:prSet phldrT="[Text]" custT="1"/>
      <dgm:spPr/>
      <dgm:t>
        <a:bodyPr/>
        <a:lstStyle/>
        <a:p>
          <a:r>
            <a:rPr lang="bn-I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আমলাতন্ত্রের বৈশিষ্ট্য ব্যাখ্যা করতে পারবে;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D87547CD-AB81-42F9-885D-76D1A829110B}" type="parTrans" cxnId="{D3693B7A-C25A-434A-9E23-79EC150D56BE}">
      <dgm:prSet/>
      <dgm:spPr/>
      <dgm:t>
        <a:bodyPr/>
        <a:lstStyle/>
        <a:p>
          <a:endParaRPr lang="en-US"/>
        </a:p>
      </dgm:t>
    </dgm:pt>
    <dgm:pt modelId="{080A6CBA-C87D-41D1-B47C-E393FE87C7E3}" type="sibTrans" cxnId="{D3693B7A-C25A-434A-9E23-79EC150D56BE}">
      <dgm:prSet/>
      <dgm:spPr/>
      <dgm:t>
        <a:bodyPr/>
        <a:lstStyle/>
        <a:p>
          <a:endParaRPr lang="en-US"/>
        </a:p>
      </dgm:t>
    </dgm:pt>
    <dgm:pt modelId="{B4B61598-0251-4322-8E01-AFD8E9B0C309}">
      <dgm:prSet phldrT="[Text]" custT="1"/>
      <dgm:spPr/>
      <dgm:t>
        <a:bodyPr/>
        <a:lstStyle/>
        <a:p>
          <a:r>
            <a:rPr lang="bn-I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আমলাতন্ত্রের কার্যাবলি বর্ণনা করতে পারবে।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C2F5492-33F5-4AF0-A25F-548ED87BBCCB}" type="parTrans" cxnId="{8B907CAA-D12A-488D-A0B6-58A14AE92098}">
      <dgm:prSet/>
      <dgm:spPr/>
      <dgm:t>
        <a:bodyPr/>
        <a:lstStyle/>
        <a:p>
          <a:endParaRPr lang="en-US"/>
        </a:p>
      </dgm:t>
    </dgm:pt>
    <dgm:pt modelId="{000EF008-24CE-411F-8ECF-AA7F879339C3}" type="sibTrans" cxnId="{8B907CAA-D12A-488D-A0B6-58A14AE92098}">
      <dgm:prSet/>
      <dgm:spPr/>
      <dgm:t>
        <a:bodyPr/>
        <a:lstStyle/>
        <a:p>
          <a:endParaRPr lang="en-US"/>
        </a:p>
      </dgm:t>
    </dgm:pt>
    <dgm:pt modelId="{A28B2D39-6143-4DBC-8EFF-338A8A7EACB3}" type="pres">
      <dgm:prSet presAssocID="{06083E5C-20D9-47D3-9584-655A146607C4}" presName="compositeShape" presStyleCnt="0">
        <dgm:presLayoutVars>
          <dgm:dir/>
          <dgm:resizeHandles/>
        </dgm:presLayoutVars>
      </dgm:prSet>
      <dgm:spPr/>
    </dgm:pt>
    <dgm:pt modelId="{A4D03726-8F85-404B-BD26-50D4D098BC6C}" type="pres">
      <dgm:prSet presAssocID="{06083E5C-20D9-47D3-9584-655A146607C4}" presName="pyramid" presStyleLbl="node1" presStyleIdx="0" presStyleCnt="1"/>
      <dgm:spPr/>
    </dgm:pt>
    <dgm:pt modelId="{B2371EFE-4948-450D-A961-D99002ADDE2F}" type="pres">
      <dgm:prSet presAssocID="{06083E5C-20D9-47D3-9584-655A146607C4}" presName="theList" presStyleCnt="0"/>
      <dgm:spPr/>
    </dgm:pt>
    <dgm:pt modelId="{93DCCBAA-35FE-4DE3-9266-51EB77BE036D}" type="pres">
      <dgm:prSet presAssocID="{EF2D8CA0-5035-43D5-B664-8045A0F208A1}" presName="aNode" presStyleLbl="fgAcc1" presStyleIdx="0" presStyleCnt="3" custScaleX="206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31CA1-AF06-4CC2-AA5C-9B8A53A19ED0}" type="pres">
      <dgm:prSet presAssocID="{EF2D8CA0-5035-43D5-B664-8045A0F208A1}" presName="aSpace" presStyleCnt="0"/>
      <dgm:spPr/>
    </dgm:pt>
    <dgm:pt modelId="{3A163480-AC3D-428D-A086-BF76BF42E0A2}" type="pres">
      <dgm:prSet presAssocID="{06D524D8-148C-4F2C-977E-40A0AF5404F9}" presName="aNode" presStyleLbl="fgAcc1" presStyleIdx="1" presStyleCnt="3" custScaleX="207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024D1-2FA8-407E-9FC2-1687ECEA9EAB}" type="pres">
      <dgm:prSet presAssocID="{06D524D8-148C-4F2C-977E-40A0AF5404F9}" presName="aSpace" presStyleCnt="0"/>
      <dgm:spPr/>
    </dgm:pt>
    <dgm:pt modelId="{72B4B29A-53AF-415B-9026-3FDE0593D68A}" type="pres">
      <dgm:prSet presAssocID="{B4B61598-0251-4322-8E01-AFD8E9B0C309}" presName="aNode" presStyleLbl="fgAcc1" presStyleIdx="2" presStyleCnt="3" custScaleX="204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32E15-D342-47E4-899D-06E9A6FE910D}" type="pres">
      <dgm:prSet presAssocID="{B4B61598-0251-4322-8E01-AFD8E9B0C309}" presName="aSpace" presStyleCnt="0"/>
      <dgm:spPr/>
    </dgm:pt>
  </dgm:ptLst>
  <dgm:cxnLst>
    <dgm:cxn modelId="{D3693B7A-C25A-434A-9E23-79EC150D56BE}" srcId="{06083E5C-20D9-47D3-9584-655A146607C4}" destId="{06D524D8-148C-4F2C-977E-40A0AF5404F9}" srcOrd="1" destOrd="0" parTransId="{D87547CD-AB81-42F9-885D-76D1A829110B}" sibTransId="{080A6CBA-C87D-41D1-B47C-E393FE87C7E3}"/>
    <dgm:cxn modelId="{3F60C87F-0E98-4FBD-AEB5-52F7D91EB661}" type="presOf" srcId="{06D524D8-148C-4F2C-977E-40A0AF5404F9}" destId="{3A163480-AC3D-428D-A086-BF76BF42E0A2}" srcOrd="0" destOrd="0" presId="urn:microsoft.com/office/officeart/2005/8/layout/pyramid2"/>
    <dgm:cxn modelId="{1D789153-3D67-4DF0-BE43-311A76C14E71}" srcId="{06083E5C-20D9-47D3-9584-655A146607C4}" destId="{EF2D8CA0-5035-43D5-B664-8045A0F208A1}" srcOrd="0" destOrd="0" parTransId="{90519DDE-D9F9-4974-91AE-B613218BE1D2}" sibTransId="{B1758862-579D-43F1-BD58-52E339090A59}"/>
    <dgm:cxn modelId="{317ABCC8-2BA0-4098-813C-5F57BE5E8677}" type="presOf" srcId="{06083E5C-20D9-47D3-9584-655A146607C4}" destId="{A28B2D39-6143-4DBC-8EFF-338A8A7EACB3}" srcOrd="0" destOrd="0" presId="urn:microsoft.com/office/officeart/2005/8/layout/pyramid2"/>
    <dgm:cxn modelId="{8B907CAA-D12A-488D-A0B6-58A14AE92098}" srcId="{06083E5C-20D9-47D3-9584-655A146607C4}" destId="{B4B61598-0251-4322-8E01-AFD8E9B0C309}" srcOrd="2" destOrd="0" parTransId="{8C2F5492-33F5-4AF0-A25F-548ED87BBCCB}" sibTransId="{000EF008-24CE-411F-8ECF-AA7F879339C3}"/>
    <dgm:cxn modelId="{5BC9CF5C-7B3A-4FEF-B46C-8BFA0AA82EEA}" type="presOf" srcId="{EF2D8CA0-5035-43D5-B664-8045A0F208A1}" destId="{93DCCBAA-35FE-4DE3-9266-51EB77BE036D}" srcOrd="0" destOrd="0" presId="urn:microsoft.com/office/officeart/2005/8/layout/pyramid2"/>
    <dgm:cxn modelId="{BE6A8855-4383-4B06-9B32-9A116B904C26}" type="presOf" srcId="{B4B61598-0251-4322-8E01-AFD8E9B0C309}" destId="{72B4B29A-53AF-415B-9026-3FDE0593D68A}" srcOrd="0" destOrd="0" presId="urn:microsoft.com/office/officeart/2005/8/layout/pyramid2"/>
    <dgm:cxn modelId="{91690581-A2B0-4109-B8E7-9149BC1D025A}" type="presParOf" srcId="{A28B2D39-6143-4DBC-8EFF-338A8A7EACB3}" destId="{A4D03726-8F85-404B-BD26-50D4D098BC6C}" srcOrd="0" destOrd="0" presId="urn:microsoft.com/office/officeart/2005/8/layout/pyramid2"/>
    <dgm:cxn modelId="{418E304F-4734-4D87-86C1-7167B1F47C71}" type="presParOf" srcId="{A28B2D39-6143-4DBC-8EFF-338A8A7EACB3}" destId="{B2371EFE-4948-450D-A961-D99002ADDE2F}" srcOrd="1" destOrd="0" presId="urn:microsoft.com/office/officeart/2005/8/layout/pyramid2"/>
    <dgm:cxn modelId="{B06DABD6-524A-4DA4-AC8A-6393AA3629EF}" type="presParOf" srcId="{B2371EFE-4948-450D-A961-D99002ADDE2F}" destId="{93DCCBAA-35FE-4DE3-9266-51EB77BE036D}" srcOrd="0" destOrd="0" presId="urn:microsoft.com/office/officeart/2005/8/layout/pyramid2"/>
    <dgm:cxn modelId="{C61A56F7-A498-4079-A882-D4A4E07FEBE5}" type="presParOf" srcId="{B2371EFE-4948-450D-A961-D99002ADDE2F}" destId="{AB531CA1-AF06-4CC2-AA5C-9B8A53A19ED0}" srcOrd="1" destOrd="0" presId="urn:microsoft.com/office/officeart/2005/8/layout/pyramid2"/>
    <dgm:cxn modelId="{77E353EF-3F7D-4A8A-B002-9F227B82E7AA}" type="presParOf" srcId="{B2371EFE-4948-450D-A961-D99002ADDE2F}" destId="{3A163480-AC3D-428D-A086-BF76BF42E0A2}" srcOrd="2" destOrd="0" presId="urn:microsoft.com/office/officeart/2005/8/layout/pyramid2"/>
    <dgm:cxn modelId="{97C10D59-E04D-4B41-B4DE-5CFC123823BC}" type="presParOf" srcId="{B2371EFE-4948-450D-A961-D99002ADDE2F}" destId="{B93024D1-2FA8-407E-9FC2-1687ECEA9EAB}" srcOrd="3" destOrd="0" presId="urn:microsoft.com/office/officeart/2005/8/layout/pyramid2"/>
    <dgm:cxn modelId="{6FF22023-301C-47C8-AC2F-14F5A11A177B}" type="presParOf" srcId="{B2371EFE-4948-450D-A961-D99002ADDE2F}" destId="{72B4B29A-53AF-415B-9026-3FDE0593D68A}" srcOrd="4" destOrd="0" presId="urn:microsoft.com/office/officeart/2005/8/layout/pyramid2"/>
    <dgm:cxn modelId="{A3BA237D-86F2-4B4D-A76E-DFCBB5EB7AD0}" type="presParOf" srcId="{B2371EFE-4948-450D-A961-D99002ADDE2F}" destId="{91E32E15-D342-47E4-899D-06E9A6FE910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4ABE80-CA2B-45DF-8F00-61A35482EAE0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600FF-CE86-45F5-8F5C-32997D77BD8B}">
      <dgm:prSet phldrT="[Text]"/>
      <dgm:spPr/>
      <dgm:t>
        <a:bodyPr/>
        <a:lstStyle/>
        <a:p>
          <a:r>
            <a:rPr lang="bn-IN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আমলাতন্ত্রের বৈশিষ্ট্য</a:t>
          </a:r>
          <a:endParaRPr lang="en-US" dirty="0"/>
        </a:p>
      </dgm:t>
    </dgm:pt>
    <dgm:pt modelId="{D1C9B61D-B133-418F-9031-39C101FE1143}" type="parTrans" cxnId="{91FBB040-DE67-4BED-9493-1F2BDC8C7A54}">
      <dgm:prSet/>
      <dgm:spPr/>
      <dgm:t>
        <a:bodyPr/>
        <a:lstStyle/>
        <a:p>
          <a:endParaRPr lang="en-US"/>
        </a:p>
      </dgm:t>
    </dgm:pt>
    <dgm:pt modelId="{84EB4E63-8C12-4EC1-A8B8-69E571326AFD}" type="sibTrans" cxnId="{91FBB040-DE67-4BED-9493-1F2BDC8C7A54}">
      <dgm:prSet/>
      <dgm:spPr/>
      <dgm:t>
        <a:bodyPr/>
        <a:lstStyle/>
        <a:p>
          <a:endParaRPr lang="en-US"/>
        </a:p>
      </dgm:t>
    </dgm:pt>
    <dgm:pt modelId="{25B7E70A-9B33-4AB1-A52A-97784D3A6F06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স্থায়িত্ব</a:t>
          </a:r>
          <a:endParaRPr lang="en-US" sz="28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82713306-2243-4729-B3B7-7BA2514763B9}" type="parTrans" cxnId="{7D20911F-ECB6-4D52-9921-87DC2980107C}">
      <dgm:prSet/>
      <dgm:spPr/>
      <dgm:t>
        <a:bodyPr/>
        <a:lstStyle/>
        <a:p>
          <a:endParaRPr lang="en-US"/>
        </a:p>
      </dgm:t>
    </dgm:pt>
    <dgm:pt modelId="{2D92E216-7846-42DF-871F-20F296F2B5F3}" type="sibTrans" cxnId="{7D20911F-ECB6-4D52-9921-87DC2980107C}">
      <dgm:prSet/>
      <dgm:spPr/>
      <dgm:t>
        <a:bodyPr/>
        <a:lstStyle/>
        <a:p>
          <a:endParaRPr lang="en-US"/>
        </a:p>
      </dgm:t>
    </dgm:pt>
    <dgm:pt modelId="{03B44616-23D3-44AB-A7F4-54A00C53D30E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পদসোপান নীতি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91DD0754-1BB7-494B-86A0-E84C17D92076}" type="parTrans" cxnId="{2BBFFB21-841B-4E0D-AB48-039CAFDEDC84}">
      <dgm:prSet/>
      <dgm:spPr/>
      <dgm:t>
        <a:bodyPr/>
        <a:lstStyle/>
        <a:p>
          <a:endParaRPr lang="en-US"/>
        </a:p>
      </dgm:t>
    </dgm:pt>
    <dgm:pt modelId="{AAEC5E28-BC50-4027-955F-2E534D6D5859}" type="sibTrans" cxnId="{2BBFFB21-841B-4E0D-AB48-039CAFDEDC84}">
      <dgm:prSet/>
      <dgm:spPr/>
      <dgm:t>
        <a:bodyPr/>
        <a:lstStyle/>
        <a:p>
          <a:endParaRPr lang="en-US"/>
        </a:p>
      </dgm:t>
    </dgm:pt>
    <dgm:pt modelId="{D661839E-64BE-4A33-9217-20C1F064DE9C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নিয়োগ ও পদোন্নতি</a:t>
          </a:r>
          <a:endParaRPr lang="en-US" sz="28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F5C8A877-B13A-4AA9-A663-2CA2C595A732}" type="parTrans" cxnId="{BFA86812-D35D-4985-AFB3-951EC3CE820D}">
      <dgm:prSet/>
      <dgm:spPr/>
      <dgm:t>
        <a:bodyPr/>
        <a:lstStyle/>
        <a:p>
          <a:endParaRPr lang="en-US"/>
        </a:p>
      </dgm:t>
    </dgm:pt>
    <dgm:pt modelId="{9228FCF4-D516-48AE-A47D-7B606D6C5E58}" type="sibTrans" cxnId="{BFA86812-D35D-4985-AFB3-951EC3CE820D}">
      <dgm:prSet/>
      <dgm:spPr/>
      <dgm:t>
        <a:bodyPr/>
        <a:lstStyle/>
        <a:p>
          <a:endParaRPr lang="en-US"/>
        </a:p>
      </dgm:t>
    </dgm:pt>
    <dgm:pt modelId="{64350C35-86F6-4D70-8F80-FA0627DA498E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দায়িত্বশীলতা</a:t>
          </a:r>
          <a:endParaRPr lang="en-US" sz="28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59BA64E0-778E-46AB-91AC-1674ED22F921}" type="parTrans" cxnId="{CC0D8AE5-466E-431A-A9B5-2BC8A36665B8}">
      <dgm:prSet/>
      <dgm:spPr/>
      <dgm:t>
        <a:bodyPr/>
        <a:lstStyle/>
        <a:p>
          <a:endParaRPr lang="en-US"/>
        </a:p>
      </dgm:t>
    </dgm:pt>
    <dgm:pt modelId="{6205FBAC-50C1-4BA6-B314-2E377695CEE5}" type="sibTrans" cxnId="{CC0D8AE5-466E-431A-A9B5-2BC8A36665B8}">
      <dgm:prSet/>
      <dgm:spPr/>
      <dgm:t>
        <a:bodyPr/>
        <a:lstStyle/>
        <a:p>
          <a:endParaRPr lang="en-US"/>
        </a:p>
      </dgm:t>
    </dgm:pt>
    <dgm:pt modelId="{668F0F66-1E96-4A4C-B9D5-1AE0D762CC78}">
      <dgm:prSet/>
      <dgm:spPr/>
      <dgm:t>
        <a:bodyPr/>
        <a:lstStyle/>
        <a:p>
          <a:endParaRPr lang="en-US"/>
        </a:p>
      </dgm:t>
    </dgm:pt>
    <dgm:pt modelId="{390D7247-D177-42CA-B3E6-8C033E10CC8B}" type="parTrans" cxnId="{7D954ED5-E023-4B52-B7EE-F6A604D39E83}">
      <dgm:prSet/>
      <dgm:spPr/>
      <dgm:t>
        <a:bodyPr/>
        <a:lstStyle/>
        <a:p>
          <a:endParaRPr lang="en-US"/>
        </a:p>
      </dgm:t>
    </dgm:pt>
    <dgm:pt modelId="{15F41915-44A5-4D8D-BCCF-A467F0C90758}" type="sibTrans" cxnId="{7D954ED5-E023-4B52-B7EE-F6A604D39E83}">
      <dgm:prSet/>
      <dgm:spPr/>
      <dgm:t>
        <a:bodyPr/>
        <a:lstStyle/>
        <a:p>
          <a:endParaRPr lang="en-US"/>
        </a:p>
      </dgm:t>
    </dgm:pt>
    <dgm:pt modelId="{FB6AA425-F7D5-4E61-90C4-000EED51F77E}" type="pres">
      <dgm:prSet presAssocID="{994ABE80-CA2B-45DF-8F00-61A35482EA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4E0BA9-0EAC-4287-96B0-D54754F72053}" type="pres">
      <dgm:prSet presAssocID="{57A600FF-CE86-45F5-8F5C-32997D77BD8B}" presName="centerShape" presStyleLbl="node0" presStyleIdx="0" presStyleCnt="1"/>
      <dgm:spPr/>
      <dgm:t>
        <a:bodyPr/>
        <a:lstStyle/>
        <a:p>
          <a:endParaRPr lang="en-US"/>
        </a:p>
      </dgm:t>
    </dgm:pt>
    <dgm:pt modelId="{E0913FF1-AB08-4166-97E4-2CB322C0DA75}" type="pres">
      <dgm:prSet presAssocID="{25B7E70A-9B33-4AB1-A52A-97784D3A6F06}" presName="node" presStyleLbl="node1" presStyleIdx="0" presStyleCnt="4" custScaleX="196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DA924-AA4C-4121-A845-A3B1F65A5301}" type="pres">
      <dgm:prSet presAssocID="{25B7E70A-9B33-4AB1-A52A-97784D3A6F06}" presName="dummy" presStyleCnt="0"/>
      <dgm:spPr/>
    </dgm:pt>
    <dgm:pt modelId="{79340BA3-E15D-4AED-AFC3-7EDF1C65B5D3}" type="pres">
      <dgm:prSet presAssocID="{2D92E216-7846-42DF-871F-20F296F2B5F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F8F95A7-95A8-460E-A940-25E34156050F}" type="pres">
      <dgm:prSet presAssocID="{03B44616-23D3-44AB-A7F4-54A00C53D30E}" presName="node" presStyleLbl="node1" presStyleIdx="1" presStyleCnt="4" custScaleX="211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14341-05B2-44C3-A9CE-C89F70488B0A}" type="pres">
      <dgm:prSet presAssocID="{03B44616-23D3-44AB-A7F4-54A00C53D30E}" presName="dummy" presStyleCnt="0"/>
      <dgm:spPr/>
    </dgm:pt>
    <dgm:pt modelId="{85E558E3-A7DA-476E-9D3F-D8374C7C5779}" type="pres">
      <dgm:prSet presAssocID="{AAEC5E28-BC50-4027-955F-2E534D6D585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07B3C6F-184C-4CF4-855F-D5CFF4E18400}" type="pres">
      <dgm:prSet presAssocID="{D661839E-64BE-4A33-9217-20C1F064DE9C}" presName="node" presStyleLbl="node1" presStyleIdx="2" presStyleCnt="4" custScaleX="211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F85DF-66BA-4E5E-81CD-D12B292B9998}" type="pres">
      <dgm:prSet presAssocID="{D661839E-64BE-4A33-9217-20C1F064DE9C}" presName="dummy" presStyleCnt="0"/>
      <dgm:spPr/>
    </dgm:pt>
    <dgm:pt modelId="{839E328B-D5E6-4984-977B-A0FEB866B5E8}" type="pres">
      <dgm:prSet presAssocID="{9228FCF4-D516-48AE-A47D-7B606D6C5E5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F2DD48D-F0F3-4A50-8A2F-1BF64ED44CEB}" type="pres">
      <dgm:prSet presAssocID="{64350C35-86F6-4D70-8F80-FA0627DA498E}" presName="node" presStyleLbl="node1" presStyleIdx="3" presStyleCnt="4" custScaleX="203429" custRadScaleRad="101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9249C-7740-4D51-BA88-6AE8352E15C7}" type="pres">
      <dgm:prSet presAssocID="{64350C35-86F6-4D70-8F80-FA0627DA498E}" presName="dummy" presStyleCnt="0"/>
      <dgm:spPr/>
    </dgm:pt>
    <dgm:pt modelId="{6B0F6326-7380-4BE4-9101-F00B6E61916F}" type="pres">
      <dgm:prSet presAssocID="{6205FBAC-50C1-4BA6-B314-2E377695CEE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1168C67-FB6D-46C5-BE2D-907B640A4EAE}" type="presOf" srcId="{64350C35-86F6-4D70-8F80-FA0627DA498E}" destId="{4F2DD48D-F0F3-4A50-8A2F-1BF64ED44CEB}" srcOrd="0" destOrd="0" presId="urn:microsoft.com/office/officeart/2005/8/layout/radial6"/>
    <dgm:cxn modelId="{CC0D8AE5-466E-431A-A9B5-2BC8A36665B8}" srcId="{57A600FF-CE86-45F5-8F5C-32997D77BD8B}" destId="{64350C35-86F6-4D70-8F80-FA0627DA498E}" srcOrd="3" destOrd="0" parTransId="{59BA64E0-778E-46AB-91AC-1674ED22F921}" sibTransId="{6205FBAC-50C1-4BA6-B314-2E377695CEE5}"/>
    <dgm:cxn modelId="{3CA64C74-E2FA-43DC-87E6-3CA687313E86}" type="presOf" srcId="{9228FCF4-D516-48AE-A47D-7B606D6C5E58}" destId="{839E328B-D5E6-4984-977B-A0FEB866B5E8}" srcOrd="0" destOrd="0" presId="urn:microsoft.com/office/officeart/2005/8/layout/radial6"/>
    <dgm:cxn modelId="{EEA2605E-2A14-409E-A9D7-145FD6B257C7}" type="presOf" srcId="{6205FBAC-50C1-4BA6-B314-2E377695CEE5}" destId="{6B0F6326-7380-4BE4-9101-F00B6E61916F}" srcOrd="0" destOrd="0" presId="urn:microsoft.com/office/officeart/2005/8/layout/radial6"/>
    <dgm:cxn modelId="{C0EB7880-8617-4AF1-BE0D-F31931399E70}" type="presOf" srcId="{994ABE80-CA2B-45DF-8F00-61A35482EAE0}" destId="{FB6AA425-F7D5-4E61-90C4-000EED51F77E}" srcOrd="0" destOrd="0" presId="urn:microsoft.com/office/officeart/2005/8/layout/radial6"/>
    <dgm:cxn modelId="{280262BD-2D02-4DEC-8CBF-3CD37B248FD9}" type="presOf" srcId="{AAEC5E28-BC50-4027-955F-2E534D6D5859}" destId="{85E558E3-A7DA-476E-9D3F-D8374C7C5779}" srcOrd="0" destOrd="0" presId="urn:microsoft.com/office/officeart/2005/8/layout/radial6"/>
    <dgm:cxn modelId="{B9A04B45-ECE9-43D9-B047-6CC1CE41F5ED}" type="presOf" srcId="{2D92E216-7846-42DF-871F-20F296F2B5F3}" destId="{79340BA3-E15D-4AED-AFC3-7EDF1C65B5D3}" srcOrd="0" destOrd="0" presId="urn:microsoft.com/office/officeart/2005/8/layout/radial6"/>
    <dgm:cxn modelId="{91FBB040-DE67-4BED-9493-1F2BDC8C7A54}" srcId="{994ABE80-CA2B-45DF-8F00-61A35482EAE0}" destId="{57A600FF-CE86-45F5-8F5C-32997D77BD8B}" srcOrd="0" destOrd="0" parTransId="{D1C9B61D-B133-418F-9031-39C101FE1143}" sibTransId="{84EB4E63-8C12-4EC1-A8B8-69E571326AFD}"/>
    <dgm:cxn modelId="{BFA86812-D35D-4985-AFB3-951EC3CE820D}" srcId="{57A600FF-CE86-45F5-8F5C-32997D77BD8B}" destId="{D661839E-64BE-4A33-9217-20C1F064DE9C}" srcOrd="2" destOrd="0" parTransId="{F5C8A877-B13A-4AA9-A663-2CA2C595A732}" sibTransId="{9228FCF4-D516-48AE-A47D-7B606D6C5E58}"/>
    <dgm:cxn modelId="{C878574D-BA38-479B-92E3-6C6465A3E1FF}" type="presOf" srcId="{03B44616-23D3-44AB-A7F4-54A00C53D30E}" destId="{2F8F95A7-95A8-460E-A940-25E34156050F}" srcOrd="0" destOrd="0" presId="urn:microsoft.com/office/officeart/2005/8/layout/radial6"/>
    <dgm:cxn modelId="{7D20911F-ECB6-4D52-9921-87DC2980107C}" srcId="{57A600FF-CE86-45F5-8F5C-32997D77BD8B}" destId="{25B7E70A-9B33-4AB1-A52A-97784D3A6F06}" srcOrd="0" destOrd="0" parTransId="{82713306-2243-4729-B3B7-7BA2514763B9}" sibTransId="{2D92E216-7846-42DF-871F-20F296F2B5F3}"/>
    <dgm:cxn modelId="{9340E4CD-FE6C-4E0E-9982-8A442222C3BC}" type="presOf" srcId="{57A600FF-CE86-45F5-8F5C-32997D77BD8B}" destId="{4F4E0BA9-0EAC-4287-96B0-D54754F72053}" srcOrd="0" destOrd="0" presId="urn:microsoft.com/office/officeart/2005/8/layout/radial6"/>
    <dgm:cxn modelId="{7A9ED39D-D8FE-44BB-9CEF-7C2E8B3FCFC8}" type="presOf" srcId="{D661839E-64BE-4A33-9217-20C1F064DE9C}" destId="{007B3C6F-184C-4CF4-855F-D5CFF4E18400}" srcOrd="0" destOrd="0" presId="urn:microsoft.com/office/officeart/2005/8/layout/radial6"/>
    <dgm:cxn modelId="{2BBFFB21-841B-4E0D-AB48-039CAFDEDC84}" srcId="{57A600FF-CE86-45F5-8F5C-32997D77BD8B}" destId="{03B44616-23D3-44AB-A7F4-54A00C53D30E}" srcOrd="1" destOrd="0" parTransId="{91DD0754-1BB7-494B-86A0-E84C17D92076}" sibTransId="{AAEC5E28-BC50-4027-955F-2E534D6D5859}"/>
    <dgm:cxn modelId="{510A0D9D-08D9-4BD4-9BF0-9B284461A386}" type="presOf" srcId="{25B7E70A-9B33-4AB1-A52A-97784D3A6F06}" destId="{E0913FF1-AB08-4166-97E4-2CB322C0DA75}" srcOrd="0" destOrd="0" presId="urn:microsoft.com/office/officeart/2005/8/layout/radial6"/>
    <dgm:cxn modelId="{7D954ED5-E023-4B52-B7EE-F6A604D39E83}" srcId="{994ABE80-CA2B-45DF-8F00-61A35482EAE0}" destId="{668F0F66-1E96-4A4C-B9D5-1AE0D762CC78}" srcOrd="1" destOrd="0" parTransId="{390D7247-D177-42CA-B3E6-8C033E10CC8B}" sibTransId="{15F41915-44A5-4D8D-BCCF-A467F0C90758}"/>
    <dgm:cxn modelId="{34B9D3C6-5A4E-49F9-ACA0-F80B4CC7ABD3}" type="presParOf" srcId="{FB6AA425-F7D5-4E61-90C4-000EED51F77E}" destId="{4F4E0BA9-0EAC-4287-96B0-D54754F72053}" srcOrd="0" destOrd="0" presId="urn:microsoft.com/office/officeart/2005/8/layout/radial6"/>
    <dgm:cxn modelId="{0F3B9D00-E221-480A-8D88-0D5973032A28}" type="presParOf" srcId="{FB6AA425-F7D5-4E61-90C4-000EED51F77E}" destId="{E0913FF1-AB08-4166-97E4-2CB322C0DA75}" srcOrd="1" destOrd="0" presId="urn:microsoft.com/office/officeart/2005/8/layout/radial6"/>
    <dgm:cxn modelId="{6206DA0C-2F18-4230-A494-7914A1EA104A}" type="presParOf" srcId="{FB6AA425-F7D5-4E61-90C4-000EED51F77E}" destId="{8F1DA924-AA4C-4121-A845-A3B1F65A5301}" srcOrd="2" destOrd="0" presId="urn:microsoft.com/office/officeart/2005/8/layout/radial6"/>
    <dgm:cxn modelId="{584295C9-FDE6-4B33-A26A-D8DCABE7B031}" type="presParOf" srcId="{FB6AA425-F7D5-4E61-90C4-000EED51F77E}" destId="{79340BA3-E15D-4AED-AFC3-7EDF1C65B5D3}" srcOrd="3" destOrd="0" presId="urn:microsoft.com/office/officeart/2005/8/layout/radial6"/>
    <dgm:cxn modelId="{C7206A33-8AF3-4CAE-A709-9C1515AAD255}" type="presParOf" srcId="{FB6AA425-F7D5-4E61-90C4-000EED51F77E}" destId="{2F8F95A7-95A8-460E-A940-25E34156050F}" srcOrd="4" destOrd="0" presId="urn:microsoft.com/office/officeart/2005/8/layout/radial6"/>
    <dgm:cxn modelId="{4C3B71B1-AA6D-424A-9261-0E2E50517DF5}" type="presParOf" srcId="{FB6AA425-F7D5-4E61-90C4-000EED51F77E}" destId="{AAB14341-05B2-44C3-A9CE-C89F70488B0A}" srcOrd="5" destOrd="0" presId="urn:microsoft.com/office/officeart/2005/8/layout/radial6"/>
    <dgm:cxn modelId="{C96FE86E-0AB3-415D-9B16-7F3D3C37CBFC}" type="presParOf" srcId="{FB6AA425-F7D5-4E61-90C4-000EED51F77E}" destId="{85E558E3-A7DA-476E-9D3F-D8374C7C5779}" srcOrd="6" destOrd="0" presId="urn:microsoft.com/office/officeart/2005/8/layout/radial6"/>
    <dgm:cxn modelId="{A82AD1A4-81B2-41BD-B24C-7697F2C3DF50}" type="presParOf" srcId="{FB6AA425-F7D5-4E61-90C4-000EED51F77E}" destId="{007B3C6F-184C-4CF4-855F-D5CFF4E18400}" srcOrd="7" destOrd="0" presId="urn:microsoft.com/office/officeart/2005/8/layout/radial6"/>
    <dgm:cxn modelId="{A6514D94-B0F7-42C8-84E8-C075CFA96F11}" type="presParOf" srcId="{FB6AA425-F7D5-4E61-90C4-000EED51F77E}" destId="{990F85DF-66BA-4E5E-81CD-D12B292B9998}" srcOrd="8" destOrd="0" presId="urn:microsoft.com/office/officeart/2005/8/layout/radial6"/>
    <dgm:cxn modelId="{F245693A-B26B-4D4D-A952-D7FE8FA5B471}" type="presParOf" srcId="{FB6AA425-F7D5-4E61-90C4-000EED51F77E}" destId="{839E328B-D5E6-4984-977B-A0FEB866B5E8}" srcOrd="9" destOrd="0" presId="urn:microsoft.com/office/officeart/2005/8/layout/radial6"/>
    <dgm:cxn modelId="{0E6024C2-2F5E-4639-9BAE-1A98A829BDC2}" type="presParOf" srcId="{FB6AA425-F7D5-4E61-90C4-000EED51F77E}" destId="{4F2DD48D-F0F3-4A50-8A2F-1BF64ED44CEB}" srcOrd="10" destOrd="0" presId="urn:microsoft.com/office/officeart/2005/8/layout/radial6"/>
    <dgm:cxn modelId="{D62DBC42-221F-4EA5-B764-FE517E6B9688}" type="presParOf" srcId="{FB6AA425-F7D5-4E61-90C4-000EED51F77E}" destId="{4039249C-7740-4D51-BA88-6AE8352E15C7}" srcOrd="11" destOrd="0" presId="urn:microsoft.com/office/officeart/2005/8/layout/radial6"/>
    <dgm:cxn modelId="{F3647BF1-1706-4CA1-9EE0-C9C11CAF31E0}" type="presParOf" srcId="{FB6AA425-F7D5-4E61-90C4-000EED51F77E}" destId="{6B0F6326-7380-4BE4-9101-F00B6E61916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A38E1E-7191-4950-A74E-0F6EE7E3F71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3E222-2838-4928-917B-9F2DB074DBB9}">
      <dgm:prSet phldrT="[Text]"/>
      <dgm:spPr/>
      <dgm:t>
        <a:bodyPr/>
        <a:lstStyle/>
        <a:p>
          <a:r>
            <a:rPr lang="bn-IN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আমলাতন্ত্রের বৈশিষ্ট্য</a:t>
          </a:r>
          <a:endParaRPr lang="en-US" dirty="0"/>
        </a:p>
      </dgm:t>
    </dgm:pt>
    <dgm:pt modelId="{24EF1AB3-DDCA-426C-B5E6-2036F3E88381}" type="parTrans" cxnId="{4A021590-417F-45A9-8F22-8AB72C4CC3A5}">
      <dgm:prSet/>
      <dgm:spPr/>
      <dgm:t>
        <a:bodyPr/>
        <a:lstStyle/>
        <a:p>
          <a:endParaRPr lang="en-US"/>
        </a:p>
      </dgm:t>
    </dgm:pt>
    <dgm:pt modelId="{E114876F-0A17-40B2-969A-8F25660FF929}" type="sibTrans" cxnId="{4A021590-417F-45A9-8F22-8AB72C4CC3A5}">
      <dgm:prSet/>
      <dgm:spPr/>
      <dgm:t>
        <a:bodyPr/>
        <a:lstStyle/>
        <a:p>
          <a:endParaRPr lang="en-US"/>
        </a:p>
      </dgm:t>
    </dgm:pt>
    <dgm:pt modelId="{A3F57A24-6A7A-4B9C-9728-02ABFE5E0D10}">
      <dgm:prSet phldrT="[Text]" custT="1"/>
      <dgm:spPr/>
      <dgm:t>
        <a:bodyPr/>
        <a:lstStyle/>
        <a:p>
          <a:r>
            <a:rPr lang="bn-IN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নিরপেক্ষতা</a:t>
          </a:r>
          <a:endParaRPr lang="en-US" sz="2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3F0A5505-9A62-4A7F-BE06-ECC9C15B3113}" type="parTrans" cxnId="{285EC7D0-D228-4928-B2A9-DB37C4E9D310}">
      <dgm:prSet/>
      <dgm:spPr/>
      <dgm:t>
        <a:bodyPr/>
        <a:lstStyle/>
        <a:p>
          <a:endParaRPr lang="en-US"/>
        </a:p>
      </dgm:t>
    </dgm:pt>
    <dgm:pt modelId="{F2B12406-89CC-4791-8474-724031A20F70}" type="sibTrans" cxnId="{285EC7D0-D228-4928-B2A9-DB37C4E9D310}">
      <dgm:prSet/>
      <dgm:spPr/>
      <dgm:t>
        <a:bodyPr/>
        <a:lstStyle/>
        <a:p>
          <a:endParaRPr lang="en-US"/>
        </a:p>
      </dgm:t>
    </dgm:pt>
    <dgm:pt modelId="{D40F16DE-2FE2-4B71-B9CC-33D33B566210}">
      <dgm:prSet phldrT="[Text]" custT="1"/>
      <dgm:spPr/>
      <dgm:t>
        <a:bodyPr/>
        <a:lstStyle/>
        <a:p>
          <a:r>
            <a:rPr lang="bn-IN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জনকল্যাণসাধন </a:t>
          </a:r>
          <a:endParaRPr lang="en-US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1B46992-F28B-4A85-A936-F918308CD64B}" type="parTrans" cxnId="{7CA15E2D-CC44-4490-952D-5B470255EC61}">
      <dgm:prSet/>
      <dgm:spPr/>
      <dgm:t>
        <a:bodyPr/>
        <a:lstStyle/>
        <a:p>
          <a:endParaRPr lang="en-US"/>
        </a:p>
      </dgm:t>
    </dgm:pt>
    <dgm:pt modelId="{9D1C96FA-9ADF-4D12-812D-375761200396}" type="sibTrans" cxnId="{7CA15E2D-CC44-4490-952D-5B470255EC61}">
      <dgm:prSet/>
      <dgm:spPr/>
      <dgm:t>
        <a:bodyPr/>
        <a:lstStyle/>
        <a:p>
          <a:endParaRPr lang="en-US"/>
        </a:p>
      </dgm:t>
    </dgm:pt>
    <dgm:pt modelId="{B21D0A8F-0708-44A3-80A2-F512455D05F2}">
      <dgm:prSet phldrT="[Text]" custT="1"/>
      <dgm:spPr/>
      <dgm:t>
        <a:bodyPr/>
        <a:lstStyle/>
        <a:p>
          <a:r>
            <a:rPr lang="bn-IN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নিয়মানুবর্তিতা</a:t>
          </a:r>
          <a:r>
            <a:rPr lang="bn-IN" sz="900" dirty="0" smtClean="0"/>
            <a:t> </a:t>
          </a:r>
          <a:endParaRPr lang="en-US" sz="900" dirty="0"/>
        </a:p>
      </dgm:t>
    </dgm:pt>
    <dgm:pt modelId="{BFCD4BFC-CDF7-4B63-9F13-6A916607FDD2}" type="parTrans" cxnId="{D80218C0-9211-438C-8BAF-E14C115040A0}">
      <dgm:prSet/>
      <dgm:spPr/>
      <dgm:t>
        <a:bodyPr/>
        <a:lstStyle/>
        <a:p>
          <a:endParaRPr lang="en-US"/>
        </a:p>
      </dgm:t>
    </dgm:pt>
    <dgm:pt modelId="{16D85BCE-5645-460C-8551-4A6EF7DB43DA}" type="sibTrans" cxnId="{D80218C0-9211-438C-8BAF-E14C115040A0}">
      <dgm:prSet/>
      <dgm:spPr/>
      <dgm:t>
        <a:bodyPr/>
        <a:lstStyle/>
        <a:p>
          <a:endParaRPr lang="en-US"/>
        </a:p>
      </dgm:t>
    </dgm:pt>
    <dgm:pt modelId="{698012C4-5C71-4903-9007-B773F81A0043}">
      <dgm:prSet phldrT="[Text]" custT="1"/>
      <dgm:spPr/>
      <dgm:t>
        <a:bodyPr/>
        <a:lstStyle/>
        <a:p>
          <a:r>
            <a:rPr lang="bn-IN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লালফিতার দৌরাত্ব </a:t>
          </a:r>
          <a:endParaRPr lang="en-US" sz="2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BE4C39CD-519E-4C5E-8C9C-AA13C7A0DA9B}" type="parTrans" cxnId="{07BEABA0-3FBF-4BED-9759-01A2061E8F18}">
      <dgm:prSet/>
      <dgm:spPr/>
      <dgm:t>
        <a:bodyPr/>
        <a:lstStyle/>
        <a:p>
          <a:endParaRPr lang="en-US"/>
        </a:p>
      </dgm:t>
    </dgm:pt>
    <dgm:pt modelId="{08D4408E-5B80-4A71-B85C-1A1197F3A7C4}" type="sibTrans" cxnId="{07BEABA0-3FBF-4BED-9759-01A2061E8F18}">
      <dgm:prSet/>
      <dgm:spPr/>
      <dgm:t>
        <a:bodyPr/>
        <a:lstStyle/>
        <a:p>
          <a:endParaRPr lang="en-US"/>
        </a:p>
      </dgm:t>
    </dgm:pt>
    <dgm:pt modelId="{1948844D-3B4C-4E89-9B5A-8379D13B68A0}">
      <dgm:prSet/>
      <dgm:spPr/>
      <dgm:t>
        <a:bodyPr/>
        <a:lstStyle/>
        <a:p>
          <a:endParaRPr lang="en-US"/>
        </a:p>
      </dgm:t>
    </dgm:pt>
    <dgm:pt modelId="{6CB7834A-F30A-45F6-9757-43B979C40624}" type="parTrans" cxnId="{12ED6920-AEFB-4758-A55B-6C70AD86EC96}">
      <dgm:prSet/>
      <dgm:spPr/>
      <dgm:t>
        <a:bodyPr/>
        <a:lstStyle/>
        <a:p>
          <a:endParaRPr lang="en-US"/>
        </a:p>
      </dgm:t>
    </dgm:pt>
    <dgm:pt modelId="{3E2FCEA9-F232-4155-B21B-22FA832A4560}" type="sibTrans" cxnId="{12ED6920-AEFB-4758-A55B-6C70AD86EC96}">
      <dgm:prSet/>
      <dgm:spPr/>
      <dgm:t>
        <a:bodyPr/>
        <a:lstStyle/>
        <a:p>
          <a:endParaRPr lang="en-US"/>
        </a:p>
      </dgm:t>
    </dgm:pt>
    <dgm:pt modelId="{296B3FEA-0E2E-4B82-86C6-C8D3E6A706B9}" type="pres">
      <dgm:prSet presAssocID="{32A38E1E-7191-4950-A74E-0F6EE7E3F71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F1C37D-F1CB-4CB8-9E7B-9E2F4B79D455}" type="pres">
      <dgm:prSet presAssocID="{02C3E222-2838-4928-917B-9F2DB074DBB9}" presName="centerShape" presStyleLbl="node0" presStyleIdx="0" presStyleCnt="1"/>
      <dgm:spPr/>
      <dgm:t>
        <a:bodyPr/>
        <a:lstStyle/>
        <a:p>
          <a:endParaRPr lang="en-US"/>
        </a:p>
      </dgm:t>
    </dgm:pt>
    <dgm:pt modelId="{B26D9A57-6A66-4335-86B9-FC67126E7B1D}" type="pres">
      <dgm:prSet presAssocID="{A3F57A24-6A7A-4B9C-9728-02ABFE5E0D10}" presName="node" presStyleLbl="node1" presStyleIdx="0" presStyleCnt="4" custScaleX="152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F80FE-62E5-4F25-B910-5CF0AFC9584F}" type="pres">
      <dgm:prSet presAssocID="{A3F57A24-6A7A-4B9C-9728-02ABFE5E0D10}" presName="dummy" presStyleCnt="0"/>
      <dgm:spPr/>
    </dgm:pt>
    <dgm:pt modelId="{7A3C30EC-CA44-41B3-95E0-A1468075E0DA}" type="pres">
      <dgm:prSet presAssocID="{F2B12406-89CC-4791-8474-724031A20F7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5B244BE-4E0A-4955-8EA8-2C881D18DBF4}" type="pres">
      <dgm:prSet presAssocID="{D40F16DE-2FE2-4B71-B9CC-33D33B566210}" presName="node" presStyleLbl="node1" presStyleIdx="1" presStyleCnt="4" custScaleX="225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67882-D593-4176-9D24-8B68770EABAA}" type="pres">
      <dgm:prSet presAssocID="{D40F16DE-2FE2-4B71-B9CC-33D33B566210}" presName="dummy" presStyleCnt="0"/>
      <dgm:spPr/>
    </dgm:pt>
    <dgm:pt modelId="{6086C9F7-BE4A-4123-98F4-698A10415C06}" type="pres">
      <dgm:prSet presAssocID="{9D1C96FA-9ADF-4D12-812D-37576120039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32438B5-72D0-4E44-A5FC-5FA1104662C7}" type="pres">
      <dgm:prSet presAssocID="{B21D0A8F-0708-44A3-80A2-F512455D05F2}" presName="node" presStyleLbl="node1" presStyleIdx="2" presStyleCnt="4" custScaleX="166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C1384-F768-4748-9A8B-BF9A8F5AF5D2}" type="pres">
      <dgm:prSet presAssocID="{B21D0A8F-0708-44A3-80A2-F512455D05F2}" presName="dummy" presStyleCnt="0"/>
      <dgm:spPr/>
    </dgm:pt>
    <dgm:pt modelId="{C3A73835-5F6C-4824-AE30-D8F2B96A03CF}" type="pres">
      <dgm:prSet presAssocID="{16D85BCE-5645-460C-8551-4A6EF7DB43D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1E83C5C-34F2-4598-930D-1C3B0A11261A}" type="pres">
      <dgm:prSet presAssocID="{698012C4-5C71-4903-9007-B773F81A0043}" presName="node" presStyleLbl="node1" presStyleIdx="3" presStyleCnt="4" custScaleX="212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382D9-4C86-4650-94EF-E7F67890926C}" type="pres">
      <dgm:prSet presAssocID="{698012C4-5C71-4903-9007-B773F81A0043}" presName="dummy" presStyleCnt="0"/>
      <dgm:spPr/>
    </dgm:pt>
    <dgm:pt modelId="{C90F721D-C069-4A53-844B-262B80E1A913}" type="pres">
      <dgm:prSet presAssocID="{08D4408E-5B80-4A71-B85C-1A1197F3A7C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4125BE2-68EC-4854-9502-412272127460}" type="presOf" srcId="{08D4408E-5B80-4A71-B85C-1A1197F3A7C4}" destId="{C90F721D-C069-4A53-844B-262B80E1A913}" srcOrd="0" destOrd="0" presId="urn:microsoft.com/office/officeart/2005/8/layout/radial6"/>
    <dgm:cxn modelId="{07BEABA0-3FBF-4BED-9759-01A2061E8F18}" srcId="{02C3E222-2838-4928-917B-9F2DB074DBB9}" destId="{698012C4-5C71-4903-9007-B773F81A0043}" srcOrd="3" destOrd="0" parTransId="{BE4C39CD-519E-4C5E-8C9C-AA13C7A0DA9B}" sibTransId="{08D4408E-5B80-4A71-B85C-1A1197F3A7C4}"/>
    <dgm:cxn modelId="{D80218C0-9211-438C-8BAF-E14C115040A0}" srcId="{02C3E222-2838-4928-917B-9F2DB074DBB9}" destId="{B21D0A8F-0708-44A3-80A2-F512455D05F2}" srcOrd="2" destOrd="0" parTransId="{BFCD4BFC-CDF7-4B63-9F13-6A916607FDD2}" sibTransId="{16D85BCE-5645-460C-8551-4A6EF7DB43DA}"/>
    <dgm:cxn modelId="{EEE95F3E-9B63-40A2-A478-EE5CAF574669}" type="presOf" srcId="{B21D0A8F-0708-44A3-80A2-F512455D05F2}" destId="{932438B5-72D0-4E44-A5FC-5FA1104662C7}" srcOrd="0" destOrd="0" presId="urn:microsoft.com/office/officeart/2005/8/layout/radial6"/>
    <dgm:cxn modelId="{72DC3A26-ACA0-418F-8BBD-2A265707ADC8}" type="presOf" srcId="{32A38E1E-7191-4950-A74E-0F6EE7E3F710}" destId="{296B3FEA-0E2E-4B82-86C6-C8D3E6A706B9}" srcOrd="0" destOrd="0" presId="urn:microsoft.com/office/officeart/2005/8/layout/radial6"/>
    <dgm:cxn modelId="{06D93931-3825-4C05-8ADE-DB9A2C0B82EA}" type="presOf" srcId="{02C3E222-2838-4928-917B-9F2DB074DBB9}" destId="{17F1C37D-F1CB-4CB8-9E7B-9E2F4B79D455}" srcOrd="0" destOrd="0" presId="urn:microsoft.com/office/officeart/2005/8/layout/radial6"/>
    <dgm:cxn modelId="{12ED6920-AEFB-4758-A55B-6C70AD86EC96}" srcId="{32A38E1E-7191-4950-A74E-0F6EE7E3F710}" destId="{1948844D-3B4C-4E89-9B5A-8379D13B68A0}" srcOrd="1" destOrd="0" parTransId="{6CB7834A-F30A-45F6-9757-43B979C40624}" sibTransId="{3E2FCEA9-F232-4155-B21B-22FA832A4560}"/>
    <dgm:cxn modelId="{16EC541B-ACC4-484E-A9DC-F9325EEC9D4A}" type="presOf" srcId="{D40F16DE-2FE2-4B71-B9CC-33D33B566210}" destId="{05B244BE-4E0A-4955-8EA8-2C881D18DBF4}" srcOrd="0" destOrd="0" presId="urn:microsoft.com/office/officeart/2005/8/layout/radial6"/>
    <dgm:cxn modelId="{7CA15E2D-CC44-4490-952D-5B470255EC61}" srcId="{02C3E222-2838-4928-917B-9F2DB074DBB9}" destId="{D40F16DE-2FE2-4B71-B9CC-33D33B566210}" srcOrd="1" destOrd="0" parTransId="{81B46992-F28B-4A85-A936-F918308CD64B}" sibTransId="{9D1C96FA-9ADF-4D12-812D-375761200396}"/>
    <dgm:cxn modelId="{66CDDE24-BD25-4DD7-A6EC-D9D267589999}" type="presOf" srcId="{A3F57A24-6A7A-4B9C-9728-02ABFE5E0D10}" destId="{B26D9A57-6A66-4335-86B9-FC67126E7B1D}" srcOrd="0" destOrd="0" presId="urn:microsoft.com/office/officeart/2005/8/layout/radial6"/>
    <dgm:cxn modelId="{2879F38B-EF18-4331-8FBC-2008EE9CBA5E}" type="presOf" srcId="{F2B12406-89CC-4791-8474-724031A20F70}" destId="{7A3C30EC-CA44-41B3-95E0-A1468075E0DA}" srcOrd="0" destOrd="0" presId="urn:microsoft.com/office/officeart/2005/8/layout/radial6"/>
    <dgm:cxn modelId="{02583D78-3B05-4B73-9BC1-BA6044C96E9A}" type="presOf" srcId="{698012C4-5C71-4903-9007-B773F81A0043}" destId="{01E83C5C-34F2-4598-930D-1C3B0A11261A}" srcOrd="0" destOrd="0" presId="urn:microsoft.com/office/officeart/2005/8/layout/radial6"/>
    <dgm:cxn modelId="{116B6B29-0E31-4A97-8C4A-D0B38A08464E}" type="presOf" srcId="{9D1C96FA-9ADF-4D12-812D-375761200396}" destId="{6086C9F7-BE4A-4123-98F4-698A10415C06}" srcOrd="0" destOrd="0" presId="urn:microsoft.com/office/officeart/2005/8/layout/radial6"/>
    <dgm:cxn modelId="{4A021590-417F-45A9-8F22-8AB72C4CC3A5}" srcId="{32A38E1E-7191-4950-A74E-0F6EE7E3F710}" destId="{02C3E222-2838-4928-917B-9F2DB074DBB9}" srcOrd="0" destOrd="0" parTransId="{24EF1AB3-DDCA-426C-B5E6-2036F3E88381}" sibTransId="{E114876F-0A17-40B2-969A-8F25660FF929}"/>
    <dgm:cxn modelId="{285EC7D0-D228-4928-B2A9-DB37C4E9D310}" srcId="{02C3E222-2838-4928-917B-9F2DB074DBB9}" destId="{A3F57A24-6A7A-4B9C-9728-02ABFE5E0D10}" srcOrd="0" destOrd="0" parTransId="{3F0A5505-9A62-4A7F-BE06-ECC9C15B3113}" sibTransId="{F2B12406-89CC-4791-8474-724031A20F70}"/>
    <dgm:cxn modelId="{17522CC5-C13D-4493-B3C1-988306690BF6}" type="presOf" srcId="{16D85BCE-5645-460C-8551-4A6EF7DB43DA}" destId="{C3A73835-5F6C-4824-AE30-D8F2B96A03CF}" srcOrd="0" destOrd="0" presId="urn:microsoft.com/office/officeart/2005/8/layout/radial6"/>
    <dgm:cxn modelId="{472B0604-DCF3-4EE7-8EB5-EBCBFF800CF3}" type="presParOf" srcId="{296B3FEA-0E2E-4B82-86C6-C8D3E6A706B9}" destId="{17F1C37D-F1CB-4CB8-9E7B-9E2F4B79D455}" srcOrd="0" destOrd="0" presId="urn:microsoft.com/office/officeart/2005/8/layout/radial6"/>
    <dgm:cxn modelId="{1168CEB3-6EF3-4127-8433-9083373B8660}" type="presParOf" srcId="{296B3FEA-0E2E-4B82-86C6-C8D3E6A706B9}" destId="{B26D9A57-6A66-4335-86B9-FC67126E7B1D}" srcOrd="1" destOrd="0" presId="urn:microsoft.com/office/officeart/2005/8/layout/radial6"/>
    <dgm:cxn modelId="{D85E316F-6E71-4949-9458-6439A6A2F7AC}" type="presParOf" srcId="{296B3FEA-0E2E-4B82-86C6-C8D3E6A706B9}" destId="{AEDF80FE-62E5-4F25-B910-5CF0AFC9584F}" srcOrd="2" destOrd="0" presId="urn:microsoft.com/office/officeart/2005/8/layout/radial6"/>
    <dgm:cxn modelId="{0596DEFA-27CA-4A9C-873C-6618D784D10D}" type="presParOf" srcId="{296B3FEA-0E2E-4B82-86C6-C8D3E6A706B9}" destId="{7A3C30EC-CA44-41B3-95E0-A1468075E0DA}" srcOrd="3" destOrd="0" presId="urn:microsoft.com/office/officeart/2005/8/layout/radial6"/>
    <dgm:cxn modelId="{A88A10DB-BA4C-4B3D-A1F6-79F2373994AA}" type="presParOf" srcId="{296B3FEA-0E2E-4B82-86C6-C8D3E6A706B9}" destId="{05B244BE-4E0A-4955-8EA8-2C881D18DBF4}" srcOrd="4" destOrd="0" presId="urn:microsoft.com/office/officeart/2005/8/layout/radial6"/>
    <dgm:cxn modelId="{D83ED496-C571-4037-B33D-DE1654463F74}" type="presParOf" srcId="{296B3FEA-0E2E-4B82-86C6-C8D3E6A706B9}" destId="{B2D67882-D593-4176-9D24-8B68770EABAA}" srcOrd="5" destOrd="0" presId="urn:microsoft.com/office/officeart/2005/8/layout/radial6"/>
    <dgm:cxn modelId="{8DB02AE6-46F0-4D6D-8E3A-6392EB0418D2}" type="presParOf" srcId="{296B3FEA-0E2E-4B82-86C6-C8D3E6A706B9}" destId="{6086C9F7-BE4A-4123-98F4-698A10415C06}" srcOrd="6" destOrd="0" presId="urn:microsoft.com/office/officeart/2005/8/layout/radial6"/>
    <dgm:cxn modelId="{584BEB7A-5120-4658-B898-BBD328CBF83F}" type="presParOf" srcId="{296B3FEA-0E2E-4B82-86C6-C8D3E6A706B9}" destId="{932438B5-72D0-4E44-A5FC-5FA1104662C7}" srcOrd="7" destOrd="0" presId="urn:microsoft.com/office/officeart/2005/8/layout/radial6"/>
    <dgm:cxn modelId="{49FE30DC-A1C1-46D3-BE34-5AA1E1B141F9}" type="presParOf" srcId="{296B3FEA-0E2E-4B82-86C6-C8D3E6A706B9}" destId="{5F3C1384-F768-4748-9A8B-BF9A8F5AF5D2}" srcOrd="8" destOrd="0" presId="urn:microsoft.com/office/officeart/2005/8/layout/radial6"/>
    <dgm:cxn modelId="{F8CBD9E5-A00D-438D-9600-0F7376809732}" type="presParOf" srcId="{296B3FEA-0E2E-4B82-86C6-C8D3E6A706B9}" destId="{C3A73835-5F6C-4824-AE30-D8F2B96A03CF}" srcOrd="9" destOrd="0" presId="urn:microsoft.com/office/officeart/2005/8/layout/radial6"/>
    <dgm:cxn modelId="{0CC31FC6-6795-44E4-9A9E-F33383C65767}" type="presParOf" srcId="{296B3FEA-0E2E-4B82-86C6-C8D3E6A706B9}" destId="{01E83C5C-34F2-4598-930D-1C3B0A11261A}" srcOrd="10" destOrd="0" presId="urn:microsoft.com/office/officeart/2005/8/layout/radial6"/>
    <dgm:cxn modelId="{31A41F6A-3195-4CCF-86BE-EC8ACFA8B6B4}" type="presParOf" srcId="{296B3FEA-0E2E-4B82-86C6-C8D3E6A706B9}" destId="{38D382D9-4C86-4650-94EF-E7F67890926C}" srcOrd="11" destOrd="0" presId="urn:microsoft.com/office/officeart/2005/8/layout/radial6"/>
    <dgm:cxn modelId="{BDA60E41-0A0B-4423-85C1-C79F353AA1BA}" type="presParOf" srcId="{296B3FEA-0E2E-4B82-86C6-C8D3E6A706B9}" destId="{C90F721D-C069-4A53-844B-262B80E1A91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CD2C32-9F51-451E-B4E4-6EEB512DA8F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7A266677-E3C6-432E-AB80-183CF4BDD9B8}">
      <dgm:prSet phldrT="[Text]" phldr="1"/>
      <dgm:spPr/>
      <dgm:t>
        <a:bodyPr/>
        <a:lstStyle/>
        <a:p>
          <a:endParaRPr lang="en-US"/>
        </a:p>
      </dgm:t>
    </dgm:pt>
    <dgm:pt modelId="{EAD3938E-5E57-4D6D-9390-63A56C55CB2C}" type="parTrans" cxnId="{01FD77E7-490B-44AD-9700-49C4FD09BF91}">
      <dgm:prSet/>
      <dgm:spPr/>
      <dgm:t>
        <a:bodyPr/>
        <a:lstStyle/>
        <a:p>
          <a:endParaRPr lang="en-US"/>
        </a:p>
      </dgm:t>
    </dgm:pt>
    <dgm:pt modelId="{F7B03B5D-CFF7-4270-9A6D-ECE97BBFCBA8}" type="sibTrans" cxnId="{01FD77E7-490B-44AD-9700-49C4FD09BF91}">
      <dgm:prSet/>
      <dgm:spPr/>
      <dgm:t>
        <a:bodyPr/>
        <a:lstStyle/>
        <a:p>
          <a:endParaRPr lang="en-US"/>
        </a:p>
      </dgm:t>
    </dgm:pt>
    <dgm:pt modelId="{76B0BBAE-8051-48B8-B76D-2B8399F8880C}">
      <dgm:prSet phldrT="[Text]" phldr="1"/>
      <dgm:spPr/>
      <dgm:t>
        <a:bodyPr/>
        <a:lstStyle/>
        <a:p>
          <a:endParaRPr lang="en-US"/>
        </a:p>
      </dgm:t>
    </dgm:pt>
    <dgm:pt modelId="{CE100A3B-C39A-4067-A29E-8C2A38F3D815}" type="parTrans" cxnId="{3E226B83-DDC1-4A87-B715-176CB8157477}">
      <dgm:prSet/>
      <dgm:spPr/>
      <dgm:t>
        <a:bodyPr/>
        <a:lstStyle/>
        <a:p>
          <a:endParaRPr lang="en-US"/>
        </a:p>
      </dgm:t>
    </dgm:pt>
    <dgm:pt modelId="{D9DFF591-5FCF-474E-990C-20C7D62D7D08}" type="sibTrans" cxnId="{3E226B83-DDC1-4A87-B715-176CB8157477}">
      <dgm:prSet/>
      <dgm:spPr/>
      <dgm:t>
        <a:bodyPr/>
        <a:lstStyle/>
        <a:p>
          <a:endParaRPr lang="en-US"/>
        </a:p>
      </dgm:t>
    </dgm:pt>
    <dgm:pt modelId="{6585464D-176A-4AA7-95EB-ED7147C36616}">
      <dgm:prSet phldrT="[Text]" phldr="1"/>
      <dgm:spPr/>
      <dgm:t>
        <a:bodyPr/>
        <a:lstStyle/>
        <a:p>
          <a:endParaRPr lang="en-US"/>
        </a:p>
      </dgm:t>
    </dgm:pt>
    <dgm:pt modelId="{0AF1E30A-AD0D-4E3F-A64A-F98064DA538B}" type="parTrans" cxnId="{6299DA1B-BAE0-4B0A-905B-41A2C3014DE9}">
      <dgm:prSet/>
      <dgm:spPr/>
      <dgm:t>
        <a:bodyPr/>
        <a:lstStyle/>
        <a:p>
          <a:endParaRPr lang="en-US"/>
        </a:p>
      </dgm:t>
    </dgm:pt>
    <dgm:pt modelId="{8E3EA01A-4FD8-45CD-AACF-2E052951BD8D}" type="sibTrans" cxnId="{6299DA1B-BAE0-4B0A-905B-41A2C3014DE9}">
      <dgm:prSet/>
      <dgm:spPr/>
      <dgm:t>
        <a:bodyPr/>
        <a:lstStyle/>
        <a:p>
          <a:endParaRPr lang="en-US"/>
        </a:p>
      </dgm:t>
    </dgm:pt>
    <dgm:pt modelId="{0C8C39AB-D498-4DE8-9263-10A5D8EDF35D}">
      <dgm:prSet phldrT="[Text]" phldr="1"/>
      <dgm:spPr/>
      <dgm:t>
        <a:bodyPr/>
        <a:lstStyle/>
        <a:p>
          <a:endParaRPr lang="en-US"/>
        </a:p>
      </dgm:t>
    </dgm:pt>
    <dgm:pt modelId="{591D3B0A-62F0-4BC1-8338-3BC9C8464DBB}" type="parTrans" cxnId="{937561CE-98FF-4FA9-9704-8AEE228D7C2C}">
      <dgm:prSet/>
      <dgm:spPr/>
      <dgm:t>
        <a:bodyPr/>
        <a:lstStyle/>
        <a:p>
          <a:endParaRPr lang="en-US"/>
        </a:p>
      </dgm:t>
    </dgm:pt>
    <dgm:pt modelId="{0FC4EB1D-A0D9-42CC-ADE5-206C49C0877F}" type="sibTrans" cxnId="{937561CE-98FF-4FA9-9704-8AEE228D7C2C}">
      <dgm:prSet/>
      <dgm:spPr/>
      <dgm:t>
        <a:bodyPr/>
        <a:lstStyle/>
        <a:p>
          <a:endParaRPr lang="en-US"/>
        </a:p>
      </dgm:t>
    </dgm:pt>
    <dgm:pt modelId="{18461A98-8C65-43E4-BD7C-E96781D2EB92}">
      <dgm:prSet phldrT="[Text]" phldr="1"/>
      <dgm:spPr/>
      <dgm:t>
        <a:bodyPr/>
        <a:lstStyle/>
        <a:p>
          <a:endParaRPr lang="en-US"/>
        </a:p>
      </dgm:t>
    </dgm:pt>
    <dgm:pt modelId="{7F6F04DB-0AEF-487D-A763-7E852AF35137}" type="parTrans" cxnId="{05640258-9477-4D68-A0EA-18C329E46B80}">
      <dgm:prSet/>
      <dgm:spPr/>
      <dgm:t>
        <a:bodyPr/>
        <a:lstStyle/>
        <a:p>
          <a:endParaRPr lang="en-US"/>
        </a:p>
      </dgm:t>
    </dgm:pt>
    <dgm:pt modelId="{A44E4861-40C6-4B67-BA03-28D62920A5D9}" type="sibTrans" cxnId="{05640258-9477-4D68-A0EA-18C329E46B80}">
      <dgm:prSet/>
      <dgm:spPr/>
      <dgm:t>
        <a:bodyPr/>
        <a:lstStyle/>
        <a:p>
          <a:endParaRPr lang="en-US"/>
        </a:p>
      </dgm:t>
    </dgm:pt>
    <dgm:pt modelId="{798DA182-E4DF-40EA-9C27-D3F574A6494C}" type="pres">
      <dgm:prSet presAssocID="{CCCD2C32-9F51-451E-B4E4-6EEB512DA8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4E3EEE-7687-4317-A2ED-82317A40811B}" type="pres">
      <dgm:prSet presAssocID="{7A266677-E3C6-432E-AB80-183CF4BDD9B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B8315-A62A-430C-96A1-97FFD61B1F2C}" type="pres">
      <dgm:prSet presAssocID="{F7B03B5D-CFF7-4270-9A6D-ECE97BBFCBA8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01FE901-DE85-4176-8DEA-C0C6866A9DA4}" type="pres">
      <dgm:prSet presAssocID="{F7B03B5D-CFF7-4270-9A6D-ECE97BBFCBA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F45D592-9A01-4E49-AD25-990E55DED5EC}" type="pres">
      <dgm:prSet presAssocID="{76B0BBAE-8051-48B8-B76D-2B8399F8880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19360-FAC9-43B0-8C36-9431FA2DAFDE}" type="pres">
      <dgm:prSet presAssocID="{D9DFF591-5FCF-474E-990C-20C7D62D7D0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9058D37-5DB9-4EEE-B11A-3FF9E9BBB2FB}" type="pres">
      <dgm:prSet presAssocID="{D9DFF591-5FCF-474E-990C-20C7D62D7D0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0FBBAA0-0D32-4B5E-8D48-96DF5BBF1A4D}" type="pres">
      <dgm:prSet presAssocID="{6585464D-176A-4AA7-95EB-ED7147C366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3E017-17EC-4B39-AA02-9943F067EA12}" type="pres">
      <dgm:prSet presAssocID="{8E3EA01A-4FD8-45CD-AACF-2E052951BD8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E9FA5A4-4D4D-47F2-94EB-42EC484A18DF}" type="pres">
      <dgm:prSet presAssocID="{8E3EA01A-4FD8-45CD-AACF-2E052951BD8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9FD5AD9-B04C-4189-A52B-57D314431E05}" type="pres">
      <dgm:prSet presAssocID="{0C8C39AB-D498-4DE8-9263-10A5D8EDF35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C9A5F-C83A-4657-88E0-9A76B2FBFD45}" type="pres">
      <dgm:prSet presAssocID="{0FC4EB1D-A0D9-42CC-ADE5-206C49C0877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9F570A4-AD41-4618-8942-A9CDB5D0011F}" type="pres">
      <dgm:prSet presAssocID="{0FC4EB1D-A0D9-42CC-ADE5-206C49C0877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F381514-CCAF-4F9E-8D73-50E9E8820C25}" type="pres">
      <dgm:prSet presAssocID="{18461A98-8C65-43E4-BD7C-E96781D2EB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284E6-FD99-43A2-8A27-198B5DB6CF6B}" type="pres">
      <dgm:prSet presAssocID="{A44E4861-40C6-4B67-BA03-28D62920A5D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BFA16F2-58E1-471C-84E5-DBEE4E5311DC}" type="pres">
      <dgm:prSet presAssocID="{A44E4861-40C6-4B67-BA03-28D62920A5D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85F92B9-570D-465D-93C6-6E9B2AD704D5}" type="presOf" srcId="{D9DFF591-5FCF-474E-990C-20C7D62D7D08}" destId="{1D819360-FAC9-43B0-8C36-9431FA2DAFDE}" srcOrd="0" destOrd="0" presId="urn:microsoft.com/office/officeart/2005/8/layout/cycle2"/>
    <dgm:cxn modelId="{7657F088-F566-4F58-9466-3866923FAD4E}" type="presOf" srcId="{0FC4EB1D-A0D9-42CC-ADE5-206C49C0877F}" destId="{A9F570A4-AD41-4618-8942-A9CDB5D0011F}" srcOrd="1" destOrd="0" presId="urn:microsoft.com/office/officeart/2005/8/layout/cycle2"/>
    <dgm:cxn modelId="{01FD77E7-490B-44AD-9700-49C4FD09BF91}" srcId="{CCCD2C32-9F51-451E-B4E4-6EEB512DA8F8}" destId="{7A266677-E3C6-432E-AB80-183CF4BDD9B8}" srcOrd="0" destOrd="0" parTransId="{EAD3938E-5E57-4D6D-9390-63A56C55CB2C}" sibTransId="{F7B03B5D-CFF7-4270-9A6D-ECE97BBFCBA8}"/>
    <dgm:cxn modelId="{3F77E43E-3B42-48D8-9DDD-FD5BEAE1255B}" type="presOf" srcId="{D9DFF591-5FCF-474E-990C-20C7D62D7D08}" destId="{C9058D37-5DB9-4EEE-B11A-3FF9E9BBB2FB}" srcOrd="1" destOrd="0" presId="urn:microsoft.com/office/officeart/2005/8/layout/cycle2"/>
    <dgm:cxn modelId="{9C0C9AB8-85DD-4B93-B212-1E0F3BB376DA}" type="presOf" srcId="{18461A98-8C65-43E4-BD7C-E96781D2EB92}" destId="{9F381514-CCAF-4F9E-8D73-50E9E8820C25}" srcOrd="0" destOrd="0" presId="urn:microsoft.com/office/officeart/2005/8/layout/cycle2"/>
    <dgm:cxn modelId="{E2057205-5CEA-4F46-81C5-2A1B6FD330A3}" type="presOf" srcId="{76B0BBAE-8051-48B8-B76D-2B8399F8880C}" destId="{BF45D592-9A01-4E49-AD25-990E55DED5EC}" srcOrd="0" destOrd="0" presId="urn:microsoft.com/office/officeart/2005/8/layout/cycle2"/>
    <dgm:cxn modelId="{A9545728-0608-47B8-8A76-92C94A13EC44}" type="presOf" srcId="{6585464D-176A-4AA7-95EB-ED7147C36616}" destId="{00FBBAA0-0D32-4B5E-8D48-96DF5BBF1A4D}" srcOrd="0" destOrd="0" presId="urn:microsoft.com/office/officeart/2005/8/layout/cycle2"/>
    <dgm:cxn modelId="{32E724F9-869F-4634-931F-7CBC3380D73D}" type="presOf" srcId="{A44E4861-40C6-4B67-BA03-28D62920A5D9}" destId="{A87284E6-FD99-43A2-8A27-198B5DB6CF6B}" srcOrd="0" destOrd="0" presId="urn:microsoft.com/office/officeart/2005/8/layout/cycle2"/>
    <dgm:cxn modelId="{05640258-9477-4D68-A0EA-18C329E46B80}" srcId="{CCCD2C32-9F51-451E-B4E4-6EEB512DA8F8}" destId="{18461A98-8C65-43E4-BD7C-E96781D2EB92}" srcOrd="4" destOrd="0" parTransId="{7F6F04DB-0AEF-487D-A763-7E852AF35137}" sibTransId="{A44E4861-40C6-4B67-BA03-28D62920A5D9}"/>
    <dgm:cxn modelId="{5E7D2B61-C406-4F48-A683-E924E8B389A8}" type="presOf" srcId="{8E3EA01A-4FD8-45CD-AACF-2E052951BD8D}" destId="{DE9FA5A4-4D4D-47F2-94EB-42EC484A18DF}" srcOrd="1" destOrd="0" presId="urn:microsoft.com/office/officeart/2005/8/layout/cycle2"/>
    <dgm:cxn modelId="{B72226DD-77B2-4213-8DAD-CA3DF12176C2}" type="presOf" srcId="{0FC4EB1D-A0D9-42CC-ADE5-206C49C0877F}" destId="{676C9A5F-C83A-4657-88E0-9A76B2FBFD45}" srcOrd="0" destOrd="0" presId="urn:microsoft.com/office/officeart/2005/8/layout/cycle2"/>
    <dgm:cxn modelId="{6299DA1B-BAE0-4B0A-905B-41A2C3014DE9}" srcId="{CCCD2C32-9F51-451E-B4E4-6EEB512DA8F8}" destId="{6585464D-176A-4AA7-95EB-ED7147C36616}" srcOrd="2" destOrd="0" parTransId="{0AF1E30A-AD0D-4E3F-A64A-F98064DA538B}" sibTransId="{8E3EA01A-4FD8-45CD-AACF-2E052951BD8D}"/>
    <dgm:cxn modelId="{EC069D09-2904-4646-BEB0-A2F5CE56554B}" type="presOf" srcId="{F7B03B5D-CFF7-4270-9A6D-ECE97BBFCBA8}" destId="{B51B8315-A62A-430C-96A1-97FFD61B1F2C}" srcOrd="0" destOrd="0" presId="urn:microsoft.com/office/officeart/2005/8/layout/cycle2"/>
    <dgm:cxn modelId="{864F6B06-3ECA-4125-BCBB-7BEE80957D13}" type="presOf" srcId="{7A266677-E3C6-432E-AB80-183CF4BDD9B8}" destId="{054E3EEE-7687-4317-A2ED-82317A40811B}" srcOrd="0" destOrd="0" presId="urn:microsoft.com/office/officeart/2005/8/layout/cycle2"/>
    <dgm:cxn modelId="{14202E6C-66E7-4EAE-8174-266C3E18466D}" type="presOf" srcId="{0C8C39AB-D498-4DE8-9263-10A5D8EDF35D}" destId="{A9FD5AD9-B04C-4189-A52B-57D314431E05}" srcOrd="0" destOrd="0" presId="urn:microsoft.com/office/officeart/2005/8/layout/cycle2"/>
    <dgm:cxn modelId="{3E226B83-DDC1-4A87-B715-176CB8157477}" srcId="{CCCD2C32-9F51-451E-B4E4-6EEB512DA8F8}" destId="{76B0BBAE-8051-48B8-B76D-2B8399F8880C}" srcOrd="1" destOrd="0" parTransId="{CE100A3B-C39A-4067-A29E-8C2A38F3D815}" sibTransId="{D9DFF591-5FCF-474E-990C-20C7D62D7D08}"/>
    <dgm:cxn modelId="{202A735A-723E-4861-9D95-10BE600490E0}" type="presOf" srcId="{F7B03B5D-CFF7-4270-9A6D-ECE97BBFCBA8}" destId="{601FE901-DE85-4176-8DEA-C0C6866A9DA4}" srcOrd="1" destOrd="0" presId="urn:microsoft.com/office/officeart/2005/8/layout/cycle2"/>
    <dgm:cxn modelId="{9AFD2EAC-E93E-4BB0-97F6-593F56AF8116}" type="presOf" srcId="{A44E4861-40C6-4B67-BA03-28D62920A5D9}" destId="{4BFA16F2-58E1-471C-84E5-DBEE4E5311DC}" srcOrd="1" destOrd="0" presId="urn:microsoft.com/office/officeart/2005/8/layout/cycle2"/>
    <dgm:cxn modelId="{F5FBF6EB-D5E7-41ED-93AD-0FB38AFF6438}" type="presOf" srcId="{8E3EA01A-4FD8-45CD-AACF-2E052951BD8D}" destId="{E063E017-17EC-4B39-AA02-9943F067EA12}" srcOrd="0" destOrd="0" presId="urn:microsoft.com/office/officeart/2005/8/layout/cycle2"/>
    <dgm:cxn modelId="{937561CE-98FF-4FA9-9704-8AEE228D7C2C}" srcId="{CCCD2C32-9F51-451E-B4E4-6EEB512DA8F8}" destId="{0C8C39AB-D498-4DE8-9263-10A5D8EDF35D}" srcOrd="3" destOrd="0" parTransId="{591D3B0A-62F0-4BC1-8338-3BC9C8464DBB}" sibTransId="{0FC4EB1D-A0D9-42CC-ADE5-206C49C0877F}"/>
    <dgm:cxn modelId="{8480D4BE-9D6A-436B-A491-2901A42E414A}" type="presOf" srcId="{CCCD2C32-9F51-451E-B4E4-6EEB512DA8F8}" destId="{798DA182-E4DF-40EA-9C27-D3F574A6494C}" srcOrd="0" destOrd="0" presId="urn:microsoft.com/office/officeart/2005/8/layout/cycle2"/>
    <dgm:cxn modelId="{4DFC163B-1789-4CB3-B49B-8FF7C0D3E7B3}" type="presParOf" srcId="{798DA182-E4DF-40EA-9C27-D3F574A6494C}" destId="{054E3EEE-7687-4317-A2ED-82317A40811B}" srcOrd="0" destOrd="0" presId="urn:microsoft.com/office/officeart/2005/8/layout/cycle2"/>
    <dgm:cxn modelId="{A94C6949-2FA4-4363-89A3-BF22E3CBEF19}" type="presParOf" srcId="{798DA182-E4DF-40EA-9C27-D3F574A6494C}" destId="{B51B8315-A62A-430C-96A1-97FFD61B1F2C}" srcOrd="1" destOrd="0" presId="urn:microsoft.com/office/officeart/2005/8/layout/cycle2"/>
    <dgm:cxn modelId="{E0768047-5880-47B7-A4D4-16BD6B58FE55}" type="presParOf" srcId="{B51B8315-A62A-430C-96A1-97FFD61B1F2C}" destId="{601FE901-DE85-4176-8DEA-C0C6866A9DA4}" srcOrd="0" destOrd="0" presId="urn:microsoft.com/office/officeart/2005/8/layout/cycle2"/>
    <dgm:cxn modelId="{88E108D3-752B-4BA9-AE22-77C7ACC4BBCB}" type="presParOf" srcId="{798DA182-E4DF-40EA-9C27-D3F574A6494C}" destId="{BF45D592-9A01-4E49-AD25-990E55DED5EC}" srcOrd="2" destOrd="0" presId="urn:microsoft.com/office/officeart/2005/8/layout/cycle2"/>
    <dgm:cxn modelId="{496104A2-B6B3-4ACF-8DBA-B799144196A4}" type="presParOf" srcId="{798DA182-E4DF-40EA-9C27-D3F574A6494C}" destId="{1D819360-FAC9-43B0-8C36-9431FA2DAFDE}" srcOrd="3" destOrd="0" presId="urn:microsoft.com/office/officeart/2005/8/layout/cycle2"/>
    <dgm:cxn modelId="{FAF8E68E-1563-49F0-8BF5-BE59A8FD27B5}" type="presParOf" srcId="{1D819360-FAC9-43B0-8C36-9431FA2DAFDE}" destId="{C9058D37-5DB9-4EEE-B11A-3FF9E9BBB2FB}" srcOrd="0" destOrd="0" presId="urn:microsoft.com/office/officeart/2005/8/layout/cycle2"/>
    <dgm:cxn modelId="{7BF0E4D5-0A58-4496-8392-56EEC3DA5A9B}" type="presParOf" srcId="{798DA182-E4DF-40EA-9C27-D3F574A6494C}" destId="{00FBBAA0-0D32-4B5E-8D48-96DF5BBF1A4D}" srcOrd="4" destOrd="0" presId="urn:microsoft.com/office/officeart/2005/8/layout/cycle2"/>
    <dgm:cxn modelId="{AE627CC8-2F6F-4689-ABA6-AAF76E5C8BD4}" type="presParOf" srcId="{798DA182-E4DF-40EA-9C27-D3F574A6494C}" destId="{E063E017-17EC-4B39-AA02-9943F067EA12}" srcOrd="5" destOrd="0" presId="urn:microsoft.com/office/officeart/2005/8/layout/cycle2"/>
    <dgm:cxn modelId="{B85B5493-CD1A-4856-BF68-BC87FF3E62A6}" type="presParOf" srcId="{E063E017-17EC-4B39-AA02-9943F067EA12}" destId="{DE9FA5A4-4D4D-47F2-94EB-42EC484A18DF}" srcOrd="0" destOrd="0" presId="urn:microsoft.com/office/officeart/2005/8/layout/cycle2"/>
    <dgm:cxn modelId="{02D79749-E786-484C-BD8E-1A0FCD190159}" type="presParOf" srcId="{798DA182-E4DF-40EA-9C27-D3F574A6494C}" destId="{A9FD5AD9-B04C-4189-A52B-57D314431E05}" srcOrd="6" destOrd="0" presId="urn:microsoft.com/office/officeart/2005/8/layout/cycle2"/>
    <dgm:cxn modelId="{A71F19D6-BAC0-4809-A99B-7257DE95A771}" type="presParOf" srcId="{798DA182-E4DF-40EA-9C27-D3F574A6494C}" destId="{676C9A5F-C83A-4657-88E0-9A76B2FBFD45}" srcOrd="7" destOrd="0" presId="urn:microsoft.com/office/officeart/2005/8/layout/cycle2"/>
    <dgm:cxn modelId="{81B02F0B-83DE-4078-ACCF-122C42DE27C5}" type="presParOf" srcId="{676C9A5F-C83A-4657-88E0-9A76B2FBFD45}" destId="{A9F570A4-AD41-4618-8942-A9CDB5D0011F}" srcOrd="0" destOrd="0" presId="urn:microsoft.com/office/officeart/2005/8/layout/cycle2"/>
    <dgm:cxn modelId="{4309609E-EF3A-4BD9-AE50-8334A4A605C6}" type="presParOf" srcId="{798DA182-E4DF-40EA-9C27-D3F574A6494C}" destId="{9F381514-CCAF-4F9E-8D73-50E9E8820C25}" srcOrd="8" destOrd="0" presId="urn:microsoft.com/office/officeart/2005/8/layout/cycle2"/>
    <dgm:cxn modelId="{35E9EF50-BDD6-44E5-A14E-C54187AD757E}" type="presParOf" srcId="{798DA182-E4DF-40EA-9C27-D3F574A6494C}" destId="{A87284E6-FD99-43A2-8A27-198B5DB6CF6B}" srcOrd="9" destOrd="0" presId="urn:microsoft.com/office/officeart/2005/8/layout/cycle2"/>
    <dgm:cxn modelId="{329AACC8-37F2-46F8-B699-50FDBD7F2A4F}" type="presParOf" srcId="{A87284E6-FD99-43A2-8A27-198B5DB6CF6B}" destId="{4BFA16F2-58E1-471C-84E5-DBEE4E5311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EA0B6A-82EA-41E9-AD0E-EB6815B5D1F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1DA91E-348E-4AD0-9DD3-FDF6ED7C607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আইন প্রণয়ন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F169AE43-2E56-4634-83D5-FE3B0D79BEF7}" type="parTrans" cxnId="{1F5B2D64-7649-407B-A15C-3D9BB7D11388}">
      <dgm:prSet/>
      <dgm:spPr/>
      <dgm:t>
        <a:bodyPr/>
        <a:lstStyle/>
        <a:p>
          <a:endParaRPr lang="en-US"/>
        </a:p>
      </dgm:t>
    </dgm:pt>
    <dgm:pt modelId="{FE1E753E-0BB4-4F8B-9566-5F0D8B19C0FE}" type="sibTrans" cxnId="{1F5B2D64-7649-407B-A15C-3D9BB7D11388}">
      <dgm:prSet/>
      <dgm:spPr/>
      <dgm:t>
        <a:bodyPr/>
        <a:lstStyle/>
        <a:p>
          <a:endParaRPr lang="en-US"/>
        </a:p>
      </dgm:t>
    </dgm:pt>
    <dgm:pt modelId="{AC6C4CD2-975A-4CC0-B75D-F681B4F6A421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বিচার সংক্রান্ত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CE7EAB19-8228-469A-AF2E-5FE145AB687F}" type="parTrans" cxnId="{1BD49167-4B40-4586-9B09-C729866A0352}">
      <dgm:prSet/>
      <dgm:spPr/>
      <dgm:t>
        <a:bodyPr/>
        <a:lstStyle/>
        <a:p>
          <a:endParaRPr lang="en-US"/>
        </a:p>
      </dgm:t>
    </dgm:pt>
    <dgm:pt modelId="{35D03752-4158-468E-AADD-C899F23C167C}" type="sibTrans" cxnId="{1BD49167-4B40-4586-9B09-C729866A0352}">
      <dgm:prSet/>
      <dgm:spPr/>
      <dgm:t>
        <a:bodyPr/>
        <a:lstStyle/>
        <a:p>
          <a:endParaRPr lang="en-US"/>
        </a:p>
      </dgm:t>
    </dgm:pt>
    <dgm:pt modelId="{BA119C76-6BA6-48D1-ABD4-936682B31EA8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নীতি বাস্তবায়ন</a:t>
          </a:r>
          <a:endParaRPr lang="en-US" dirty="0"/>
        </a:p>
      </dgm:t>
    </dgm:pt>
    <dgm:pt modelId="{A36C88C1-A591-4BBE-B650-4BC16860FBDF}" type="parTrans" cxnId="{F12EAAA2-9359-41E2-A5BF-015587549893}">
      <dgm:prSet/>
      <dgm:spPr/>
      <dgm:t>
        <a:bodyPr/>
        <a:lstStyle/>
        <a:p>
          <a:endParaRPr lang="en-US"/>
        </a:p>
      </dgm:t>
    </dgm:pt>
    <dgm:pt modelId="{49565B1D-4802-4946-9927-89F1F1C05AA5}" type="sibTrans" cxnId="{F12EAAA2-9359-41E2-A5BF-015587549893}">
      <dgm:prSet/>
      <dgm:spPr/>
      <dgm:t>
        <a:bodyPr/>
        <a:lstStyle/>
        <a:p>
          <a:endParaRPr lang="en-US"/>
        </a:p>
      </dgm:t>
    </dgm:pt>
    <dgm:pt modelId="{82AF0808-C5DB-4252-B79F-84910645249B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স্বার্থের সমম্বয়</a:t>
          </a:r>
          <a:endParaRPr lang="en-US" dirty="0"/>
        </a:p>
      </dgm:t>
    </dgm:pt>
    <dgm:pt modelId="{40B67EC0-CB0A-460B-83F6-1D45BD8FA478}" type="parTrans" cxnId="{583D008F-5CC4-4681-A1E5-C9168A0BDB41}">
      <dgm:prSet/>
      <dgm:spPr/>
      <dgm:t>
        <a:bodyPr/>
        <a:lstStyle/>
        <a:p>
          <a:endParaRPr lang="en-US"/>
        </a:p>
      </dgm:t>
    </dgm:pt>
    <dgm:pt modelId="{62FFB52E-5D9D-4EEA-B899-82DF2B9E50D1}" type="sibTrans" cxnId="{583D008F-5CC4-4681-A1E5-C9168A0BDB41}">
      <dgm:prSet/>
      <dgm:spPr/>
      <dgm:t>
        <a:bodyPr/>
        <a:lstStyle/>
        <a:p>
          <a:endParaRPr lang="en-US"/>
        </a:p>
      </dgm:t>
    </dgm:pt>
    <dgm:pt modelId="{FA321733-603D-4E7D-A9B6-CC547A9AEEDE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bn-IN" sz="2000" dirty="0" smtClean="0">
            <a:latin typeface="NikoshBAN" pitchFamily="2" charset="0"/>
            <a:cs typeface="NikoshBAN" pitchFamily="2" charset="0"/>
          </a:endParaRPr>
        </a:p>
        <a:p>
          <a:r>
            <a:rPr lang="bn-IN" sz="1800" dirty="0" smtClean="0">
              <a:latin typeface="NikoshBAN" pitchFamily="2" charset="0"/>
              <a:cs typeface="NikoshBAN" pitchFamily="2" charset="0"/>
            </a:rPr>
            <a:t>উন্নয়নমূলক কাজ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D0EEA995-CB8F-4405-859F-0CD65A484BD6}" type="parTrans" cxnId="{BF94D0BB-A77C-4F66-8CA7-1DC625BE8BE1}">
      <dgm:prSet/>
      <dgm:spPr/>
      <dgm:t>
        <a:bodyPr/>
        <a:lstStyle/>
        <a:p>
          <a:endParaRPr lang="en-US"/>
        </a:p>
      </dgm:t>
    </dgm:pt>
    <dgm:pt modelId="{69B88A59-D05F-4F82-A8E1-2249AA3F2E89}" type="sibTrans" cxnId="{BF94D0BB-A77C-4F66-8CA7-1DC625BE8BE1}">
      <dgm:prSet/>
      <dgm:spPr/>
      <dgm:t>
        <a:bodyPr/>
        <a:lstStyle/>
        <a:p>
          <a:endParaRPr lang="en-US"/>
        </a:p>
      </dgm:t>
    </dgm:pt>
    <dgm:pt modelId="{1710BC06-2270-41F1-8120-D3E2BC69BE97}" type="pres">
      <dgm:prSet presAssocID="{7FEA0B6A-82EA-41E9-AD0E-EB6815B5D1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4238F9-666C-4752-A7A9-25971ACCA385}" type="pres">
      <dgm:prSet presAssocID="{AE1DA91E-348E-4AD0-9DD3-FDF6ED7C607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AD324-68CB-41B5-B3F7-1C81F8E8310D}" type="pres">
      <dgm:prSet presAssocID="{FE1E753E-0BB4-4F8B-9566-5F0D8B19C0F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F2741DA-00C1-49E1-9C0E-840D210946FE}" type="pres">
      <dgm:prSet presAssocID="{FE1E753E-0BB4-4F8B-9566-5F0D8B19C0F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6E9E86F-B7C8-4746-9C05-782260359FCC}" type="pres">
      <dgm:prSet presAssocID="{AC6C4CD2-975A-4CC0-B75D-F681B4F6A4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D0C9B-9351-4ECD-92B2-9D4DED2487D7}" type="pres">
      <dgm:prSet presAssocID="{35D03752-4158-468E-AADD-C899F23C167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3378390-6759-4E17-B774-5486B844F278}" type="pres">
      <dgm:prSet presAssocID="{35D03752-4158-468E-AADD-C899F23C167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C3D4E28-3497-4E72-BE18-F08C96F30683}" type="pres">
      <dgm:prSet presAssocID="{BA119C76-6BA6-48D1-ABD4-936682B31EA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EC3DF-5C5E-4A9E-86D2-AFF9AC0C7DA7}" type="pres">
      <dgm:prSet presAssocID="{49565B1D-4802-4946-9927-89F1F1C05AA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FCE51A4-1748-4F6F-A98D-960D4EA2B412}" type="pres">
      <dgm:prSet presAssocID="{49565B1D-4802-4946-9927-89F1F1C05AA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0164CBD-8D38-4B93-8542-EB730F7A905A}" type="pres">
      <dgm:prSet presAssocID="{82AF0808-C5DB-4252-B79F-84910645249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0B0F3-ADB2-4A30-B0B5-C51406975263}" type="pres">
      <dgm:prSet presAssocID="{62FFB52E-5D9D-4EEA-B899-82DF2B9E50D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CAE0CA4-97C1-4DE5-BCC4-AB3FCD1851A7}" type="pres">
      <dgm:prSet presAssocID="{62FFB52E-5D9D-4EEA-B899-82DF2B9E50D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6FF2C9D-C8AC-4F1B-9D87-A48C3C7BF232}" type="pres">
      <dgm:prSet presAssocID="{FA321733-603D-4E7D-A9B6-CC547A9AEE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A493A-5788-469F-A353-9300CCE12337}" type="pres">
      <dgm:prSet presAssocID="{69B88A59-D05F-4F82-A8E1-2249AA3F2E8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25F2C87-2A82-4AA7-9927-E445EF64DB8D}" type="pres">
      <dgm:prSet presAssocID="{69B88A59-D05F-4F82-A8E1-2249AA3F2E8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BA398A4-6D2A-41D9-A6F8-E34827A5516A}" type="presOf" srcId="{49565B1D-4802-4946-9927-89F1F1C05AA5}" destId="{6FCE51A4-1748-4F6F-A98D-960D4EA2B412}" srcOrd="1" destOrd="0" presId="urn:microsoft.com/office/officeart/2005/8/layout/cycle2"/>
    <dgm:cxn modelId="{68DFA33A-46DE-4E41-8ACD-A8715D93026C}" type="presOf" srcId="{FE1E753E-0BB4-4F8B-9566-5F0D8B19C0FE}" destId="{5B2AD324-68CB-41B5-B3F7-1C81F8E8310D}" srcOrd="0" destOrd="0" presId="urn:microsoft.com/office/officeart/2005/8/layout/cycle2"/>
    <dgm:cxn modelId="{A9B9A381-E10D-405E-AABE-9E80D84FAADB}" type="presOf" srcId="{AC6C4CD2-975A-4CC0-B75D-F681B4F6A421}" destId="{F6E9E86F-B7C8-4746-9C05-782260359FCC}" srcOrd="0" destOrd="0" presId="urn:microsoft.com/office/officeart/2005/8/layout/cycle2"/>
    <dgm:cxn modelId="{A88DE8B2-FDAA-432B-BFB8-A34A045DA0BF}" type="presOf" srcId="{FE1E753E-0BB4-4F8B-9566-5F0D8B19C0FE}" destId="{4F2741DA-00C1-49E1-9C0E-840D210946FE}" srcOrd="1" destOrd="0" presId="urn:microsoft.com/office/officeart/2005/8/layout/cycle2"/>
    <dgm:cxn modelId="{F12EAAA2-9359-41E2-A5BF-015587549893}" srcId="{7FEA0B6A-82EA-41E9-AD0E-EB6815B5D1FA}" destId="{BA119C76-6BA6-48D1-ABD4-936682B31EA8}" srcOrd="2" destOrd="0" parTransId="{A36C88C1-A591-4BBE-B650-4BC16860FBDF}" sibTransId="{49565B1D-4802-4946-9927-89F1F1C05AA5}"/>
    <dgm:cxn modelId="{5CCD2709-CC43-406B-B01B-E17768C889A9}" type="presOf" srcId="{62FFB52E-5D9D-4EEA-B899-82DF2B9E50D1}" destId="{6CAE0CA4-97C1-4DE5-BCC4-AB3FCD1851A7}" srcOrd="1" destOrd="0" presId="urn:microsoft.com/office/officeart/2005/8/layout/cycle2"/>
    <dgm:cxn modelId="{1BD49167-4B40-4586-9B09-C729866A0352}" srcId="{7FEA0B6A-82EA-41E9-AD0E-EB6815B5D1FA}" destId="{AC6C4CD2-975A-4CC0-B75D-F681B4F6A421}" srcOrd="1" destOrd="0" parTransId="{CE7EAB19-8228-469A-AF2E-5FE145AB687F}" sibTransId="{35D03752-4158-468E-AADD-C899F23C167C}"/>
    <dgm:cxn modelId="{0760EB4A-E170-425E-AF3C-0E86091452AD}" type="presOf" srcId="{AE1DA91E-348E-4AD0-9DD3-FDF6ED7C6077}" destId="{C14238F9-666C-4752-A7A9-25971ACCA385}" srcOrd="0" destOrd="0" presId="urn:microsoft.com/office/officeart/2005/8/layout/cycle2"/>
    <dgm:cxn modelId="{DF2CC1D4-78C9-4236-822C-2465096AA120}" type="presOf" srcId="{62FFB52E-5D9D-4EEA-B899-82DF2B9E50D1}" destId="{DCC0B0F3-ADB2-4A30-B0B5-C51406975263}" srcOrd="0" destOrd="0" presId="urn:microsoft.com/office/officeart/2005/8/layout/cycle2"/>
    <dgm:cxn modelId="{9D5F6BAA-2728-4E24-A322-1CDFDA1F4C9E}" type="presOf" srcId="{82AF0808-C5DB-4252-B79F-84910645249B}" destId="{00164CBD-8D38-4B93-8542-EB730F7A905A}" srcOrd="0" destOrd="0" presId="urn:microsoft.com/office/officeart/2005/8/layout/cycle2"/>
    <dgm:cxn modelId="{583D008F-5CC4-4681-A1E5-C9168A0BDB41}" srcId="{7FEA0B6A-82EA-41E9-AD0E-EB6815B5D1FA}" destId="{82AF0808-C5DB-4252-B79F-84910645249B}" srcOrd="3" destOrd="0" parTransId="{40B67EC0-CB0A-460B-83F6-1D45BD8FA478}" sibTransId="{62FFB52E-5D9D-4EEA-B899-82DF2B9E50D1}"/>
    <dgm:cxn modelId="{559A8943-F6C0-41BD-80C3-768B19BE41E1}" type="presOf" srcId="{35D03752-4158-468E-AADD-C899F23C167C}" destId="{33378390-6759-4E17-B774-5486B844F278}" srcOrd="1" destOrd="0" presId="urn:microsoft.com/office/officeart/2005/8/layout/cycle2"/>
    <dgm:cxn modelId="{A3172AA8-A038-45A0-A304-C298F4CEC2AF}" type="presOf" srcId="{BA119C76-6BA6-48D1-ABD4-936682B31EA8}" destId="{4C3D4E28-3497-4E72-BE18-F08C96F30683}" srcOrd="0" destOrd="0" presId="urn:microsoft.com/office/officeart/2005/8/layout/cycle2"/>
    <dgm:cxn modelId="{55D3972A-874B-4407-AE6B-5535B0DF1D53}" type="presOf" srcId="{7FEA0B6A-82EA-41E9-AD0E-EB6815B5D1FA}" destId="{1710BC06-2270-41F1-8120-D3E2BC69BE97}" srcOrd="0" destOrd="0" presId="urn:microsoft.com/office/officeart/2005/8/layout/cycle2"/>
    <dgm:cxn modelId="{602A2BA2-A66F-4B7A-B603-D6F96A44798D}" type="presOf" srcId="{69B88A59-D05F-4F82-A8E1-2249AA3F2E89}" destId="{44CA493A-5788-469F-A353-9300CCE12337}" srcOrd="0" destOrd="0" presId="urn:microsoft.com/office/officeart/2005/8/layout/cycle2"/>
    <dgm:cxn modelId="{11E2D223-5DC0-46F6-8CA7-DE035C7FDFE6}" type="presOf" srcId="{49565B1D-4802-4946-9927-89F1F1C05AA5}" destId="{573EC3DF-5C5E-4A9E-86D2-AFF9AC0C7DA7}" srcOrd="0" destOrd="0" presId="urn:microsoft.com/office/officeart/2005/8/layout/cycle2"/>
    <dgm:cxn modelId="{BF94D0BB-A77C-4F66-8CA7-1DC625BE8BE1}" srcId="{7FEA0B6A-82EA-41E9-AD0E-EB6815B5D1FA}" destId="{FA321733-603D-4E7D-A9B6-CC547A9AEEDE}" srcOrd="4" destOrd="0" parTransId="{D0EEA995-CB8F-4405-859F-0CD65A484BD6}" sibTransId="{69B88A59-D05F-4F82-A8E1-2249AA3F2E89}"/>
    <dgm:cxn modelId="{FFD01C39-4D4F-4E17-81C9-3F6A3DE29940}" type="presOf" srcId="{35D03752-4158-468E-AADD-C899F23C167C}" destId="{95DD0C9B-9351-4ECD-92B2-9D4DED2487D7}" srcOrd="0" destOrd="0" presId="urn:microsoft.com/office/officeart/2005/8/layout/cycle2"/>
    <dgm:cxn modelId="{1F5B2D64-7649-407B-A15C-3D9BB7D11388}" srcId="{7FEA0B6A-82EA-41E9-AD0E-EB6815B5D1FA}" destId="{AE1DA91E-348E-4AD0-9DD3-FDF6ED7C6077}" srcOrd="0" destOrd="0" parTransId="{F169AE43-2E56-4634-83D5-FE3B0D79BEF7}" sibTransId="{FE1E753E-0BB4-4F8B-9566-5F0D8B19C0FE}"/>
    <dgm:cxn modelId="{8644B14E-4095-42FB-A416-0A99BB990621}" type="presOf" srcId="{FA321733-603D-4E7D-A9B6-CC547A9AEEDE}" destId="{96FF2C9D-C8AC-4F1B-9D87-A48C3C7BF232}" srcOrd="0" destOrd="0" presId="urn:microsoft.com/office/officeart/2005/8/layout/cycle2"/>
    <dgm:cxn modelId="{2E14D111-4E4F-4041-96BA-2CA2E1EDB29A}" type="presOf" srcId="{69B88A59-D05F-4F82-A8E1-2249AA3F2E89}" destId="{725F2C87-2A82-4AA7-9927-E445EF64DB8D}" srcOrd="1" destOrd="0" presId="urn:microsoft.com/office/officeart/2005/8/layout/cycle2"/>
    <dgm:cxn modelId="{F6942366-6B99-4959-9521-A59F36062A2C}" type="presParOf" srcId="{1710BC06-2270-41F1-8120-D3E2BC69BE97}" destId="{C14238F9-666C-4752-A7A9-25971ACCA385}" srcOrd="0" destOrd="0" presId="urn:microsoft.com/office/officeart/2005/8/layout/cycle2"/>
    <dgm:cxn modelId="{40545CB7-7BEC-406F-AAF9-7E6BFA59EFDB}" type="presParOf" srcId="{1710BC06-2270-41F1-8120-D3E2BC69BE97}" destId="{5B2AD324-68CB-41B5-B3F7-1C81F8E8310D}" srcOrd="1" destOrd="0" presId="urn:microsoft.com/office/officeart/2005/8/layout/cycle2"/>
    <dgm:cxn modelId="{E1A9A3D1-F23D-4D3F-98F7-7847E30259A7}" type="presParOf" srcId="{5B2AD324-68CB-41B5-B3F7-1C81F8E8310D}" destId="{4F2741DA-00C1-49E1-9C0E-840D210946FE}" srcOrd="0" destOrd="0" presId="urn:microsoft.com/office/officeart/2005/8/layout/cycle2"/>
    <dgm:cxn modelId="{25623C79-F92A-4FD7-B78B-88B713D9B158}" type="presParOf" srcId="{1710BC06-2270-41F1-8120-D3E2BC69BE97}" destId="{F6E9E86F-B7C8-4746-9C05-782260359FCC}" srcOrd="2" destOrd="0" presId="urn:microsoft.com/office/officeart/2005/8/layout/cycle2"/>
    <dgm:cxn modelId="{ABCD7AFD-6F2D-4676-A779-A6105EDD1D5E}" type="presParOf" srcId="{1710BC06-2270-41F1-8120-D3E2BC69BE97}" destId="{95DD0C9B-9351-4ECD-92B2-9D4DED2487D7}" srcOrd="3" destOrd="0" presId="urn:microsoft.com/office/officeart/2005/8/layout/cycle2"/>
    <dgm:cxn modelId="{745B4106-7783-4BC9-8E48-C227DE2C419D}" type="presParOf" srcId="{95DD0C9B-9351-4ECD-92B2-9D4DED2487D7}" destId="{33378390-6759-4E17-B774-5486B844F278}" srcOrd="0" destOrd="0" presId="urn:microsoft.com/office/officeart/2005/8/layout/cycle2"/>
    <dgm:cxn modelId="{D72242E4-113B-47B5-BEAC-0CDFDA139349}" type="presParOf" srcId="{1710BC06-2270-41F1-8120-D3E2BC69BE97}" destId="{4C3D4E28-3497-4E72-BE18-F08C96F30683}" srcOrd="4" destOrd="0" presId="urn:microsoft.com/office/officeart/2005/8/layout/cycle2"/>
    <dgm:cxn modelId="{A426E7F3-AB71-410F-B2D4-BC8A0EBB0B22}" type="presParOf" srcId="{1710BC06-2270-41F1-8120-D3E2BC69BE97}" destId="{573EC3DF-5C5E-4A9E-86D2-AFF9AC0C7DA7}" srcOrd="5" destOrd="0" presId="urn:microsoft.com/office/officeart/2005/8/layout/cycle2"/>
    <dgm:cxn modelId="{78B65792-39F7-4640-80C1-E534F8726FD3}" type="presParOf" srcId="{573EC3DF-5C5E-4A9E-86D2-AFF9AC0C7DA7}" destId="{6FCE51A4-1748-4F6F-A98D-960D4EA2B412}" srcOrd="0" destOrd="0" presId="urn:microsoft.com/office/officeart/2005/8/layout/cycle2"/>
    <dgm:cxn modelId="{D5B9E391-44FA-4537-991C-17662BCEB16F}" type="presParOf" srcId="{1710BC06-2270-41F1-8120-D3E2BC69BE97}" destId="{00164CBD-8D38-4B93-8542-EB730F7A905A}" srcOrd="6" destOrd="0" presId="urn:microsoft.com/office/officeart/2005/8/layout/cycle2"/>
    <dgm:cxn modelId="{BBA84CB6-7DAA-491C-8363-A5161A8B4C8F}" type="presParOf" srcId="{1710BC06-2270-41F1-8120-D3E2BC69BE97}" destId="{DCC0B0F3-ADB2-4A30-B0B5-C51406975263}" srcOrd="7" destOrd="0" presId="urn:microsoft.com/office/officeart/2005/8/layout/cycle2"/>
    <dgm:cxn modelId="{03CB3BEB-8C16-4F9F-BBFD-F2AD7F126583}" type="presParOf" srcId="{DCC0B0F3-ADB2-4A30-B0B5-C51406975263}" destId="{6CAE0CA4-97C1-4DE5-BCC4-AB3FCD1851A7}" srcOrd="0" destOrd="0" presId="urn:microsoft.com/office/officeart/2005/8/layout/cycle2"/>
    <dgm:cxn modelId="{6BCB00F9-B14C-42F0-AD2F-7CBDC007326B}" type="presParOf" srcId="{1710BC06-2270-41F1-8120-D3E2BC69BE97}" destId="{96FF2C9D-C8AC-4F1B-9D87-A48C3C7BF232}" srcOrd="8" destOrd="0" presId="urn:microsoft.com/office/officeart/2005/8/layout/cycle2"/>
    <dgm:cxn modelId="{A7EECEE5-FF3F-4308-A740-FCA916E508E6}" type="presParOf" srcId="{1710BC06-2270-41F1-8120-D3E2BC69BE97}" destId="{44CA493A-5788-469F-A353-9300CCE12337}" srcOrd="9" destOrd="0" presId="urn:microsoft.com/office/officeart/2005/8/layout/cycle2"/>
    <dgm:cxn modelId="{FC920A70-693D-4A4F-ACFD-38D82FE66F24}" type="presParOf" srcId="{44CA493A-5788-469F-A353-9300CCE12337}" destId="{725F2C87-2A82-4AA7-9927-E445EF64DB8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03726-8F85-404B-BD26-50D4D098BC6C}">
      <dsp:nvSpPr>
        <dsp:cNvPr id="0" name=""/>
        <dsp:cNvSpPr/>
      </dsp:nvSpPr>
      <dsp:spPr>
        <a:xfrm>
          <a:off x="495698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CCBAA-35FE-4DE3-9266-51EB77BE036D}">
      <dsp:nvSpPr>
        <dsp:cNvPr id="0" name=""/>
        <dsp:cNvSpPr/>
      </dsp:nvSpPr>
      <dsp:spPr>
        <a:xfrm>
          <a:off x="1124150" y="408582"/>
          <a:ext cx="5448696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 কি তা বলতে পারবে;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171112" y="455544"/>
        <a:ext cx="5354772" cy="868101"/>
      </dsp:txXfrm>
    </dsp:sp>
    <dsp:sp modelId="{3A163480-AC3D-428D-A086-BF76BF42E0A2}">
      <dsp:nvSpPr>
        <dsp:cNvPr id="0" name=""/>
        <dsp:cNvSpPr/>
      </dsp:nvSpPr>
      <dsp:spPr>
        <a:xfrm>
          <a:off x="1106094" y="1490860"/>
          <a:ext cx="5484806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আমলাতন্ত্রের বৈশিষ্ট্য ব্যাখ্যা করতে পারবে;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153056" y="1537822"/>
        <a:ext cx="5390882" cy="868101"/>
      </dsp:txXfrm>
    </dsp:sp>
    <dsp:sp modelId="{72B4B29A-53AF-415B-9026-3FDE0593D68A}">
      <dsp:nvSpPr>
        <dsp:cNvPr id="0" name=""/>
        <dsp:cNvSpPr/>
      </dsp:nvSpPr>
      <dsp:spPr>
        <a:xfrm>
          <a:off x="1143790" y="2573139"/>
          <a:ext cx="5409415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আমলাতন্ত্রের কার্যাবলি বর্ণনা করতে পারবে।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190752" y="2620101"/>
        <a:ext cx="5315491" cy="868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F6326-7380-4BE4-9101-F00B6E61916F}">
      <dsp:nvSpPr>
        <dsp:cNvPr id="0" name=""/>
        <dsp:cNvSpPr/>
      </dsp:nvSpPr>
      <dsp:spPr>
        <a:xfrm>
          <a:off x="1438091" y="469027"/>
          <a:ext cx="3125428" cy="3125428"/>
        </a:xfrm>
        <a:prstGeom prst="blockArc">
          <a:avLst>
            <a:gd name="adj1" fmla="val 10799420"/>
            <a:gd name="adj2" fmla="val 16263155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E328B-D5E6-4984-977B-A0FEB866B5E8}">
      <dsp:nvSpPr>
        <dsp:cNvPr id="0" name=""/>
        <dsp:cNvSpPr/>
      </dsp:nvSpPr>
      <dsp:spPr>
        <a:xfrm>
          <a:off x="1438091" y="469543"/>
          <a:ext cx="3125428" cy="3125428"/>
        </a:xfrm>
        <a:prstGeom prst="blockArc">
          <a:avLst>
            <a:gd name="adj1" fmla="val 5336845"/>
            <a:gd name="adj2" fmla="val 1080058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558E3-A7DA-476E-9D3F-D8374C7C5779}">
      <dsp:nvSpPr>
        <dsp:cNvPr id="0" name=""/>
        <dsp:cNvSpPr/>
      </dsp:nvSpPr>
      <dsp:spPr>
        <a:xfrm>
          <a:off x="1466131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40BA3-E15D-4AED-AFC3-7EDF1C65B5D3}">
      <dsp:nvSpPr>
        <dsp:cNvPr id="0" name=""/>
        <dsp:cNvSpPr/>
      </dsp:nvSpPr>
      <dsp:spPr>
        <a:xfrm>
          <a:off x="1466131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E0BA9-0EAC-4287-96B0-D54754F72053}">
      <dsp:nvSpPr>
        <dsp:cNvPr id="0" name=""/>
        <dsp:cNvSpPr/>
      </dsp:nvSpPr>
      <dsp:spPr>
        <a:xfrm>
          <a:off x="2309262" y="1312416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আমলাতন্ত্রের বৈশিষ্ট্য</a:t>
          </a:r>
          <a:endParaRPr lang="en-US" sz="2000" kern="1200" dirty="0"/>
        </a:p>
      </dsp:txBody>
      <dsp:txXfrm>
        <a:off x="2520023" y="1523177"/>
        <a:ext cx="1017645" cy="1017645"/>
      </dsp:txXfrm>
    </dsp:sp>
    <dsp:sp modelId="{E0913FF1-AB08-4166-97E4-2CB322C0DA75}">
      <dsp:nvSpPr>
        <dsp:cNvPr id="0" name=""/>
        <dsp:cNvSpPr/>
      </dsp:nvSpPr>
      <dsp:spPr>
        <a:xfrm>
          <a:off x="2039602" y="1843"/>
          <a:ext cx="197848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স্থায়িত্ব</a:t>
          </a:r>
          <a:endParaRPr lang="en-US" sz="28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329345" y="149376"/>
        <a:ext cx="1399001" cy="712351"/>
      </dsp:txXfrm>
    </dsp:sp>
    <dsp:sp modelId="{2F8F95A7-95A8-460E-A940-25E34156050F}">
      <dsp:nvSpPr>
        <dsp:cNvPr id="0" name=""/>
        <dsp:cNvSpPr/>
      </dsp:nvSpPr>
      <dsp:spPr>
        <a:xfrm>
          <a:off x="3492297" y="1528291"/>
          <a:ext cx="2125993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পদসোপান নীতি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803641" y="1675824"/>
        <a:ext cx="1503305" cy="712351"/>
      </dsp:txXfrm>
    </dsp:sp>
    <dsp:sp modelId="{007B3C6F-184C-4CF4-855F-D5CFF4E18400}">
      <dsp:nvSpPr>
        <dsp:cNvPr id="0" name=""/>
        <dsp:cNvSpPr/>
      </dsp:nvSpPr>
      <dsp:spPr>
        <a:xfrm>
          <a:off x="1962842" y="3054738"/>
          <a:ext cx="213200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নিয়োগ ও পদোন্নতি</a:t>
          </a:r>
          <a:endParaRPr lang="en-US" sz="28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275067" y="3202271"/>
        <a:ext cx="1507557" cy="712351"/>
      </dsp:txXfrm>
    </dsp:sp>
    <dsp:sp modelId="{4F2DD48D-F0F3-4A50-8A2F-1BF64ED44CEB}">
      <dsp:nvSpPr>
        <dsp:cNvPr id="0" name=""/>
        <dsp:cNvSpPr/>
      </dsp:nvSpPr>
      <dsp:spPr>
        <a:xfrm>
          <a:off x="449668" y="1528291"/>
          <a:ext cx="2049379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দায়িত্বশীলতা</a:t>
          </a:r>
          <a:endParaRPr lang="en-US" sz="28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749793" y="1675824"/>
        <a:ext cx="1449129" cy="712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896280C-E322-470F-8E87-9F25E452216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F95B5F6-02C1-4E8F-B000-6724FCF92B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শ্রেণিতে স্বাগত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43791"/>
            <a:ext cx="7761548" cy="50570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Rectangle 6"/>
          <p:cNvSpPr/>
          <p:nvPr/>
        </p:nvSpPr>
        <p:spPr>
          <a:xfrm>
            <a:off x="7620000" y="4419600"/>
            <a:ext cx="304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4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5334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2064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আমলাতন্ত্রের তিনটি বৈশিষ্ট্য ব্যাখ্যা কর।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752600"/>
            <a:ext cx="3048000" cy="30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65280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4572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আমলাতন্ত্রের কার্যাবলি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319102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93307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7620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28" y="1752600"/>
            <a:ext cx="2643543" cy="2912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371600" y="549658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নীতি বাস্তবায়নে আমলাদের ভূমিকা ব্যাখ্যা কর।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2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0" y="381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ম্যাক্স ওয়েবার কোনটির জনক ?</a:t>
            </a:r>
          </a:p>
          <a:p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 গণতন্ত্র  (খ)  সমাজতন্ত্র  (গ) আমলাতন্ত্র  (ঘ) স্বতন্ত্রীকরণ।</a:t>
            </a:r>
          </a:p>
          <a:p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লালফিতার দৌরাত্ব্যের ফলে...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জনগণের হয়রানি বৃদ্ধি পায়;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সিদ্ধান্ত গ্রহণে বিলম্ব ঘটে;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গণতন্ত্রের বিকাশ ত্বরাম্বিত হয়।</a:t>
            </a:r>
          </a:p>
          <a:p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সঠিক...</a:t>
            </a:r>
          </a:p>
          <a:p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 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(গ)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(ঘ)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 </a:t>
            </a:r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5000" y="1066800"/>
            <a:ext cx="2438400" cy="58751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1066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5867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ধন্যবাদ।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43400" y="22098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" y="5181600"/>
            <a:ext cx="533400" cy="450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78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20843"/>
            <a:ext cx="3352800" cy="28415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6482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আমলাতন্ত্রের কার্যাবলি বাড়ি থেকে লিখে নিয়ে আসবে।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67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85800"/>
            <a:ext cx="7467600" cy="4038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1295400" y="53340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8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Ribbon 2"/>
          <p:cNvSpPr/>
          <p:nvPr/>
        </p:nvSpPr>
        <p:spPr>
          <a:xfrm>
            <a:off x="1981200" y="533400"/>
            <a:ext cx="5105400" cy="838200"/>
          </a:xfrm>
          <a:prstGeom prst="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76600" y="685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54720"/>
            <a:ext cx="4114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 মমতাজ পারভীন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রাষ্ট্রবিজ্ঞান বিভাগ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 ডিগ্রি কলেজ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দৌলতপুর, বেলকুচি, সিরাজগঞ্জ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 নম্বরঃ ০১৭১২৪৮০৩০৭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038600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একাদশ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 প্রথম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নবম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1933575" cy="2095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019" y="1676400"/>
            <a:ext cx="1989859" cy="2095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4267200" y="1600200"/>
            <a:ext cx="685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060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94945"/>
            <a:ext cx="8068235" cy="47296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TextBox 3"/>
          <p:cNvSpPr txBox="1"/>
          <p:nvPr/>
        </p:nvSpPr>
        <p:spPr>
          <a:xfrm>
            <a:off x="838200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55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3810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আমলাতন্ত্র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05000"/>
            <a:ext cx="6781800" cy="44016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882458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86396137"/>
              </p:ext>
            </p:extLst>
          </p:nvPr>
        </p:nvGraphicFramePr>
        <p:xfrm>
          <a:off x="1066800" y="2260600"/>
          <a:ext cx="7086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own Ribbon 7"/>
          <p:cNvSpPr/>
          <p:nvPr/>
        </p:nvSpPr>
        <p:spPr>
          <a:xfrm>
            <a:off x="2133600" y="533400"/>
            <a:ext cx="5105400" cy="838200"/>
          </a:xfrm>
          <a:prstGeom prst="ribbo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0" y="685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1600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শিক্ষার্থীরা...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18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5018782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আক্ষরিক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প্রশাসনিক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আমলাদের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শাসনকে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22" y="458586"/>
            <a:ext cx="6410378" cy="42658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902882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762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282625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 কী 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706336"/>
            <a:ext cx="3048000" cy="31704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243658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72521810"/>
              </p:ext>
            </p:extLst>
          </p:nvPr>
        </p:nvGraphicFramePr>
        <p:xfrm>
          <a:off x="1524000" y="1574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6096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আমলাতন্ত্রের বৈশিষ্ট্য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92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33774642"/>
              </p:ext>
            </p:extLst>
          </p:nvPr>
        </p:nvGraphicFramePr>
        <p:xfrm>
          <a:off x="762000" y="12954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3810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আমলাতন্ত্রের বৈশিষ্ট্য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04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265</TotalTime>
  <Words>226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25</cp:revision>
  <dcterms:created xsi:type="dcterms:W3CDTF">2018-08-30T16:35:36Z</dcterms:created>
  <dcterms:modified xsi:type="dcterms:W3CDTF">2019-08-21T17:32:28Z</dcterms:modified>
</cp:coreProperties>
</file>