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0" r:id="rId3"/>
    <p:sldId id="265" r:id="rId4"/>
    <p:sldId id="269" r:id="rId5"/>
    <p:sldId id="257" r:id="rId6"/>
    <p:sldId id="258" r:id="rId7"/>
    <p:sldId id="259" r:id="rId8"/>
    <p:sldId id="260" r:id="rId9"/>
    <p:sldId id="267" r:id="rId10"/>
    <p:sldId id="261" r:id="rId11"/>
    <p:sldId id="266" r:id="rId12"/>
    <p:sldId id="262" r:id="rId13"/>
    <p:sldId id="268" r:id="rId14"/>
    <p:sldId id="272" r:id="rId15"/>
    <p:sldId id="263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7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শুভেচ্ছা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6" name="Picture 5" descr="8734_origina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1905000"/>
            <a:ext cx="4925428" cy="3743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304800" y="1524001"/>
            <a:ext cx="5105400" cy="4419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মো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আলমগীর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হোসেন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সহকারি শিক্ষক </a:t>
            </a:r>
            <a:b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পূর্ব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বাসুলী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সরকারি প্রাথমিক বিদ্যালয়</a:t>
            </a:r>
            <a:b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খানসামা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, দিনাজপুর </a:t>
            </a:r>
            <a:r>
              <a:rPr lang="en-US" sz="3200" dirty="0" smtClean="0">
                <a:latin typeface="NikoshBAN" pitchFamily="2" charset="0"/>
                <a:ea typeface="+mj-ea"/>
                <a:cs typeface="NikoshBAN" pitchFamily="2" charset="0"/>
              </a:rPr>
              <a:t>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Picture 2" descr="20190916_0938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524000"/>
            <a:ext cx="2932040" cy="4475909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685800" y="381001"/>
            <a:ext cx="7772400" cy="761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শিক্ষক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পরিচিতি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>
          <a:xfrm>
            <a:off x="533400" y="1524001"/>
            <a:ext cx="7924800" cy="37528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শ্রেণি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: </a:t>
            </a: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পঞ্চম </a:t>
            </a:r>
            <a:b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বিষয়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: </a:t>
            </a: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প্রাথমিক বিজ্ঞান</a:t>
            </a:r>
            <a:b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: </a:t>
            </a: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বায়ু</a:t>
            </a:r>
            <a:b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পাঠ্যাংশ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: </a:t>
            </a: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দৈনন্দিন জীবনে বায়ু</a:t>
            </a: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1905000" y="457200"/>
            <a:ext cx="5257800" cy="838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পরিচিতি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33600" y="609600"/>
            <a:ext cx="4419600" cy="99060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0" y="3581400"/>
            <a:ext cx="7543800" cy="990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৫.১.২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বায়ুপ্রবাহের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4687" y="1320799"/>
            <a:ext cx="6950113" cy="461487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r38xkb4 - Copy -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097280"/>
            <a:ext cx="8524875" cy="5455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3)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2400" y="1371600"/>
            <a:ext cx="71120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হেয়ার ড্রেয়া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85344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 (12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799" y="914400"/>
            <a:ext cx="8197755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 (22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799" y="990600"/>
            <a:ext cx="8664365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13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457200"/>
            <a:ext cx="7929664" cy="556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914400" y="5715000"/>
            <a:ext cx="7162800" cy="91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200" dirty="0" smtClean="0">
                <a:latin typeface="NikoshBAN" pitchFamily="2" charset="0"/>
                <a:ea typeface="+mj-ea"/>
                <a:cs typeface="NikoshBAN" pitchFamily="2" charset="0"/>
              </a:rPr>
              <a:t>ভেজা বস্তুকে শুকানোর জন্য বায়ু প্রবাহ ব্যবহার করা হয়।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4" descr="r38xkb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04800"/>
            <a:ext cx="7696200" cy="5138274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914400" y="5410200"/>
            <a:ext cx="7467600" cy="1143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বায়ু প্রবাহের সাহায্যে পাল তোলা নৌকা চলে।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Picture 2" descr="8z41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2368" y="334108"/>
            <a:ext cx="7097232" cy="469509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44526o-1024x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69164"/>
            <a:ext cx="7162800" cy="53721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914400" y="5638800"/>
            <a:ext cx="7467600" cy="1143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বায়ু প্রবাহের সাহায্যে </a:t>
            </a:r>
            <a:r>
              <a:rPr lang="en-US" sz="4000" dirty="0" err="1" smtClean="0">
                <a:latin typeface="NikoshBAN" pitchFamily="2" charset="0"/>
                <a:ea typeface="+mj-ea"/>
                <a:cs typeface="NikoshBAN" pitchFamily="2" charset="0"/>
              </a:rPr>
              <a:t>টারবাইন</a:t>
            </a:r>
            <a:r>
              <a:rPr lang="en-US" sz="40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+mj-ea"/>
                <a:cs typeface="NikoshBAN" pitchFamily="2" charset="0"/>
              </a:rPr>
              <a:t>ঘুরিয়ে</a:t>
            </a:r>
            <a:r>
              <a:rPr lang="en-US" sz="40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+mj-ea"/>
                <a:cs typeface="NikoshBAN" pitchFamily="2" charset="0"/>
              </a:rPr>
              <a:t>বিদ্যুত</a:t>
            </a:r>
            <a:r>
              <a:rPr lang="en-US" sz="4000" smtClean="0">
                <a:latin typeface="NikoshBAN" pitchFamily="2" charset="0"/>
                <a:ea typeface="+mj-ea"/>
                <a:cs typeface="NikoshBAN" pitchFamily="2" charset="0"/>
              </a:rPr>
              <a:t> উ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4"/>
          <p:cNvSpPr txBox="1">
            <a:spLocks/>
          </p:cNvSpPr>
          <p:nvPr/>
        </p:nvSpPr>
        <p:spPr>
          <a:xfrm>
            <a:off x="533400" y="2667000"/>
            <a:ext cx="7924800" cy="228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১.বায়ু প্রবাহ ব্যবহার করে মানুষ কী কী কাজ করে তা পাঁচটি বাক্যে লিখ 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২.কাপড় শুকানো প্রয়োজন। কিন্তু বাইরে বৃষ্টি হচ্ছে। ঘরের ভেতরে আমরা কীভাবে দ্রুত কাপড় শুকাতে পারি ?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62200" y="304800"/>
            <a:ext cx="3886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00400" y="304800"/>
            <a:ext cx="2514600" cy="12579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ধন্যবাদ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Picture 2" descr="image_406_693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411919"/>
            <a:ext cx="6096000" cy="428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78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 PC</dc:creator>
  <cp:lastModifiedBy>USER PC</cp:lastModifiedBy>
  <cp:revision>31</cp:revision>
  <dcterms:created xsi:type="dcterms:W3CDTF">2006-08-16T00:00:00Z</dcterms:created>
  <dcterms:modified xsi:type="dcterms:W3CDTF">2019-10-16T17:20:16Z</dcterms:modified>
</cp:coreProperties>
</file>