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60" r:id="rId2"/>
    <p:sldId id="261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20277-9A18-43D5-828F-14A309BA0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969D5-92DF-43EF-A40B-3ABFF7A8A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58D4E-A067-42B0-BC13-05407EF42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2845-BF43-44B1-B330-581674987A0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7562E-2B96-4C6B-A578-C01181A0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2EA96-BD5C-4DEF-8BC5-BB22B0A3A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EE31-F860-4A58-A15F-90C538FB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413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D8B22-8B1B-4C39-80CE-AB1FDF769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0FE72C-F106-42AC-93E7-9E0993934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313B3-4538-44F9-866D-59A318DA5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2845-BF43-44B1-B330-581674987A0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38EE1-0D29-44B1-A1DD-B00ACBED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4D7EF-82B9-4033-B59C-EFF8F5607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EE31-F860-4A58-A15F-90C538FB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813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9640B1-FFDD-4B84-929F-F608F27A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61D74-9D2C-45A0-958B-AD935DBB47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83F10-C972-4260-83D5-7EFF6D180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2845-BF43-44B1-B330-581674987A0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92680-1BFE-444D-BB3F-82308E7E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419BD-C0A2-4310-819B-7D805AFC0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EE31-F860-4A58-A15F-90C538FB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52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766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D213C-AB6F-4999-BD00-52DDCF846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18E78-AFAC-45D1-81D5-0D4BF3F22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5B934-7259-469E-BF34-718F794C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2845-BF43-44B1-B330-581674987A0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A47D9-985B-40F2-8EA3-3412E6341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8B9A2-2CDB-42F1-979C-025C92B67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EE31-F860-4A58-A15F-90C538FB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22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BCF2F-ED1E-4BC1-930F-50ADD0DCA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80F89-2969-4F27-AB24-CC592E031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6740B-6C8B-4469-AFBF-A0E296CA2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2845-BF43-44B1-B330-581674987A0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D3309-0B54-419C-9D7C-41C6F8C98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5B218-9EAF-4E53-BD1D-5021358B4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EE31-F860-4A58-A15F-90C538FB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57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DB960-5437-4E5D-AB27-103FF0A53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31221-8064-462B-A4B1-15E01A5C68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77A45-03F6-4344-AB91-15BC4B6F5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5830F-8BD3-40B9-8149-AD823E7D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2845-BF43-44B1-B330-581674987A0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A636D-7EDB-484C-8241-8A312ADA2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30EBA-B083-42FA-9663-D1FBA9D14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EE31-F860-4A58-A15F-90C538FB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04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3E32D-4C67-4400-9935-FE28BBB6F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DD425-DDFD-4AE3-90D8-B100AF39A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24E56-8F18-48A1-B62B-F2D64471B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3DE950-DE1B-4B32-B08F-0F17843214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EC1D79-3952-4EE2-BFDA-0B83C5E2DD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7096A8-7BE6-46C4-9EB0-437441F78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2845-BF43-44B1-B330-581674987A0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AE8DD7-46DC-46D1-9B4E-02D1BAFD0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F8E15D-FD43-4F0E-9CEB-3D82B201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EE31-F860-4A58-A15F-90C538FB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959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4CAD1-BA57-4006-BE15-9FC60A422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04AFAA-A2AC-497D-B3E4-F63C297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2845-BF43-44B1-B330-581674987A0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AFEA9A-CA06-4C1C-9CBF-5975DAEDA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091356-8780-4F97-A61C-B968C06CA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EE31-F860-4A58-A15F-90C538FB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728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4A2C7E-30D1-4CC5-9F60-EAEAAAB46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2845-BF43-44B1-B330-581674987A0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A1C81-4840-47DC-8317-66EB6A767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1331D-4A94-497C-8A57-384A969F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EE31-F860-4A58-A15F-90C538FB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88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E429B-09AD-4F57-BC3C-4FB6E3F29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9501A-8183-457D-8093-ECD57A22D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0DBFF5-A7CC-442F-9559-C52BA4C93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B29BF-9DBF-4379-8DE2-FD4D941C6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2845-BF43-44B1-B330-581674987A0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39C2E8-BEBD-41AF-B70A-50211A676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8354F-7FE5-4373-8BA5-A5E6C19D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EE31-F860-4A58-A15F-90C538FB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22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2A7C4-729F-401B-BF98-69D94C9D0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AC734A-BF03-4626-9B16-68FF2005BA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9DF597-A57E-4AE2-BB34-C26B96DC8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278DD7-146E-45C3-92CC-9D7453EC4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2845-BF43-44B1-B330-581674987A0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A28E51-E016-4FB5-8280-22D056641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B256C-7421-4302-AAC1-DC6F67212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CEE31-F860-4A58-A15F-90C538FB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660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5A906D-EB4A-43F0-BB54-EEA9759E5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44915-D09D-4280-9BD1-04874EE07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2BDDF-1033-4FED-8560-5D887BD04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F2845-BF43-44B1-B330-581674987A06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439AF-4E6C-4B45-BDD1-A5CFC07C7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195F2-E96B-4096-AEF6-60BB96AFD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CEE31-F860-4A58-A15F-90C538FB0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9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6458758"/>
            <a:ext cx="1219200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67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1067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3983765" y="2624522"/>
            <a:ext cx="412845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2800" b="1" dirty="0">
                <a:latin typeface="SutonnyMJ" pitchFamily="2" charset="0"/>
                <a:ea typeface="맑은 고딕" pitchFamily="50" charset="-127"/>
                <a:cs typeface="SutonnyMJ" pitchFamily="2" charset="0"/>
              </a:rPr>
              <a:t>¯^</a:t>
            </a:r>
            <a:r>
              <a:rPr lang="en-US" altLang="ko-KR" sz="12800" b="1" dirty="0" err="1">
                <a:latin typeface="SutonnyMJ" pitchFamily="2" charset="0"/>
                <a:ea typeface="맑은 고딕" pitchFamily="50" charset="-127"/>
                <a:cs typeface="SutonnyMJ" pitchFamily="2" charset="0"/>
              </a:rPr>
              <a:t>vMZg</a:t>
            </a:r>
            <a:endParaRPr lang="en-US" altLang="ko-KR" sz="12800" b="1" dirty="0">
              <a:latin typeface="SutonnyMJ" pitchFamily="2" charset="0"/>
              <a:ea typeface="맑은 고딕" pitchFamily="50" charset="-127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CC255D6-2598-47BF-8712-7852BCAD747E}"/>
              </a:ext>
            </a:extLst>
          </p:cNvPr>
          <p:cNvGrpSpPr/>
          <p:nvPr/>
        </p:nvGrpSpPr>
        <p:grpSpPr>
          <a:xfrm>
            <a:off x="124264" y="4982360"/>
            <a:ext cx="11943472" cy="1902128"/>
            <a:chOff x="124264" y="4982360"/>
            <a:chExt cx="11943472" cy="1902128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33289CAF-2DFF-4269-9CAB-573D32E154AD}"/>
                </a:ext>
              </a:extLst>
            </p:cNvPr>
            <p:cNvGrpSpPr/>
            <p:nvPr/>
          </p:nvGrpSpPr>
          <p:grpSpPr>
            <a:xfrm rot="10800000">
              <a:off x="10158258" y="4991933"/>
              <a:ext cx="1909478" cy="1882165"/>
              <a:chOff x="808111" y="-20084"/>
              <a:chExt cx="3896959" cy="5507649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E5CAC262-FFDA-4638-B154-45CB4AA1B300}"/>
                  </a:ext>
                </a:extLst>
              </p:cNvPr>
              <p:cNvGrpSpPr/>
              <p:nvPr/>
            </p:nvGrpSpPr>
            <p:grpSpPr>
              <a:xfrm>
                <a:off x="3942094" y="-1847"/>
                <a:ext cx="762976" cy="3863294"/>
                <a:chOff x="3942094" y="-1847"/>
                <a:chExt cx="762976" cy="3863294"/>
              </a:xfrm>
              <a:solidFill>
                <a:schemeClr val="accent2"/>
              </a:solidFill>
            </p:grpSpPr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EFE9C8D5-C507-4C93-BDB7-DD532C358738}"/>
                    </a:ext>
                  </a:extLst>
                </p:cNvPr>
                <p:cNvSpPr/>
                <p:nvPr/>
              </p:nvSpPr>
              <p:spPr>
                <a:xfrm>
                  <a:off x="4288244" y="-1847"/>
                  <a:ext cx="72000" cy="265176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C95F02E3-8D21-4015-B190-A92CE12322E2}"/>
                    </a:ext>
                  </a:extLst>
                </p:cNvPr>
                <p:cNvSpPr/>
                <p:nvPr/>
              </p:nvSpPr>
              <p:spPr>
                <a:xfrm rot="5400000" flipH="1">
                  <a:off x="3694759" y="2851136"/>
                  <a:ext cx="1257646" cy="762976"/>
                </a:xfrm>
                <a:custGeom>
                  <a:avLst/>
                  <a:gdLst>
                    <a:gd name="connsiteX0" fmla="*/ 782320 w 1075004"/>
                    <a:gd name="connsiteY0" fmla="*/ 253919 h 652173"/>
                    <a:gd name="connsiteX1" fmla="*/ 763875 w 1075004"/>
                    <a:gd name="connsiteY1" fmla="*/ 269396 h 652173"/>
                    <a:gd name="connsiteX2" fmla="*/ 421371 w 1075004"/>
                    <a:gd name="connsiteY2" fmla="*/ 239431 h 652173"/>
                    <a:gd name="connsiteX3" fmla="*/ 421370 w 1075004"/>
                    <a:gd name="connsiteY3" fmla="*/ 253854 h 652173"/>
                    <a:gd name="connsiteX4" fmla="*/ 447078 w 1075004"/>
                    <a:gd name="connsiteY4" fmla="*/ 253854 h 652173"/>
                    <a:gd name="connsiteX5" fmla="*/ 464104 w 1075004"/>
                    <a:gd name="connsiteY5" fmla="*/ 270880 h 652173"/>
                    <a:gd name="connsiteX6" fmla="*/ 464104 w 1075004"/>
                    <a:gd name="connsiteY6" fmla="*/ 270879 h 652173"/>
                    <a:gd name="connsiteX7" fmla="*/ 447079 w 1075004"/>
                    <a:gd name="connsiteY7" fmla="*/ 287905 h 652173"/>
                    <a:gd name="connsiteX8" fmla="*/ 421371 w 1075004"/>
                    <a:gd name="connsiteY8" fmla="*/ 287905 h 652173"/>
                    <a:gd name="connsiteX9" fmla="*/ 421371 w 1075004"/>
                    <a:gd name="connsiteY9" fmla="*/ 311227 h 652173"/>
                    <a:gd name="connsiteX10" fmla="*/ 447078 w 1075004"/>
                    <a:gd name="connsiteY10" fmla="*/ 311227 h 652173"/>
                    <a:gd name="connsiteX11" fmla="*/ 464104 w 1075004"/>
                    <a:gd name="connsiteY11" fmla="*/ 328253 h 652173"/>
                    <a:gd name="connsiteX12" fmla="*/ 464104 w 1075004"/>
                    <a:gd name="connsiteY12" fmla="*/ 328253 h 652173"/>
                    <a:gd name="connsiteX13" fmla="*/ 447079 w 1075004"/>
                    <a:gd name="connsiteY13" fmla="*/ 345279 h 652173"/>
                    <a:gd name="connsiteX14" fmla="*/ 421371 w 1075004"/>
                    <a:gd name="connsiteY14" fmla="*/ 345279 h 652173"/>
                    <a:gd name="connsiteX15" fmla="*/ 421371 w 1075004"/>
                    <a:gd name="connsiteY15" fmla="*/ 368601 h 652173"/>
                    <a:gd name="connsiteX16" fmla="*/ 447078 w 1075004"/>
                    <a:gd name="connsiteY16" fmla="*/ 368601 h 652173"/>
                    <a:gd name="connsiteX17" fmla="*/ 464104 w 1075004"/>
                    <a:gd name="connsiteY17" fmla="*/ 385627 h 652173"/>
                    <a:gd name="connsiteX18" fmla="*/ 464104 w 1075004"/>
                    <a:gd name="connsiteY18" fmla="*/ 385627 h 652173"/>
                    <a:gd name="connsiteX19" fmla="*/ 447079 w 1075004"/>
                    <a:gd name="connsiteY19" fmla="*/ 402653 h 652173"/>
                    <a:gd name="connsiteX20" fmla="*/ 421371 w 1075004"/>
                    <a:gd name="connsiteY20" fmla="*/ 402653 h 652173"/>
                    <a:gd name="connsiteX21" fmla="*/ 421370 w 1075004"/>
                    <a:gd name="connsiteY21" fmla="*/ 417162 h 652173"/>
                    <a:gd name="connsiteX22" fmla="*/ 762268 w 1075004"/>
                    <a:gd name="connsiteY22" fmla="*/ 381333 h 652173"/>
                    <a:gd name="connsiteX23" fmla="*/ 780980 w 1075004"/>
                    <a:gd name="connsiteY23" fmla="*/ 396486 h 652173"/>
                    <a:gd name="connsiteX24" fmla="*/ 765828 w 1075004"/>
                    <a:gd name="connsiteY24" fmla="*/ 415197 h 652173"/>
                    <a:gd name="connsiteX25" fmla="*/ 415893 w 1075004"/>
                    <a:gd name="connsiteY25" fmla="*/ 451977 h 652173"/>
                    <a:gd name="connsiteX26" fmla="*/ 397181 w 1075004"/>
                    <a:gd name="connsiteY26" fmla="*/ 436824 h 652173"/>
                    <a:gd name="connsiteX27" fmla="*/ 398889 w 1075004"/>
                    <a:gd name="connsiteY27" fmla="*/ 431060 h 652173"/>
                    <a:gd name="connsiteX28" fmla="*/ 398669 w 1075004"/>
                    <a:gd name="connsiteY28" fmla="*/ 430531 h 652173"/>
                    <a:gd name="connsiteX29" fmla="*/ 398669 w 1075004"/>
                    <a:gd name="connsiteY29" fmla="*/ 402653 h 652173"/>
                    <a:gd name="connsiteX30" fmla="*/ 372962 w 1075004"/>
                    <a:gd name="connsiteY30" fmla="*/ 402653 h 652173"/>
                    <a:gd name="connsiteX31" fmla="*/ 355936 w 1075004"/>
                    <a:gd name="connsiteY31" fmla="*/ 385627 h 652173"/>
                    <a:gd name="connsiteX32" fmla="*/ 372962 w 1075004"/>
                    <a:gd name="connsiteY32" fmla="*/ 368601 h 652173"/>
                    <a:gd name="connsiteX33" fmla="*/ 398669 w 1075004"/>
                    <a:gd name="connsiteY33" fmla="*/ 368601 h 652173"/>
                    <a:gd name="connsiteX34" fmla="*/ 398670 w 1075004"/>
                    <a:gd name="connsiteY34" fmla="*/ 345279 h 652173"/>
                    <a:gd name="connsiteX35" fmla="*/ 372962 w 1075004"/>
                    <a:gd name="connsiteY35" fmla="*/ 345279 h 652173"/>
                    <a:gd name="connsiteX36" fmla="*/ 355936 w 1075004"/>
                    <a:gd name="connsiteY36" fmla="*/ 328253 h 652173"/>
                    <a:gd name="connsiteX37" fmla="*/ 372962 w 1075004"/>
                    <a:gd name="connsiteY37" fmla="*/ 311228 h 652173"/>
                    <a:gd name="connsiteX38" fmla="*/ 398669 w 1075004"/>
                    <a:gd name="connsiteY38" fmla="*/ 311227 h 652173"/>
                    <a:gd name="connsiteX39" fmla="*/ 398669 w 1075004"/>
                    <a:gd name="connsiteY39" fmla="*/ 287905 h 652173"/>
                    <a:gd name="connsiteX40" fmla="*/ 372962 w 1075004"/>
                    <a:gd name="connsiteY40" fmla="*/ 287905 h 652173"/>
                    <a:gd name="connsiteX41" fmla="*/ 355936 w 1075004"/>
                    <a:gd name="connsiteY41" fmla="*/ 270880 h 652173"/>
                    <a:gd name="connsiteX42" fmla="*/ 372962 w 1075004"/>
                    <a:gd name="connsiteY42" fmla="*/ 253854 h 652173"/>
                    <a:gd name="connsiteX43" fmla="*/ 398670 w 1075004"/>
                    <a:gd name="connsiteY43" fmla="*/ 253854 h 652173"/>
                    <a:gd name="connsiteX44" fmla="*/ 398670 w 1075004"/>
                    <a:gd name="connsiteY44" fmla="*/ 226224 h 652173"/>
                    <a:gd name="connsiteX45" fmla="*/ 399282 w 1075004"/>
                    <a:gd name="connsiteY45" fmla="*/ 224745 h 652173"/>
                    <a:gd name="connsiteX46" fmla="*/ 397876 w 1075004"/>
                    <a:gd name="connsiteY46" fmla="*/ 220285 h 652173"/>
                    <a:gd name="connsiteX47" fmla="*/ 416321 w 1075004"/>
                    <a:gd name="connsiteY47" fmla="*/ 204807 h 652173"/>
                    <a:gd name="connsiteX48" fmla="*/ 766843 w 1075004"/>
                    <a:gd name="connsiteY48" fmla="*/ 235474 h 652173"/>
                    <a:gd name="connsiteX49" fmla="*/ 782320 w 1075004"/>
                    <a:gd name="connsiteY49" fmla="*/ 253919 h 652173"/>
                    <a:gd name="connsiteX50" fmla="*/ 787242 w 1075004"/>
                    <a:gd name="connsiteY50" fmla="*/ 326087 h 652173"/>
                    <a:gd name="connsiteX51" fmla="*/ 785600 w 1075004"/>
                    <a:gd name="connsiteY51" fmla="*/ 324445 h 652173"/>
                    <a:gd name="connsiteX52" fmla="*/ 785600 w 1075004"/>
                    <a:gd name="connsiteY52" fmla="*/ 237207 h 652173"/>
                    <a:gd name="connsiteX53" fmla="*/ 722116 w 1075004"/>
                    <a:gd name="connsiteY53" fmla="*/ 173722 h 652173"/>
                    <a:gd name="connsiteX54" fmla="*/ 634876 w 1075004"/>
                    <a:gd name="connsiteY54" fmla="*/ 173722 h 652173"/>
                    <a:gd name="connsiteX55" fmla="*/ 556664 w 1075004"/>
                    <a:gd name="connsiteY55" fmla="*/ 95509 h 652173"/>
                    <a:gd name="connsiteX56" fmla="*/ 95508 w 1075004"/>
                    <a:gd name="connsiteY56" fmla="*/ 95509 h 652173"/>
                    <a:gd name="connsiteX57" fmla="*/ 0 w 1075004"/>
                    <a:gd name="connsiteY57" fmla="*/ 326087 h 652173"/>
                    <a:gd name="connsiteX58" fmla="*/ 95508 w 1075004"/>
                    <a:gd name="connsiteY58" fmla="*/ 556665 h 652173"/>
                    <a:gd name="connsiteX59" fmla="*/ 556665 w 1075004"/>
                    <a:gd name="connsiteY59" fmla="*/ 556665 h 652173"/>
                    <a:gd name="connsiteX60" fmla="*/ 634877 w 1075004"/>
                    <a:gd name="connsiteY60" fmla="*/ 478452 h 652173"/>
                    <a:gd name="connsiteX61" fmla="*/ 722116 w 1075004"/>
                    <a:gd name="connsiteY61" fmla="*/ 478453 h 652173"/>
                    <a:gd name="connsiteX62" fmla="*/ 785600 w 1075004"/>
                    <a:gd name="connsiteY62" fmla="*/ 414968 h 652173"/>
                    <a:gd name="connsiteX63" fmla="*/ 785600 w 1075004"/>
                    <a:gd name="connsiteY63" fmla="*/ 327729 h 652173"/>
                    <a:gd name="connsiteX64" fmla="*/ 893383 w 1075004"/>
                    <a:gd name="connsiteY64" fmla="*/ 437430 h 652173"/>
                    <a:gd name="connsiteX65" fmla="*/ 893383 w 1075004"/>
                    <a:gd name="connsiteY65" fmla="*/ 214743 h 652173"/>
                    <a:gd name="connsiteX66" fmla="*/ 864082 w 1075004"/>
                    <a:gd name="connsiteY66" fmla="*/ 185442 h 652173"/>
                    <a:gd name="connsiteX67" fmla="*/ 834781 w 1075004"/>
                    <a:gd name="connsiteY67" fmla="*/ 214743 h 652173"/>
                    <a:gd name="connsiteX68" fmla="*/ 834781 w 1075004"/>
                    <a:gd name="connsiteY68" fmla="*/ 437431 h 652173"/>
                    <a:gd name="connsiteX69" fmla="*/ 864082 w 1075004"/>
                    <a:gd name="connsiteY69" fmla="*/ 466732 h 652173"/>
                    <a:gd name="connsiteX70" fmla="*/ 864082 w 1075004"/>
                    <a:gd name="connsiteY70" fmla="*/ 466731 h 652173"/>
                    <a:gd name="connsiteX71" fmla="*/ 893383 w 1075004"/>
                    <a:gd name="connsiteY71" fmla="*/ 437430 h 652173"/>
                    <a:gd name="connsiteX72" fmla="*/ 984194 w 1075004"/>
                    <a:gd name="connsiteY72" fmla="*/ 425710 h 652173"/>
                    <a:gd name="connsiteX73" fmla="*/ 984193 w 1075004"/>
                    <a:gd name="connsiteY73" fmla="*/ 226464 h 652173"/>
                    <a:gd name="connsiteX74" fmla="*/ 954893 w 1075004"/>
                    <a:gd name="connsiteY74" fmla="*/ 197162 h 652173"/>
                    <a:gd name="connsiteX75" fmla="*/ 925591 w 1075004"/>
                    <a:gd name="connsiteY75" fmla="*/ 226464 h 652173"/>
                    <a:gd name="connsiteX76" fmla="*/ 925591 w 1075004"/>
                    <a:gd name="connsiteY76" fmla="*/ 425710 h 652173"/>
                    <a:gd name="connsiteX77" fmla="*/ 954893 w 1075004"/>
                    <a:gd name="connsiteY77" fmla="*/ 455012 h 652173"/>
                    <a:gd name="connsiteX78" fmla="*/ 954893 w 1075004"/>
                    <a:gd name="connsiteY78" fmla="*/ 455011 h 652173"/>
                    <a:gd name="connsiteX79" fmla="*/ 984194 w 1075004"/>
                    <a:gd name="connsiteY79" fmla="*/ 425710 h 652173"/>
                    <a:gd name="connsiteX80" fmla="*/ 1075004 w 1075004"/>
                    <a:gd name="connsiteY80" fmla="*/ 402269 h 652173"/>
                    <a:gd name="connsiteX81" fmla="*/ 1075004 w 1075004"/>
                    <a:gd name="connsiteY81" fmla="*/ 249904 h 652173"/>
                    <a:gd name="connsiteX82" fmla="*/ 1045703 w 1075004"/>
                    <a:gd name="connsiteY82" fmla="*/ 220603 h 652173"/>
                    <a:gd name="connsiteX83" fmla="*/ 1016402 w 1075004"/>
                    <a:gd name="connsiteY83" fmla="*/ 249904 h 652173"/>
                    <a:gd name="connsiteX84" fmla="*/ 1016402 w 1075004"/>
                    <a:gd name="connsiteY84" fmla="*/ 402269 h 652173"/>
                    <a:gd name="connsiteX85" fmla="*/ 1045703 w 1075004"/>
                    <a:gd name="connsiteY85" fmla="*/ 431570 h 652173"/>
                    <a:gd name="connsiteX86" fmla="*/ 1045703 w 1075004"/>
                    <a:gd name="connsiteY86" fmla="*/ 431570 h 652173"/>
                    <a:gd name="connsiteX87" fmla="*/ 1075004 w 1075004"/>
                    <a:gd name="connsiteY87" fmla="*/ 402269 h 652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075004" h="652173">
                      <a:moveTo>
                        <a:pt x="782320" y="253919"/>
                      </a:moveTo>
                      <a:cubicBezTo>
                        <a:pt x="781500" y="263286"/>
                        <a:pt x="773242" y="270216"/>
                        <a:pt x="763875" y="269396"/>
                      </a:cubicBezTo>
                      <a:cubicBezTo>
                        <a:pt x="649707" y="259408"/>
                        <a:pt x="535539" y="249420"/>
                        <a:pt x="421371" y="239431"/>
                      </a:cubicBezTo>
                      <a:lnTo>
                        <a:pt x="421370" y="253854"/>
                      </a:lnTo>
                      <a:lnTo>
                        <a:pt x="447078" y="253854"/>
                      </a:lnTo>
                      <a:cubicBezTo>
                        <a:pt x="456482" y="253853"/>
                        <a:pt x="464104" y="261477"/>
                        <a:pt x="464104" y="270880"/>
                      </a:cubicBezTo>
                      <a:lnTo>
                        <a:pt x="464104" y="270879"/>
                      </a:lnTo>
                      <a:cubicBezTo>
                        <a:pt x="464104" y="280282"/>
                        <a:pt x="456482" y="287905"/>
                        <a:pt x="447079" y="287905"/>
                      </a:cubicBezTo>
                      <a:cubicBezTo>
                        <a:pt x="438509" y="287905"/>
                        <a:pt x="429940" y="287905"/>
                        <a:pt x="421371" y="287905"/>
                      </a:cubicBezTo>
                      <a:lnTo>
                        <a:pt x="421371" y="311227"/>
                      </a:lnTo>
                      <a:lnTo>
                        <a:pt x="447078" y="311227"/>
                      </a:lnTo>
                      <a:cubicBezTo>
                        <a:pt x="456482" y="311227"/>
                        <a:pt x="464104" y="318850"/>
                        <a:pt x="464104" y="328253"/>
                      </a:cubicBezTo>
                      <a:lnTo>
                        <a:pt x="464104" y="328253"/>
                      </a:lnTo>
                      <a:cubicBezTo>
                        <a:pt x="464104" y="337655"/>
                        <a:pt x="456482" y="345279"/>
                        <a:pt x="447079" y="345279"/>
                      </a:cubicBezTo>
                      <a:cubicBezTo>
                        <a:pt x="438510" y="345279"/>
                        <a:pt x="429940" y="345279"/>
                        <a:pt x="421371" y="345279"/>
                      </a:cubicBezTo>
                      <a:lnTo>
                        <a:pt x="421371" y="368601"/>
                      </a:lnTo>
                      <a:lnTo>
                        <a:pt x="447078" y="368601"/>
                      </a:lnTo>
                      <a:cubicBezTo>
                        <a:pt x="456482" y="368601"/>
                        <a:pt x="464104" y="376224"/>
                        <a:pt x="464104" y="385627"/>
                      </a:cubicBezTo>
                      <a:lnTo>
                        <a:pt x="464104" y="385627"/>
                      </a:lnTo>
                      <a:cubicBezTo>
                        <a:pt x="464104" y="395030"/>
                        <a:pt x="456481" y="402652"/>
                        <a:pt x="447079" y="402653"/>
                      </a:cubicBezTo>
                      <a:cubicBezTo>
                        <a:pt x="438509" y="402653"/>
                        <a:pt x="429940" y="402652"/>
                        <a:pt x="421371" y="402653"/>
                      </a:cubicBezTo>
                      <a:lnTo>
                        <a:pt x="421370" y="417162"/>
                      </a:lnTo>
                      <a:lnTo>
                        <a:pt x="762268" y="381333"/>
                      </a:lnTo>
                      <a:cubicBezTo>
                        <a:pt x="771619" y="380350"/>
                        <a:pt x="779997" y="387134"/>
                        <a:pt x="780980" y="396486"/>
                      </a:cubicBezTo>
                      <a:cubicBezTo>
                        <a:pt x="781963" y="405837"/>
                        <a:pt x="775179" y="414214"/>
                        <a:pt x="765828" y="415197"/>
                      </a:cubicBezTo>
                      <a:cubicBezTo>
                        <a:pt x="649182" y="427457"/>
                        <a:pt x="532538" y="439718"/>
                        <a:pt x="415893" y="451977"/>
                      </a:cubicBezTo>
                      <a:cubicBezTo>
                        <a:pt x="406541" y="452960"/>
                        <a:pt x="398164" y="446176"/>
                        <a:pt x="397181" y="436824"/>
                      </a:cubicBezTo>
                      <a:cubicBezTo>
                        <a:pt x="396959" y="434720"/>
                        <a:pt x="397132" y="432665"/>
                        <a:pt x="398889" y="431060"/>
                      </a:cubicBezTo>
                      <a:lnTo>
                        <a:pt x="398669" y="430531"/>
                      </a:lnTo>
                      <a:lnTo>
                        <a:pt x="398669" y="402653"/>
                      </a:lnTo>
                      <a:lnTo>
                        <a:pt x="372962" y="402653"/>
                      </a:lnTo>
                      <a:cubicBezTo>
                        <a:pt x="363559" y="402653"/>
                        <a:pt x="355936" y="395031"/>
                        <a:pt x="355936" y="385627"/>
                      </a:cubicBezTo>
                      <a:cubicBezTo>
                        <a:pt x="355936" y="376224"/>
                        <a:pt x="363559" y="368601"/>
                        <a:pt x="372962" y="368601"/>
                      </a:cubicBezTo>
                      <a:lnTo>
                        <a:pt x="398669" y="368601"/>
                      </a:lnTo>
                      <a:lnTo>
                        <a:pt x="398670" y="345279"/>
                      </a:lnTo>
                      <a:lnTo>
                        <a:pt x="372962" y="345279"/>
                      </a:lnTo>
                      <a:cubicBezTo>
                        <a:pt x="363559" y="345279"/>
                        <a:pt x="355937" y="337656"/>
                        <a:pt x="355936" y="328253"/>
                      </a:cubicBezTo>
                      <a:cubicBezTo>
                        <a:pt x="355937" y="318850"/>
                        <a:pt x="363559" y="311227"/>
                        <a:pt x="372962" y="311228"/>
                      </a:cubicBezTo>
                      <a:lnTo>
                        <a:pt x="398669" y="311227"/>
                      </a:lnTo>
                      <a:lnTo>
                        <a:pt x="398669" y="287905"/>
                      </a:lnTo>
                      <a:lnTo>
                        <a:pt x="372962" y="287905"/>
                      </a:lnTo>
                      <a:cubicBezTo>
                        <a:pt x="363559" y="287905"/>
                        <a:pt x="355936" y="280283"/>
                        <a:pt x="355936" y="270880"/>
                      </a:cubicBezTo>
                      <a:cubicBezTo>
                        <a:pt x="355936" y="261477"/>
                        <a:pt x="363559" y="253854"/>
                        <a:pt x="372962" y="253854"/>
                      </a:cubicBezTo>
                      <a:lnTo>
                        <a:pt x="398670" y="253854"/>
                      </a:lnTo>
                      <a:lnTo>
                        <a:pt x="398670" y="226224"/>
                      </a:lnTo>
                      <a:cubicBezTo>
                        <a:pt x="398670" y="225699"/>
                        <a:pt x="398705" y="225182"/>
                        <a:pt x="399282" y="224745"/>
                      </a:cubicBezTo>
                      <a:lnTo>
                        <a:pt x="397876" y="220285"/>
                      </a:lnTo>
                      <a:cubicBezTo>
                        <a:pt x="398695" y="210917"/>
                        <a:pt x="406953" y="203988"/>
                        <a:pt x="416321" y="204807"/>
                      </a:cubicBezTo>
                      <a:lnTo>
                        <a:pt x="766843" y="235474"/>
                      </a:lnTo>
                      <a:cubicBezTo>
                        <a:pt x="776210" y="236294"/>
                        <a:pt x="783140" y="244551"/>
                        <a:pt x="782320" y="253919"/>
                      </a:cubicBezTo>
                      <a:close/>
                      <a:moveTo>
                        <a:pt x="787242" y="326087"/>
                      </a:moveTo>
                      <a:lnTo>
                        <a:pt x="785600" y="324445"/>
                      </a:lnTo>
                      <a:lnTo>
                        <a:pt x="785600" y="237207"/>
                      </a:lnTo>
                      <a:cubicBezTo>
                        <a:pt x="785600" y="202145"/>
                        <a:pt x="757177" y="173722"/>
                        <a:pt x="722116" y="173722"/>
                      </a:cubicBezTo>
                      <a:lnTo>
                        <a:pt x="634876" y="173722"/>
                      </a:lnTo>
                      <a:cubicBezTo>
                        <a:pt x="608806" y="147651"/>
                        <a:pt x="582735" y="121579"/>
                        <a:pt x="556664" y="95509"/>
                      </a:cubicBezTo>
                      <a:cubicBezTo>
                        <a:pt x="429319" y="-31836"/>
                        <a:pt x="222853" y="-31836"/>
                        <a:pt x="95508" y="95509"/>
                      </a:cubicBezTo>
                      <a:cubicBezTo>
                        <a:pt x="31836" y="159181"/>
                        <a:pt x="0" y="242634"/>
                        <a:pt x="0" y="326087"/>
                      </a:cubicBezTo>
                      <a:cubicBezTo>
                        <a:pt x="0" y="409540"/>
                        <a:pt x="31836" y="492992"/>
                        <a:pt x="95508" y="556665"/>
                      </a:cubicBezTo>
                      <a:cubicBezTo>
                        <a:pt x="222853" y="684010"/>
                        <a:pt x="429320" y="684010"/>
                        <a:pt x="556665" y="556665"/>
                      </a:cubicBezTo>
                      <a:lnTo>
                        <a:pt x="634877" y="478452"/>
                      </a:lnTo>
                      <a:lnTo>
                        <a:pt x="722116" y="478453"/>
                      </a:lnTo>
                      <a:cubicBezTo>
                        <a:pt x="757178" y="478452"/>
                        <a:pt x="785600" y="450030"/>
                        <a:pt x="785600" y="414968"/>
                      </a:cubicBezTo>
                      <a:lnTo>
                        <a:pt x="785600" y="327729"/>
                      </a:lnTo>
                      <a:close/>
                      <a:moveTo>
                        <a:pt x="893383" y="437430"/>
                      </a:moveTo>
                      <a:lnTo>
                        <a:pt x="893383" y="214743"/>
                      </a:lnTo>
                      <a:cubicBezTo>
                        <a:pt x="893383" y="198561"/>
                        <a:pt x="880265" y="185442"/>
                        <a:pt x="864082" y="185442"/>
                      </a:cubicBezTo>
                      <a:cubicBezTo>
                        <a:pt x="847900" y="185442"/>
                        <a:pt x="834781" y="198561"/>
                        <a:pt x="834781" y="214743"/>
                      </a:cubicBezTo>
                      <a:lnTo>
                        <a:pt x="834781" y="437431"/>
                      </a:lnTo>
                      <a:cubicBezTo>
                        <a:pt x="834781" y="453613"/>
                        <a:pt x="847900" y="466732"/>
                        <a:pt x="864082" y="466732"/>
                      </a:cubicBezTo>
                      <a:lnTo>
                        <a:pt x="864082" y="466731"/>
                      </a:lnTo>
                      <a:cubicBezTo>
                        <a:pt x="880265" y="466731"/>
                        <a:pt x="893383" y="453613"/>
                        <a:pt x="893383" y="437430"/>
                      </a:cubicBezTo>
                      <a:close/>
                      <a:moveTo>
                        <a:pt x="984194" y="425710"/>
                      </a:moveTo>
                      <a:lnTo>
                        <a:pt x="984193" y="226464"/>
                      </a:lnTo>
                      <a:cubicBezTo>
                        <a:pt x="984193" y="210281"/>
                        <a:pt x="971075" y="197163"/>
                        <a:pt x="954893" y="197162"/>
                      </a:cubicBezTo>
                      <a:cubicBezTo>
                        <a:pt x="938710" y="197163"/>
                        <a:pt x="925591" y="210281"/>
                        <a:pt x="925591" y="226464"/>
                      </a:cubicBezTo>
                      <a:lnTo>
                        <a:pt x="925591" y="425710"/>
                      </a:lnTo>
                      <a:cubicBezTo>
                        <a:pt x="925591" y="441893"/>
                        <a:pt x="938710" y="455012"/>
                        <a:pt x="954893" y="455012"/>
                      </a:cubicBezTo>
                      <a:lnTo>
                        <a:pt x="954893" y="455011"/>
                      </a:lnTo>
                      <a:cubicBezTo>
                        <a:pt x="971075" y="455011"/>
                        <a:pt x="984194" y="441892"/>
                        <a:pt x="984194" y="425710"/>
                      </a:cubicBezTo>
                      <a:close/>
                      <a:moveTo>
                        <a:pt x="1075004" y="402269"/>
                      </a:moveTo>
                      <a:lnTo>
                        <a:pt x="1075004" y="249904"/>
                      </a:lnTo>
                      <a:cubicBezTo>
                        <a:pt x="1075004" y="233721"/>
                        <a:pt x="1061885" y="220603"/>
                        <a:pt x="1045703" y="220603"/>
                      </a:cubicBezTo>
                      <a:cubicBezTo>
                        <a:pt x="1029520" y="220603"/>
                        <a:pt x="1016402" y="233721"/>
                        <a:pt x="1016402" y="249904"/>
                      </a:cubicBezTo>
                      <a:lnTo>
                        <a:pt x="1016402" y="402269"/>
                      </a:lnTo>
                      <a:cubicBezTo>
                        <a:pt x="1016402" y="418452"/>
                        <a:pt x="1029520" y="431570"/>
                        <a:pt x="1045703" y="431570"/>
                      </a:cubicBezTo>
                      <a:lnTo>
                        <a:pt x="1045703" y="431570"/>
                      </a:lnTo>
                      <a:cubicBezTo>
                        <a:pt x="1061885" y="431570"/>
                        <a:pt x="1075004" y="418451"/>
                        <a:pt x="1075004" y="4022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70E10FD1-6015-44F6-9D29-15A558CD972B}"/>
                  </a:ext>
                </a:extLst>
              </p:cNvPr>
              <p:cNvGrpSpPr/>
              <p:nvPr/>
            </p:nvGrpSpPr>
            <p:grpSpPr>
              <a:xfrm>
                <a:off x="3158599" y="-1847"/>
                <a:ext cx="762976" cy="2936601"/>
                <a:chOff x="3158599" y="-1847"/>
                <a:chExt cx="762976" cy="2936601"/>
              </a:xfrm>
              <a:solidFill>
                <a:schemeClr val="accent4"/>
              </a:solidFill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FFD3FD5D-12AB-49F1-9E99-390165FBFCBC}"/>
                    </a:ext>
                  </a:extLst>
                </p:cNvPr>
                <p:cNvSpPr/>
                <p:nvPr/>
              </p:nvSpPr>
              <p:spPr>
                <a:xfrm>
                  <a:off x="3501625" y="-1847"/>
                  <a:ext cx="72000" cy="173736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DF8E4C86-F314-413F-8987-2B4DF6F58978}"/>
                    </a:ext>
                  </a:extLst>
                </p:cNvPr>
                <p:cNvSpPr/>
                <p:nvPr/>
              </p:nvSpPr>
              <p:spPr>
                <a:xfrm rot="5400000" flipH="1">
                  <a:off x="2911264" y="1924443"/>
                  <a:ext cx="1257646" cy="762976"/>
                </a:xfrm>
                <a:custGeom>
                  <a:avLst/>
                  <a:gdLst>
                    <a:gd name="connsiteX0" fmla="*/ 782320 w 1075004"/>
                    <a:gd name="connsiteY0" fmla="*/ 253919 h 652173"/>
                    <a:gd name="connsiteX1" fmla="*/ 763875 w 1075004"/>
                    <a:gd name="connsiteY1" fmla="*/ 269396 h 652173"/>
                    <a:gd name="connsiteX2" fmla="*/ 421371 w 1075004"/>
                    <a:gd name="connsiteY2" fmla="*/ 239431 h 652173"/>
                    <a:gd name="connsiteX3" fmla="*/ 421370 w 1075004"/>
                    <a:gd name="connsiteY3" fmla="*/ 253854 h 652173"/>
                    <a:gd name="connsiteX4" fmla="*/ 447078 w 1075004"/>
                    <a:gd name="connsiteY4" fmla="*/ 253854 h 652173"/>
                    <a:gd name="connsiteX5" fmla="*/ 464104 w 1075004"/>
                    <a:gd name="connsiteY5" fmla="*/ 270880 h 652173"/>
                    <a:gd name="connsiteX6" fmla="*/ 464104 w 1075004"/>
                    <a:gd name="connsiteY6" fmla="*/ 270879 h 652173"/>
                    <a:gd name="connsiteX7" fmla="*/ 447079 w 1075004"/>
                    <a:gd name="connsiteY7" fmla="*/ 287905 h 652173"/>
                    <a:gd name="connsiteX8" fmla="*/ 421371 w 1075004"/>
                    <a:gd name="connsiteY8" fmla="*/ 287905 h 652173"/>
                    <a:gd name="connsiteX9" fmla="*/ 421371 w 1075004"/>
                    <a:gd name="connsiteY9" fmla="*/ 311227 h 652173"/>
                    <a:gd name="connsiteX10" fmla="*/ 447078 w 1075004"/>
                    <a:gd name="connsiteY10" fmla="*/ 311227 h 652173"/>
                    <a:gd name="connsiteX11" fmla="*/ 464104 w 1075004"/>
                    <a:gd name="connsiteY11" fmla="*/ 328253 h 652173"/>
                    <a:gd name="connsiteX12" fmla="*/ 464104 w 1075004"/>
                    <a:gd name="connsiteY12" fmla="*/ 328253 h 652173"/>
                    <a:gd name="connsiteX13" fmla="*/ 447079 w 1075004"/>
                    <a:gd name="connsiteY13" fmla="*/ 345278 h 652173"/>
                    <a:gd name="connsiteX14" fmla="*/ 421371 w 1075004"/>
                    <a:gd name="connsiteY14" fmla="*/ 345279 h 652173"/>
                    <a:gd name="connsiteX15" fmla="*/ 421371 w 1075004"/>
                    <a:gd name="connsiteY15" fmla="*/ 368601 h 652173"/>
                    <a:gd name="connsiteX16" fmla="*/ 447078 w 1075004"/>
                    <a:gd name="connsiteY16" fmla="*/ 368601 h 652173"/>
                    <a:gd name="connsiteX17" fmla="*/ 464104 w 1075004"/>
                    <a:gd name="connsiteY17" fmla="*/ 385627 h 652173"/>
                    <a:gd name="connsiteX18" fmla="*/ 464104 w 1075004"/>
                    <a:gd name="connsiteY18" fmla="*/ 385627 h 652173"/>
                    <a:gd name="connsiteX19" fmla="*/ 447079 w 1075004"/>
                    <a:gd name="connsiteY19" fmla="*/ 402652 h 652173"/>
                    <a:gd name="connsiteX20" fmla="*/ 421371 w 1075004"/>
                    <a:gd name="connsiteY20" fmla="*/ 402652 h 652173"/>
                    <a:gd name="connsiteX21" fmla="*/ 421370 w 1075004"/>
                    <a:gd name="connsiteY21" fmla="*/ 417162 h 652173"/>
                    <a:gd name="connsiteX22" fmla="*/ 762268 w 1075004"/>
                    <a:gd name="connsiteY22" fmla="*/ 381332 h 652173"/>
                    <a:gd name="connsiteX23" fmla="*/ 780980 w 1075004"/>
                    <a:gd name="connsiteY23" fmla="*/ 396486 h 652173"/>
                    <a:gd name="connsiteX24" fmla="*/ 765828 w 1075004"/>
                    <a:gd name="connsiteY24" fmla="*/ 415197 h 652173"/>
                    <a:gd name="connsiteX25" fmla="*/ 415893 w 1075004"/>
                    <a:gd name="connsiteY25" fmla="*/ 451977 h 652173"/>
                    <a:gd name="connsiteX26" fmla="*/ 397181 w 1075004"/>
                    <a:gd name="connsiteY26" fmla="*/ 436824 h 652173"/>
                    <a:gd name="connsiteX27" fmla="*/ 398889 w 1075004"/>
                    <a:gd name="connsiteY27" fmla="*/ 431060 h 652173"/>
                    <a:gd name="connsiteX28" fmla="*/ 398669 w 1075004"/>
                    <a:gd name="connsiteY28" fmla="*/ 430530 h 652173"/>
                    <a:gd name="connsiteX29" fmla="*/ 398669 w 1075004"/>
                    <a:gd name="connsiteY29" fmla="*/ 402652 h 652173"/>
                    <a:gd name="connsiteX30" fmla="*/ 372962 w 1075004"/>
                    <a:gd name="connsiteY30" fmla="*/ 402653 h 652173"/>
                    <a:gd name="connsiteX31" fmla="*/ 355936 w 1075004"/>
                    <a:gd name="connsiteY31" fmla="*/ 385627 h 652173"/>
                    <a:gd name="connsiteX32" fmla="*/ 372962 w 1075004"/>
                    <a:gd name="connsiteY32" fmla="*/ 368601 h 652173"/>
                    <a:gd name="connsiteX33" fmla="*/ 398669 w 1075004"/>
                    <a:gd name="connsiteY33" fmla="*/ 368601 h 652173"/>
                    <a:gd name="connsiteX34" fmla="*/ 398670 w 1075004"/>
                    <a:gd name="connsiteY34" fmla="*/ 345279 h 652173"/>
                    <a:gd name="connsiteX35" fmla="*/ 372962 w 1075004"/>
                    <a:gd name="connsiteY35" fmla="*/ 345279 h 652173"/>
                    <a:gd name="connsiteX36" fmla="*/ 355936 w 1075004"/>
                    <a:gd name="connsiteY36" fmla="*/ 328253 h 652173"/>
                    <a:gd name="connsiteX37" fmla="*/ 372962 w 1075004"/>
                    <a:gd name="connsiteY37" fmla="*/ 311228 h 652173"/>
                    <a:gd name="connsiteX38" fmla="*/ 398669 w 1075004"/>
                    <a:gd name="connsiteY38" fmla="*/ 311227 h 652173"/>
                    <a:gd name="connsiteX39" fmla="*/ 398669 w 1075004"/>
                    <a:gd name="connsiteY39" fmla="*/ 287905 h 652173"/>
                    <a:gd name="connsiteX40" fmla="*/ 372962 w 1075004"/>
                    <a:gd name="connsiteY40" fmla="*/ 287905 h 652173"/>
                    <a:gd name="connsiteX41" fmla="*/ 355936 w 1075004"/>
                    <a:gd name="connsiteY41" fmla="*/ 270880 h 652173"/>
                    <a:gd name="connsiteX42" fmla="*/ 372962 w 1075004"/>
                    <a:gd name="connsiteY42" fmla="*/ 253854 h 652173"/>
                    <a:gd name="connsiteX43" fmla="*/ 398670 w 1075004"/>
                    <a:gd name="connsiteY43" fmla="*/ 253854 h 652173"/>
                    <a:gd name="connsiteX44" fmla="*/ 398670 w 1075004"/>
                    <a:gd name="connsiteY44" fmla="*/ 226224 h 652173"/>
                    <a:gd name="connsiteX45" fmla="*/ 399282 w 1075004"/>
                    <a:gd name="connsiteY45" fmla="*/ 224745 h 652173"/>
                    <a:gd name="connsiteX46" fmla="*/ 397876 w 1075004"/>
                    <a:gd name="connsiteY46" fmla="*/ 220285 h 652173"/>
                    <a:gd name="connsiteX47" fmla="*/ 416321 w 1075004"/>
                    <a:gd name="connsiteY47" fmla="*/ 204807 h 652173"/>
                    <a:gd name="connsiteX48" fmla="*/ 766843 w 1075004"/>
                    <a:gd name="connsiteY48" fmla="*/ 235474 h 652173"/>
                    <a:gd name="connsiteX49" fmla="*/ 782320 w 1075004"/>
                    <a:gd name="connsiteY49" fmla="*/ 253919 h 652173"/>
                    <a:gd name="connsiteX50" fmla="*/ 787242 w 1075004"/>
                    <a:gd name="connsiteY50" fmla="*/ 326087 h 652173"/>
                    <a:gd name="connsiteX51" fmla="*/ 785600 w 1075004"/>
                    <a:gd name="connsiteY51" fmla="*/ 324445 h 652173"/>
                    <a:gd name="connsiteX52" fmla="*/ 785600 w 1075004"/>
                    <a:gd name="connsiteY52" fmla="*/ 237207 h 652173"/>
                    <a:gd name="connsiteX53" fmla="*/ 722116 w 1075004"/>
                    <a:gd name="connsiteY53" fmla="*/ 173722 h 652173"/>
                    <a:gd name="connsiteX54" fmla="*/ 634876 w 1075004"/>
                    <a:gd name="connsiteY54" fmla="*/ 173722 h 652173"/>
                    <a:gd name="connsiteX55" fmla="*/ 556664 w 1075004"/>
                    <a:gd name="connsiteY55" fmla="*/ 95509 h 652173"/>
                    <a:gd name="connsiteX56" fmla="*/ 95508 w 1075004"/>
                    <a:gd name="connsiteY56" fmla="*/ 95509 h 652173"/>
                    <a:gd name="connsiteX57" fmla="*/ 0 w 1075004"/>
                    <a:gd name="connsiteY57" fmla="*/ 326087 h 652173"/>
                    <a:gd name="connsiteX58" fmla="*/ 95508 w 1075004"/>
                    <a:gd name="connsiteY58" fmla="*/ 556665 h 652173"/>
                    <a:gd name="connsiteX59" fmla="*/ 556665 w 1075004"/>
                    <a:gd name="connsiteY59" fmla="*/ 556665 h 652173"/>
                    <a:gd name="connsiteX60" fmla="*/ 634877 w 1075004"/>
                    <a:gd name="connsiteY60" fmla="*/ 478452 h 652173"/>
                    <a:gd name="connsiteX61" fmla="*/ 722116 w 1075004"/>
                    <a:gd name="connsiteY61" fmla="*/ 478453 h 652173"/>
                    <a:gd name="connsiteX62" fmla="*/ 785600 w 1075004"/>
                    <a:gd name="connsiteY62" fmla="*/ 414968 h 652173"/>
                    <a:gd name="connsiteX63" fmla="*/ 785600 w 1075004"/>
                    <a:gd name="connsiteY63" fmla="*/ 327729 h 652173"/>
                    <a:gd name="connsiteX64" fmla="*/ 893383 w 1075004"/>
                    <a:gd name="connsiteY64" fmla="*/ 437430 h 652173"/>
                    <a:gd name="connsiteX65" fmla="*/ 893383 w 1075004"/>
                    <a:gd name="connsiteY65" fmla="*/ 214743 h 652173"/>
                    <a:gd name="connsiteX66" fmla="*/ 864082 w 1075004"/>
                    <a:gd name="connsiteY66" fmla="*/ 185442 h 652173"/>
                    <a:gd name="connsiteX67" fmla="*/ 834781 w 1075004"/>
                    <a:gd name="connsiteY67" fmla="*/ 214743 h 652173"/>
                    <a:gd name="connsiteX68" fmla="*/ 834781 w 1075004"/>
                    <a:gd name="connsiteY68" fmla="*/ 437431 h 652173"/>
                    <a:gd name="connsiteX69" fmla="*/ 864082 w 1075004"/>
                    <a:gd name="connsiteY69" fmla="*/ 466732 h 652173"/>
                    <a:gd name="connsiteX70" fmla="*/ 864082 w 1075004"/>
                    <a:gd name="connsiteY70" fmla="*/ 466731 h 652173"/>
                    <a:gd name="connsiteX71" fmla="*/ 893383 w 1075004"/>
                    <a:gd name="connsiteY71" fmla="*/ 437430 h 652173"/>
                    <a:gd name="connsiteX72" fmla="*/ 984194 w 1075004"/>
                    <a:gd name="connsiteY72" fmla="*/ 425710 h 652173"/>
                    <a:gd name="connsiteX73" fmla="*/ 984193 w 1075004"/>
                    <a:gd name="connsiteY73" fmla="*/ 226464 h 652173"/>
                    <a:gd name="connsiteX74" fmla="*/ 954892 w 1075004"/>
                    <a:gd name="connsiteY74" fmla="*/ 197162 h 652173"/>
                    <a:gd name="connsiteX75" fmla="*/ 925591 w 1075004"/>
                    <a:gd name="connsiteY75" fmla="*/ 226464 h 652173"/>
                    <a:gd name="connsiteX76" fmla="*/ 925591 w 1075004"/>
                    <a:gd name="connsiteY76" fmla="*/ 425710 h 652173"/>
                    <a:gd name="connsiteX77" fmla="*/ 954892 w 1075004"/>
                    <a:gd name="connsiteY77" fmla="*/ 455011 h 652173"/>
                    <a:gd name="connsiteX78" fmla="*/ 954892 w 1075004"/>
                    <a:gd name="connsiteY78" fmla="*/ 455011 h 652173"/>
                    <a:gd name="connsiteX79" fmla="*/ 984194 w 1075004"/>
                    <a:gd name="connsiteY79" fmla="*/ 425710 h 652173"/>
                    <a:gd name="connsiteX80" fmla="*/ 1075004 w 1075004"/>
                    <a:gd name="connsiteY80" fmla="*/ 402268 h 652173"/>
                    <a:gd name="connsiteX81" fmla="*/ 1075004 w 1075004"/>
                    <a:gd name="connsiteY81" fmla="*/ 249904 h 652173"/>
                    <a:gd name="connsiteX82" fmla="*/ 1045703 w 1075004"/>
                    <a:gd name="connsiteY82" fmla="*/ 220603 h 652173"/>
                    <a:gd name="connsiteX83" fmla="*/ 1016402 w 1075004"/>
                    <a:gd name="connsiteY83" fmla="*/ 249904 h 652173"/>
                    <a:gd name="connsiteX84" fmla="*/ 1016402 w 1075004"/>
                    <a:gd name="connsiteY84" fmla="*/ 402269 h 652173"/>
                    <a:gd name="connsiteX85" fmla="*/ 1045703 w 1075004"/>
                    <a:gd name="connsiteY85" fmla="*/ 431570 h 652173"/>
                    <a:gd name="connsiteX86" fmla="*/ 1045703 w 1075004"/>
                    <a:gd name="connsiteY86" fmla="*/ 431570 h 652173"/>
                    <a:gd name="connsiteX87" fmla="*/ 1075004 w 1075004"/>
                    <a:gd name="connsiteY87" fmla="*/ 402268 h 652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075004" h="652173">
                      <a:moveTo>
                        <a:pt x="782320" y="253919"/>
                      </a:moveTo>
                      <a:cubicBezTo>
                        <a:pt x="781500" y="263286"/>
                        <a:pt x="773242" y="270215"/>
                        <a:pt x="763875" y="269396"/>
                      </a:cubicBezTo>
                      <a:cubicBezTo>
                        <a:pt x="649707" y="259408"/>
                        <a:pt x="535539" y="249420"/>
                        <a:pt x="421371" y="239431"/>
                      </a:cubicBezTo>
                      <a:lnTo>
                        <a:pt x="421370" y="253854"/>
                      </a:lnTo>
                      <a:lnTo>
                        <a:pt x="447078" y="253854"/>
                      </a:lnTo>
                      <a:cubicBezTo>
                        <a:pt x="456482" y="253853"/>
                        <a:pt x="464104" y="261476"/>
                        <a:pt x="464104" y="270880"/>
                      </a:cubicBezTo>
                      <a:lnTo>
                        <a:pt x="464104" y="270879"/>
                      </a:lnTo>
                      <a:cubicBezTo>
                        <a:pt x="464104" y="280282"/>
                        <a:pt x="456482" y="287905"/>
                        <a:pt x="447079" y="287905"/>
                      </a:cubicBezTo>
                      <a:cubicBezTo>
                        <a:pt x="438509" y="287905"/>
                        <a:pt x="429940" y="287905"/>
                        <a:pt x="421371" y="287905"/>
                      </a:cubicBezTo>
                      <a:lnTo>
                        <a:pt x="421371" y="311227"/>
                      </a:lnTo>
                      <a:lnTo>
                        <a:pt x="447078" y="311227"/>
                      </a:lnTo>
                      <a:cubicBezTo>
                        <a:pt x="456482" y="311227"/>
                        <a:pt x="464104" y="318850"/>
                        <a:pt x="464104" y="328253"/>
                      </a:cubicBezTo>
                      <a:lnTo>
                        <a:pt x="464104" y="328253"/>
                      </a:lnTo>
                      <a:cubicBezTo>
                        <a:pt x="464104" y="337655"/>
                        <a:pt x="456482" y="345278"/>
                        <a:pt x="447079" y="345278"/>
                      </a:cubicBezTo>
                      <a:cubicBezTo>
                        <a:pt x="438510" y="345278"/>
                        <a:pt x="429940" y="345278"/>
                        <a:pt x="421371" y="345279"/>
                      </a:cubicBezTo>
                      <a:lnTo>
                        <a:pt x="421371" y="368601"/>
                      </a:lnTo>
                      <a:lnTo>
                        <a:pt x="447078" y="368601"/>
                      </a:lnTo>
                      <a:cubicBezTo>
                        <a:pt x="456482" y="368601"/>
                        <a:pt x="464104" y="376223"/>
                        <a:pt x="464104" y="385627"/>
                      </a:cubicBezTo>
                      <a:lnTo>
                        <a:pt x="464104" y="385627"/>
                      </a:lnTo>
                      <a:cubicBezTo>
                        <a:pt x="464104" y="395030"/>
                        <a:pt x="456481" y="402652"/>
                        <a:pt x="447079" y="402652"/>
                      </a:cubicBezTo>
                      <a:cubicBezTo>
                        <a:pt x="438509" y="402652"/>
                        <a:pt x="429940" y="402652"/>
                        <a:pt x="421371" y="402652"/>
                      </a:cubicBezTo>
                      <a:lnTo>
                        <a:pt x="421370" y="417162"/>
                      </a:lnTo>
                      <a:lnTo>
                        <a:pt x="762268" y="381332"/>
                      </a:lnTo>
                      <a:cubicBezTo>
                        <a:pt x="771619" y="380350"/>
                        <a:pt x="779997" y="387134"/>
                        <a:pt x="780980" y="396486"/>
                      </a:cubicBezTo>
                      <a:cubicBezTo>
                        <a:pt x="781963" y="405837"/>
                        <a:pt x="775179" y="414214"/>
                        <a:pt x="765828" y="415197"/>
                      </a:cubicBezTo>
                      <a:cubicBezTo>
                        <a:pt x="649182" y="427457"/>
                        <a:pt x="532538" y="439718"/>
                        <a:pt x="415893" y="451977"/>
                      </a:cubicBezTo>
                      <a:cubicBezTo>
                        <a:pt x="406541" y="452960"/>
                        <a:pt x="398164" y="446176"/>
                        <a:pt x="397181" y="436824"/>
                      </a:cubicBezTo>
                      <a:cubicBezTo>
                        <a:pt x="396959" y="434720"/>
                        <a:pt x="397132" y="432665"/>
                        <a:pt x="398889" y="431060"/>
                      </a:cubicBezTo>
                      <a:lnTo>
                        <a:pt x="398669" y="430530"/>
                      </a:lnTo>
                      <a:lnTo>
                        <a:pt x="398669" y="402652"/>
                      </a:lnTo>
                      <a:lnTo>
                        <a:pt x="372962" y="402653"/>
                      </a:lnTo>
                      <a:cubicBezTo>
                        <a:pt x="363559" y="402653"/>
                        <a:pt x="355936" y="395031"/>
                        <a:pt x="355936" y="385627"/>
                      </a:cubicBezTo>
                      <a:cubicBezTo>
                        <a:pt x="355936" y="376224"/>
                        <a:pt x="363559" y="368601"/>
                        <a:pt x="372962" y="368601"/>
                      </a:cubicBezTo>
                      <a:lnTo>
                        <a:pt x="398669" y="368601"/>
                      </a:lnTo>
                      <a:lnTo>
                        <a:pt x="398670" y="345279"/>
                      </a:lnTo>
                      <a:lnTo>
                        <a:pt x="372962" y="345279"/>
                      </a:lnTo>
                      <a:cubicBezTo>
                        <a:pt x="363559" y="345278"/>
                        <a:pt x="355937" y="337656"/>
                        <a:pt x="355936" y="328253"/>
                      </a:cubicBezTo>
                      <a:cubicBezTo>
                        <a:pt x="355937" y="318850"/>
                        <a:pt x="363559" y="311227"/>
                        <a:pt x="372962" y="311228"/>
                      </a:cubicBezTo>
                      <a:lnTo>
                        <a:pt x="398669" y="311227"/>
                      </a:lnTo>
                      <a:lnTo>
                        <a:pt x="398669" y="287905"/>
                      </a:lnTo>
                      <a:lnTo>
                        <a:pt x="372962" y="287905"/>
                      </a:lnTo>
                      <a:cubicBezTo>
                        <a:pt x="363559" y="287905"/>
                        <a:pt x="355936" y="280283"/>
                        <a:pt x="355936" y="270880"/>
                      </a:cubicBezTo>
                      <a:cubicBezTo>
                        <a:pt x="355936" y="261476"/>
                        <a:pt x="363559" y="253854"/>
                        <a:pt x="372962" y="253854"/>
                      </a:cubicBezTo>
                      <a:lnTo>
                        <a:pt x="398670" y="253854"/>
                      </a:lnTo>
                      <a:lnTo>
                        <a:pt x="398670" y="226224"/>
                      </a:lnTo>
                      <a:cubicBezTo>
                        <a:pt x="398670" y="225699"/>
                        <a:pt x="398705" y="225182"/>
                        <a:pt x="399282" y="224745"/>
                      </a:cubicBezTo>
                      <a:lnTo>
                        <a:pt x="397876" y="220285"/>
                      </a:lnTo>
                      <a:cubicBezTo>
                        <a:pt x="398695" y="210917"/>
                        <a:pt x="406953" y="203988"/>
                        <a:pt x="416321" y="204807"/>
                      </a:cubicBezTo>
                      <a:lnTo>
                        <a:pt x="766843" y="235474"/>
                      </a:lnTo>
                      <a:cubicBezTo>
                        <a:pt x="776210" y="236294"/>
                        <a:pt x="783140" y="244551"/>
                        <a:pt x="782320" y="253919"/>
                      </a:cubicBezTo>
                      <a:close/>
                      <a:moveTo>
                        <a:pt x="787242" y="326087"/>
                      </a:moveTo>
                      <a:lnTo>
                        <a:pt x="785600" y="324445"/>
                      </a:lnTo>
                      <a:lnTo>
                        <a:pt x="785600" y="237207"/>
                      </a:lnTo>
                      <a:cubicBezTo>
                        <a:pt x="785600" y="202145"/>
                        <a:pt x="757177" y="173722"/>
                        <a:pt x="722116" y="173722"/>
                      </a:cubicBezTo>
                      <a:lnTo>
                        <a:pt x="634876" y="173722"/>
                      </a:lnTo>
                      <a:cubicBezTo>
                        <a:pt x="608806" y="147651"/>
                        <a:pt x="582735" y="121579"/>
                        <a:pt x="556664" y="95509"/>
                      </a:cubicBezTo>
                      <a:cubicBezTo>
                        <a:pt x="429319" y="-31836"/>
                        <a:pt x="222853" y="-31836"/>
                        <a:pt x="95508" y="95509"/>
                      </a:cubicBezTo>
                      <a:cubicBezTo>
                        <a:pt x="31836" y="159181"/>
                        <a:pt x="0" y="242634"/>
                        <a:pt x="0" y="326087"/>
                      </a:cubicBezTo>
                      <a:cubicBezTo>
                        <a:pt x="0" y="409540"/>
                        <a:pt x="31836" y="492992"/>
                        <a:pt x="95508" y="556665"/>
                      </a:cubicBezTo>
                      <a:cubicBezTo>
                        <a:pt x="222853" y="684010"/>
                        <a:pt x="429320" y="684010"/>
                        <a:pt x="556665" y="556665"/>
                      </a:cubicBezTo>
                      <a:lnTo>
                        <a:pt x="634877" y="478452"/>
                      </a:lnTo>
                      <a:lnTo>
                        <a:pt x="722116" y="478453"/>
                      </a:lnTo>
                      <a:cubicBezTo>
                        <a:pt x="757178" y="478452"/>
                        <a:pt x="785600" y="450029"/>
                        <a:pt x="785600" y="414968"/>
                      </a:cubicBezTo>
                      <a:lnTo>
                        <a:pt x="785600" y="327729"/>
                      </a:lnTo>
                      <a:close/>
                      <a:moveTo>
                        <a:pt x="893383" y="437430"/>
                      </a:moveTo>
                      <a:lnTo>
                        <a:pt x="893383" y="214743"/>
                      </a:lnTo>
                      <a:cubicBezTo>
                        <a:pt x="893383" y="198561"/>
                        <a:pt x="880265" y="185442"/>
                        <a:pt x="864082" y="185442"/>
                      </a:cubicBezTo>
                      <a:cubicBezTo>
                        <a:pt x="847900" y="185442"/>
                        <a:pt x="834781" y="198561"/>
                        <a:pt x="834781" y="214743"/>
                      </a:cubicBezTo>
                      <a:lnTo>
                        <a:pt x="834781" y="437431"/>
                      </a:lnTo>
                      <a:cubicBezTo>
                        <a:pt x="834781" y="453613"/>
                        <a:pt x="847900" y="466732"/>
                        <a:pt x="864082" y="466732"/>
                      </a:cubicBezTo>
                      <a:lnTo>
                        <a:pt x="864082" y="466731"/>
                      </a:lnTo>
                      <a:cubicBezTo>
                        <a:pt x="880265" y="466731"/>
                        <a:pt x="893383" y="453613"/>
                        <a:pt x="893383" y="437430"/>
                      </a:cubicBezTo>
                      <a:close/>
                      <a:moveTo>
                        <a:pt x="984194" y="425710"/>
                      </a:moveTo>
                      <a:lnTo>
                        <a:pt x="984193" y="226464"/>
                      </a:lnTo>
                      <a:cubicBezTo>
                        <a:pt x="984193" y="210281"/>
                        <a:pt x="971075" y="197163"/>
                        <a:pt x="954892" y="197162"/>
                      </a:cubicBezTo>
                      <a:cubicBezTo>
                        <a:pt x="938710" y="197163"/>
                        <a:pt x="925591" y="210281"/>
                        <a:pt x="925591" y="226464"/>
                      </a:cubicBezTo>
                      <a:lnTo>
                        <a:pt x="925591" y="425710"/>
                      </a:lnTo>
                      <a:cubicBezTo>
                        <a:pt x="925591" y="441893"/>
                        <a:pt x="938710" y="455011"/>
                        <a:pt x="954892" y="455011"/>
                      </a:cubicBezTo>
                      <a:lnTo>
                        <a:pt x="954892" y="455011"/>
                      </a:lnTo>
                      <a:cubicBezTo>
                        <a:pt x="971075" y="455011"/>
                        <a:pt x="984194" y="441892"/>
                        <a:pt x="984194" y="425710"/>
                      </a:cubicBezTo>
                      <a:close/>
                      <a:moveTo>
                        <a:pt x="1075004" y="402268"/>
                      </a:moveTo>
                      <a:lnTo>
                        <a:pt x="1075004" y="249904"/>
                      </a:lnTo>
                      <a:cubicBezTo>
                        <a:pt x="1075004" y="233721"/>
                        <a:pt x="1061885" y="220603"/>
                        <a:pt x="1045703" y="220603"/>
                      </a:cubicBezTo>
                      <a:cubicBezTo>
                        <a:pt x="1029520" y="220603"/>
                        <a:pt x="1016402" y="233721"/>
                        <a:pt x="1016402" y="249904"/>
                      </a:cubicBezTo>
                      <a:lnTo>
                        <a:pt x="1016402" y="402269"/>
                      </a:lnTo>
                      <a:cubicBezTo>
                        <a:pt x="1016402" y="418451"/>
                        <a:pt x="1029520" y="431570"/>
                        <a:pt x="1045703" y="431570"/>
                      </a:cubicBezTo>
                      <a:lnTo>
                        <a:pt x="1045703" y="431570"/>
                      </a:lnTo>
                      <a:cubicBezTo>
                        <a:pt x="1061885" y="431570"/>
                        <a:pt x="1075004" y="418451"/>
                        <a:pt x="1075004" y="4022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F7328974-CA9F-44E6-9B35-EFBF1B77A57E}"/>
                  </a:ext>
                </a:extLst>
              </p:cNvPr>
              <p:cNvGrpSpPr/>
              <p:nvPr/>
            </p:nvGrpSpPr>
            <p:grpSpPr>
              <a:xfrm>
                <a:off x="2015424" y="-1847"/>
                <a:ext cx="1437328" cy="5489412"/>
                <a:chOff x="2015424" y="-1847"/>
                <a:chExt cx="1437328" cy="5489412"/>
              </a:xfrm>
            </p:grpSpPr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AF887FB6-AFFE-4013-9088-28C3D1B051E8}"/>
                    </a:ext>
                  </a:extLst>
                </p:cNvPr>
                <p:cNvSpPr/>
                <p:nvPr/>
              </p:nvSpPr>
              <p:spPr>
                <a:xfrm>
                  <a:off x="2701620" y="-1847"/>
                  <a:ext cx="72000" cy="40233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9" name="Rounded Rectangle 51">
                  <a:extLst>
                    <a:ext uri="{FF2B5EF4-FFF2-40B4-BE49-F238E27FC236}">
                      <a16:creationId xmlns:a16="http://schemas.microsoft.com/office/drawing/2014/main" id="{CFADA7B4-48D3-45DB-9405-EF28FFC272BD}"/>
                    </a:ext>
                  </a:extLst>
                </p:cNvPr>
                <p:cNvSpPr/>
                <p:nvPr/>
              </p:nvSpPr>
              <p:spPr>
                <a:xfrm rot="5400000" flipH="1">
                  <a:off x="1970982" y="4005795"/>
                  <a:ext cx="1526212" cy="1437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8608" h="2758049">
                      <a:moveTo>
                        <a:pt x="2797052" y="1199936"/>
                      </a:moveTo>
                      <a:lnTo>
                        <a:pt x="2797052" y="1541978"/>
                      </a:lnTo>
                      <a:cubicBezTo>
                        <a:pt x="2797052" y="1578306"/>
                        <a:pt x="2826502" y="1607756"/>
                        <a:pt x="2862830" y="1607756"/>
                      </a:cubicBezTo>
                      <a:lnTo>
                        <a:pt x="2862830" y="1607755"/>
                      </a:lnTo>
                      <a:cubicBezTo>
                        <a:pt x="2899158" y="1607755"/>
                        <a:pt x="2928608" y="1578305"/>
                        <a:pt x="2928608" y="1541977"/>
                      </a:cubicBezTo>
                      <a:lnTo>
                        <a:pt x="2928607" y="1199936"/>
                      </a:lnTo>
                      <a:cubicBezTo>
                        <a:pt x="2928607" y="1163608"/>
                        <a:pt x="2899158" y="1134159"/>
                        <a:pt x="2862830" y="1134158"/>
                      </a:cubicBezTo>
                      <a:cubicBezTo>
                        <a:pt x="2826502" y="1134159"/>
                        <a:pt x="2797052" y="1163608"/>
                        <a:pt x="2797052" y="1199936"/>
                      </a:cubicBezTo>
                      <a:close/>
                      <a:moveTo>
                        <a:pt x="2593193" y="1147315"/>
                      </a:moveTo>
                      <a:lnTo>
                        <a:pt x="2593193" y="1594601"/>
                      </a:lnTo>
                      <a:cubicBezTo>
                        <a:pt x="2593193" y="1630929"/>
                        <a:pt x="2622643" y="1660379"/>
                        <a:pt x="2658971" y="1660379"/>
                      </a:cubicBezTo>
                      <a:lnTo>
                        <a:pt x="2658971" y="1660378"/>
                      </a:lnTo>
                      <a:cubicBezTo>
                        <a:pt x="2695299" y="1660378"/>
                        <a:pt x="2724749" y="1630928"/>
                        <a:pt x="2724749" y="1594600"/>
                      </a:cubicBezTo>
                      <a:lnTo>
                        <a:pt x="2724748" y="1147315"/>
                      </a:lnTo>
                      <a:cubicBezTo>
                        <a:pt x="2724748" y="1110987"/>
                        <a:pt x="2695299" y="1081538"/>
                        <a:pt x="2658971" y="1081537"/>
                      </a:cubicBezTo>
                      <a:cubicBezTo>
                        <a:pt x="2622643" y="1081538"/>
                        <a:pt x="2593193" y="1110987"/>
                        <a:pt x="2593193" y="1147315"/>
                      </a:cubicBezTo>
                      <a:close/>
                      <a:moveTo>
                        <a:pt x="2389334" y="1121004"/>
                      </a:moveTo>
                      <a:lnTo>
                        <a:pt x="2389334" y="1620912"/>
                      </a:lnTo>
                      <a:cubicBezTo>
                        <a:pt x="2389334" y="1657240"/>
                        <a:pt x="2418784" y="1686690"/>
                        <a:pt x="2455112" y="1686690"/>
                      </a:cubicBezTo>
                      <a:lnTo>
                        <a:pt x="2455112" y="1686689"/>
                      </a:lnTo>
                      <a:cubicBezTo>
                        <a:pt x="2491440" y="1686689"/>
                        <a:pt x="2520890" y="1657239"/>
                        <a:pt x="2520890" y="1620911"/>
                      </a:cubicBezTo>
                      <a:lnTo>
                        <a:pt x="2520889" y="1121004"/>
                      </a:lnTo>
                      <a:cubicBezTo>
                        <a:pt x="2520889" y="1084676"/>
                        <a:pt x="2491440" y="1055227"/>
                        <a:pt x="2455112" y="1055226"/>
                      </a:cubicBezTo>
                      <a:cubicBezTo>
                        <a:pt x="2418784" y="1055227"/>
                        <a:pt x="2389334" y="1084676"/>
                        <a:pt x="2389334" y="1121004"/>
                      </a:cubicBezTo>
                      <a:close/>
                      <a:moveTo>
                        <a:pt x="1314382" y="1247024"/>
                      </a:moveTo>
                      <a:cubicBezTo>
                        <a:pt x="1314381" y="1225915"/>
                        <a:pt x="1331494" y="1208803"/>
                        <a:pt x="1352603" y="1208803"/>
                      </a:cubicBezTo>
                      <a:lnTo>
                        <a:pt x="1410313" y="1208803"/>
                      </a:lnTo>
                      <a:lnTo>
                        <a:pt x="1410313" y="1146778"/>
                      </a:lnTo>
                      <a:cubicBezTo>
                        <a:pt x="1410313" y="1145599"/>
                        <a:pt x="1410393" y="1144438"/>
                        <a:pt x="1411688" y="1143457"/>
                      </a:cubicBezTo>
                      <a:lnTo>
                        <a:pt x="1408531" y="1133444"/>
                      </a:lnTo>
                      <a:cubicBezTo>
                        <a:pt x="1410371" y="1112415"/>
                        <a:pt x="1428909" y="1096860"/>
                        <a:pt x="1449938" y="1098699"/>
                      </a:cubicBezTo>
                      <a:lnTo>
                        <a:pt x="2236821" y="1167543"/>
                      </a:lnTo>
                      <a:cubicBezTo>
                        <a:pt x="2257849" y="1169383"/>
                        <a:pt x="2273405" y="1187920"/>
                        <a:pt x="2271565" y="1208950"/>
                      </a:cubicBezTo>
                      <a:cubicBezTo>
                        <a:pt x="2269725" y="1229978"/>
                        <a:pt x="2251187" y="1245533"/>
                        <a:pt x="2230159" y="1243693"/>
                      </a:cubicBezTo>
                      <a:cubicBezTo>
                        <a:pt x="1973864" y="1221271"/>
                        <a:pt x="1717570" y="1198849"/>
                        <a:pt x="1461275" y="1176426"/>
                      </a:cubicBezTo>
                      <a:lnTo>
                        <a:pt x="1461274" y="1208803"/>
                      </a:lnTo>
                      <a:lnTo>
                        <a:pt x="1518985" y="1208803"/>
                      </a:lnTo>
                      <a:cubicBezTo>
                        <a:pt x="1540095" y="1208802"/>
                        <a:pt x="1557205" y="1225915"/>
                        <a:pt x="1557206" y="1247025"/>
                      </a:cubicBezTo>
                      <a:lnTo>
                        <a:pt x="1557207" y="1247023"/>
                      </a:lnTo>
                      <a:cubicBezTo>
                        <a:pt x="1557207" y="1268132"/>
                        <a:pt x="1540095" y="1285244"/>
                        <a:pt x="1518986" y="1285244"/>
                      </a:cubicBezTo>
                      <a:cubicBezTo>
                        <a:pt x="1499749" y="1285244"/>
                        <a:pt x="1480511" y="1285243"/>
                        <a:pt x="1461275" y="1285244"/>
                      </a:cubicBezTo>
                      <a:lnTo>
                        <a:pt x="1461275" y="1337600"/>
                      </a:lnTo>
                      <a:lnTo>
                        <a:pt x="1518985" y="1337600"/>
                      </a:lnTo>
                      <a:cubicBezTo>
                        <a:pt x="1540095" y="1337600"/>
                        <a:pt x="1557206" y="1354713"/>
                        <a:pt x="1557206" y="1375821"/>
                      </a:cubicBezTo>
                      <a:lnTo>
                        <a:pt x="1557207" y="1375820"/>
                      </a:lnTo>
                      <a:cubicBezTo>
                        <a:pt x="1557206" y="1396928"/>
                        <a:pt x="1540095" y="1414041"/>
                        <a:pt x="1518986" y="1414041"/>
                      </a:cubicBezTo>
                      <a:cubicBezTo>
                        <a:pt x="1499750" y="1414041"/>
                        <a:pt x="1480511" y="1414041"/>
                        <a:pt x="1461275" y="1414042"/>
                      </a:cubicBezTo>
                      <a:lnTo>
                        <a:pt x="1461275" y="1466398"/>
                      </a:lnTo>
                      <a:lnTo>
                        <a:pt x="1518985" y="1466398"/>
                      </a:lnTo>
                      <a:cubicBezTo>
                        <a:pt x="1540095" y="1466398"/>
                        <a:pt x="1557206" y="1483509"/>
                        <a:pt x="1557206" y="1504618"/>
                      </a:cubicBezTo>
                      <a:lnTo>
                        <a:pt x="1557207" y="1504619"/>
                      </a:lnTo>
                      <a:cubicBezTo>
                        <a:pt x="1557207" y="1525727"/>
                        <a:pt x="1540094" y="1542838"/>
                        <a:pt x="1518986" y="1542839"/>
                      </a:cubicBezTo>
                      <a:cubicBezTo>
                        <a:pt x="1499749" y="1542839"/>
                        <a:pt x="1480511" y="1542838"/>
                        <a:pt x="1461275" y="1542839"/>
                      </a:cubicBezTo>
                      <a:lnTo>
                        <a:pt x="1461274" y="1575412"/>
                      </a:lnTo>
                      <a:lnTo>
                        <a:pt x="2226550" y="1494978"/>
                      </a:lnTo>
                      <a:cubicBezTo>
                        <a:pt x="2247542" y="1492772"/>
                        <a:pt x="2266350" y="1508001"/>
                        <a:pt x="2268556" y="1528995"/>
                      </a:cubicBezTo>
                      <a:cubicBezTo>
                        <a:pt x="2270763" y="1549988"/>
                        <a:pt x="2255534" y="1568794"/>
                        <a:pt x="2234542" y="1571000"/>
                      </a:cubicBezTo>
                      <a:cubicBezTo>
                        <a:pt x="1972686" y="1598522"/>
                        <a:pt x="1710833" y="1626046"/>
                        <a:pt x="1448978" y="1653567"/>
                      </a:cubicBezTo>
                      <a:cubicBezTo>
                        <a:pt x="1427984" y="1655774"/>
                        <a:pt x="1409178" y="1640544"/>
                        <a:pt x="1406971" y="1619551"/>
                      </a:cubicBezTo>
                      <a:cubicBezTo>
                        <a:pt x="1406474" y="1614827"/>
                        <a:pt x="1406862" y="1610214"/>
                        <a:pt x="1410805" y="1606610"/>
                      </a:cubicBezTo>
                      <a:lnTo>
                        <a:pt x="1410312" y="1605422"/>
                      </a:lnTo>
                      <a:lnTo>
                        <a:pt x="1410312" y="1542839"/>
                      </a:lnTo>
                      <a:lnTo>
                        <a:pt x="1352603" y="1542841"/>
                      </a:lnTo>
                      <a:cubicBezTo>
                        <a:pt x="1331494" y="1542841"/>
                        <a:pt x="1314382" y="1525729"/>
                        <a:pt x="1314382" y="1504619"/>
                      </a:cubicBezTo>
                      <a:cubicBezTo>
                        <a:pt x="1314382" y="1483510"/>
                        <a:pt x="1331493" y="1466397"/>
                        <a:pt x="1352603" y="1466398"/>
                      </a:cubicBezTo>
                      <a:lnTo>
                        <a:pt x="1410312" y="1466398"/>
                      </a:lnTo>
                      <a:lnTo>
                        <a:pt x="1410313" y="1414042"/>
                      </a:lnTo>
                      <a:lnTo>
                        <a:pt x="1352603" y="1414042"/>
                      </a:lnTo>
                      <a:cubicBezTo>
                        <a:pt x="1331494" y="1414041"/>
                        <a:pt x="1314383" y="1396930"/>
                        <a:pt x="1314382" y="1375820"/>
                      </a:cubicBezTo>
                      <a:cubicBezTo>
                        <a:pt x="1314383" y="1354713"/>
                        <a:pt x="1331494" y="1337600"/>
                        <a:pt x="1352603" y="1337601"/>
                      </a:cubicBezTo>
                      <a:lnTo>
                        <a:pt x="1410312" y="1337600"/>
                      </a:lnTo>
                      <a:lnTo>
                        <a:pt x="1410312" y="1285244"/>
                      </a:lnTo>
                      <a:lnTo>
                        <a:pt x="1352603" y="1285244"/>
                      </a:lnTo>
                      <a:cubicBezTo>
                        <a:pt x="1331494" y="1285244"/>
                        <a:pt x="1314381" y="1268133"/>
                        <a:pt x="1314382" y="1247024"/>
                      </a:cubicBezTo>
                      <a:close/>
                      <a:moveTo>
                        <a:pt x="1171967" y="72000"/>
                      </a:moveTo>
                      <a:lnTo>
                        <a:pt x="1171967" y="288000"/>
                      </a:lnTo>
                      <a:cubicBezTo>
                        <a:pt x="1171967" y="327765"/>
                        <a:pt x="1204202" y="360000"/>
                        <a:pt x="1243967" y="360000"/>
                      </a:cubicBezTo>
                      <a:cubicBezTo>
                        <a:pt x="1283732" y="360000"/>
                        <a:pt x="1315967" y="327765"/>
                        <a:pt x="1315967" y="288000"/>
                      </a:cubicBezTo>
                      <a:lnTo>
                        <a:pt x="1315967" y="72000"/>
                      </a:lnTo>
                      <a:cubicBezTo>
                        <a:pt x="1315967" y="32235"/>
                        <a:pt x="1283732" y="0"/>
                        <a:pt x="1243967" y="0"/>
                      </a:cubicBezTo>
                      <a:cubicBezTo>
                        <a:pt x="1204202" y="0"/>
                        <a:pt x="1171967" y="32235"/>
                        <a:pt x="1171967" y="72000"/>
                      </a:cubicBezTo>
                      <a:close/>
                      <a:moveTo>
                        <a:pt x="1171966" y="2470049"/>
                      </a:moveTo>
                      <a:lnTo>
                        <a:pt x="1171966" y="2686049"/>
                      </a:lnTo>
                      <a:cubicBezTo>
                        <a:pt x="1171966" y="2725814"/>
                        <a:pt x="1204201" y="2758049"/>
                        <a:pt x="1243966" y="2758049"/>
                      </a:cubicBezTo>
                      <a:cubicBezTo>
                        <a:pt x="1283731" y="2758049"/>
                        <a:pt x="1315966" y="2725814"/>
                        <a:pt x="1315966" y="2686049"/>
                      </a:cubicBezTo>
                      <a:lnTo>
                        <a:pt x="1315966" y="2470049"/>
                      </a:lnTo>
                      <a:cubicBezTo>
                        <a:pt x="1315966" y="2430284"/>
                        <a:pt x="1283731" y="2398049"/>
                        <a:pt x="1243966" y="2398049"/>
                      </a:cubicBezTo>
                      <a:cubicBezTo>
                        <a:pt x="1204201" y="2398049"/>
                        <a:pt x="1171966" y="2430284"/>
                        <a:pt x="1171966" y="2470049"/>
                      </a:cubicBezTo>
                      <a:close/>
                      <a:moveTo>
                        <a:pt x="515345" y="1370958"/>
                      </a:moveTo>
                      <a:cubicBezTo>
                        <a:pt x="515344" y="1558300"/>
                        <a:pt x="586814" y="1745642"/>
                        <a:pt x="729750" y="1888579"/>
                      </a:cubicBezTo>
                      <a:cubicBezTo>
                        <a:pt x="1015625" y="2174454"/>
                        <a:pt x="1479119" y="2174454"/>
                        <a:pt x="1764994" y="1888580"/>
                      </a:cubicBezTo>
                      <a:lnTo>
                        <a:pt x="1940572" y="1713001"/>
                      </a:lnTo>
                      <a:lnTo>
                        <a:pt x="2136413" y="1713002"/>
                      </a:lnTo>
                      <a:cubicBezTo>
                        <a:pt x="2215124" y="1713001"/>
                        <a:pt x="2278929" y="1649195"/>
                        <a:pt x="2278929" y="1570486"/>
                      </a:cubicBezTo>
                      <a:lnTo>
                        <a:pt x="2278929" y="1374645"/>
                      </a:lnTo>
                      <a:lnTo>
                        <a:pt x="2282614" y="1370959"/>
                      </a:lnTo>
                      <a:lnTo>
                        <a:pt x="2278929" y="1367272"/>
                      </a:lnTo>
                      <a:lnTo>
                        <a:pt x="2278929" y="1171432"/>
                      </a:lnTo>
                      <a:cubicBezTo>
                        <a:pt x="2278929" y="1092722"/>
                        <a:pt x="2215123" y="1028916"/>
                        <a:pt x="2136413" y="1028916"/>
                      </a:cubicBezTo>
                      <a:lnTo>
                        <a:pt x="1940571" y="1028916"/>
                      </a:lnTo>
                      <a:cubicBezTo>
                        <a:pt x="1882045" y="970390"/>
                        <a:pt x="1823519" y="911862"/>
                        <a:pt x="1764993" y="853336"/>
                      </a:cubicBezTo>
                      <a:cubicBezTo>
                        <a:pt x="1479118" y="567461"/>
                        <a:pt x="1015625" y="567462"/>
                        <a:pt x="729750" y="853336"/>
                      </a:cubicBezTo>
                      <a:cubicBezTo>
                        <a:pt x="586813" y="996273"/>
                        <a:pt x="515344" y="1183616"/>
                        <a:pt x="515345" y="1370958"/>
                      </a:cubicBezTo>
                      <a:close/>
                      <a:moveTo>
                        <a:pt x="388776" y="2386770"/>
                      </a:moveTo>
                      <a:cubicBezTo>
                        <a:pt x="388776" y="2405196"/>
                        <a:pt x="395805" y="2423622"/>
                        <a:pt x="409865" y="2437681"/>
                      </a:cubicBezTo>
                      <a:cubicBezTo>
                        <a:pt x="437983" y="2465800"/>
                        <a:pt x="483570" y="2465800"/>
                        <a:pt x="511688" y="2437681"/>
                      </a:cubicBezTo>
                      <a:lnTo>
                        <a:pt x="664423" y="2284946"/>
                      </a:lnTo>
                      <a:cubicBezTo>
                        <a:pt x="692541" y="2256828"/>
                        <a:pt x="692541" y="2211241"/>
                        <a:pt x="664423" y="2183123"/>
                      </a:cubicBezTo>
                      <a:cubicBezTo>
                        <a:pt x="636305" y="2155005"/>
                        <a:pt x="590718" y="2155005"/>
                        <a:pt x="562599" y="2183123"/>
                      </a:cubicBezTo>
                      <a:lnTo>
                        <a:pt x="409865" y="2335858"/>
                      </a:lnTo>
                      <a:cubicBezTo>
                        <a:pt x="395805" y="2349917"/>
                        <a:pt x="388776" y="2368343"/>
                        <a:pt x="388776" y="2386770"/>
                      </a:cubicBezTo>
                      <a:close/>
                      <a:moveTo>
                        <a:pt x="388776" y="365689"/>
                      </a:moveTo>
                      <a:cubicBezTo>
                        <a:pt x="388776" y="384115"/>
                        <a:pt x="395805" y="402541"/>
                        <a:pt x="409865" y="416600"/>
                      </a:cubicBezTo>
                      <a:lnTo>
                        <a:pt x="562599" y="569335"/>
                      </a:lnTo>
                      <a:cubicBezTo>
                        <a:pt x="590718" y="597454"/>
                        <a:pt x="636305" y="597454"/>
                        <a:pt x="664423" y="569335"/>
                      </a:cubicBezTo>
                      <a:cubicBezTo>
                        <a:pt x="692541" y="541217"/>
                        <a:pt x="692541" y="495630"/>
                        <a:pt x="664423" y="467512"/>
                      </a:cubicBezTo>
                      <a:lnTo>
                        <a:pt x="511688" y="314777"/>
                      </a:lnTo>
                      <a:cubicBezTo>
                        <a:pt x="483570" y="286659"/>
                        <a:pt x="437983" y="286659"/>
                        <a:pt x="409865" y="314777"/>
                      </a:cubicBezTo>
                      <a:cubicBezTo>
                        <a:pt x="395805" y="328836"/>
                        <a:pt x="388776" y="347262"/>
                        <a:pt x="388776" y="365689"/>
                      </a:cubicBezTo>
                      <a:close/>
                      <a:moveTo>
                        <a:pt x="0" y="1379024"/>
                      </a:moveTo>
                      <a:cubicBezTo>
                        <a:pt x="0" y="1418789"/>
                        <a:pt x="32235" y="1451024"/>
                        <a:pt x="72000" y="1451024"/>
                      </a:cubicBezTo>
                      <a:lnTo>
                        <a:pt x="288000" y="1451024"/>
                      </a:lnTo>
                      <a:cubicBezTo>
                        <a:pt x="327765" y="1451024"/>
                        <a:pt x="360000" y="1418789"/>
                        <a:pt x="360000" y="1379024"/>
                      </a:cubicBezTo>
                      <a:cubicBezTo>
                        <a:pt x="360000" y="1339259"/>
                        <a:pt x="327765" y="1307024"/>
                        <a:pt x="288000" y="1307024"/>
                      </a:cubicBezTo>
                      <a:lnTo>
                        <a:pt x="72000" y="1307024"/>
                      </a:lnTo>
                      <a:cubicBezTo>
                        <a:pt x="32235" y="1307024"/>
                        <a:pt x="0" y="1339259"/>
                        <a:pt x="0" y="13790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8EAF75F0-FAB9-4C8A-818C-3AD02F92F093}"/>
                  </a:ext>
                </a:extLst>
              </p:cNvPr>
              <p:cNvGrpSpPr/>
              <p:nvPr/>
            </p:nvGrpSpPr>
            <p:grpSpPr>
              <a:xfrm>
                <a:off x="808111" y="-1847"/>
                <a:ext cx="762978" cy="3628896"/>
                <a:chOff x="808111" y="-1847"/>
                <a:chExt cx="762978" cy="3628896"/>
              </a:xfrm>
              <a:solidFill>
                <a:schemeClr val="accent2"/>
              </a:solidFill>
            </p:grpSpPr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id="{345ED61C-FB98-49E5-9712-E2F0256BCC3B}"/>
                    </a:ext>
                  </a:extLst>
                </p:cNvPr>
                <p:cNvSpPr/>
                <p:nvPr/>
              </p:nvSpPr>
              <p:spPr>
                <a:xfrm>
                  <a:off x="1152817" y="-1847"/>
                  <a:ext cx="72000" cy="237744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51D51167-2D4B-4698-8C77-2C558851AF3B}"/>
                    </a:ext>
                  </a:extLst>
                </p:cNvPr>
                <p:cNvSpPr/>
                <p:nvPr/>
              </p:nvSpPr>
              <p:spPr>
                <a:xfrm rot="5400000" flipH="1">
                  <a:off x="560777" y="2616737"/>
                  <a:ext cx="1257646" cy="762978"/>
                </a:xfrm>
                <a:custGeom>
                  <a:avLst/>
                  <a:gdLst>
                    <a:gd name="connsiteX0" fmla="*/ 782320 w 1075004"/>
                    <a:gd name="connsiteY0" fmla="*/ 253920 h 652174"/>
                    <a:gd name="connsiteX1" fmla="*/ 763875 w 1075004"/>
                    <a:gd name="connsiteY1" fmla="*/ 269397 h 652174"/>
                    <a:gd name="connsiteX2" fmla="*/ 421371 w 1075004"/>
                    <a:gd name="connsiteY2" fmla="*/ 239432 h 652174"/>
                    <a:gd name="connsiteX3" fmla="*/ 421370 w 1075004"/>
                    <a:gd name="connsiteY3" fmla="*/ 253855 h 652174"/>
                    <a:gd name="connsiteX4" fmla="*/ 447078 w 1075004"/>
                    <a:gd name="connsiteY4" fmla="*/ 253855 h 652174"/>
                    <a:gd name="connsiteX5" fmla="*/ 464104 w 1075004"/>
                    <a:gd name="connsiteY5" fmla="*/ 270881 h 652174"/>
                    <a:gd name="connsiteX6" fmla="*/ 464104 w 1075004"/>
                    <a:gd name="connsiteY6" fmla="*/ 270880 h 652174"/>
                    <a:gd name="connsiteX7" fmla="*/ 447079 w 1075004"/>
                    <a:gd name="connsiteY7" fmla="*/ 287906 h 652174"/>
                    <a:gd name="connsiteX8" fmla="*/ 421371 w 1075004"/>
                    <a:gd name="connsiteY8" fmla="*/ 287906 h 652174"/>
                    <a:gd name="connsiteX9" fmla="*/ 421371 w 1075004"/>
                    <a:gd name="connsiteY9" fmla="*/ 311228 h 652174"/>
                    <a:gd name="connsiteX10" fmla="*/ 447078 w 1075004"/>
                    <a:gd name="connsiteY10" fmla="*/ 311228 h 652174"/>
                    <a:gd name="connsiteX11" fmla="*/ 464104 w 1075004"/>
                    <a:gd name="connsiteY11" fmla="*/ 328254 h 652174"/>
                    <a:gd name="connsiteX12" fmla="*/ 464104 w 1075004"/>
                    <a:gd name="connsiteY12" fmla="*/ 328254 h 652174"/>
                    <a:gd name="connsiteX13" fmla="*/ 447079 w 1075004"/>
                    <a:gd name="connsiteY13" fmla="*/ 345279 h 652174"/>
                    <a:gd name="connsiteX14" fmla="*/ 421371 w 1075004"/>
                    <a:gd name="connsiteY14" fmla="*/ 345280 h 652174"/>
                    <a:gd name="connsiteX15" fmla="*/ 421371 w 1075004"/>
                    <a:gd name="connsiteY15" fmla="*/ 368602 h 652174"/>
                    <a:gd name="connsiteX16" fmla="*/ 447078 w 1075004"/>
                    <a:gd name="connsiteY16" fmla="*/ 368602 h 652174"/>
                    <a:gd name="connsiteX17" fmla="*/ 464104 w 1075004"/>
                    <a:gd name="connsiteY17" fmla="*/ 385628 h 652174"/>
                    <a:gd name="connsiteX18" fmla="*/ 464104 w 1075004"/>
                    <a:gd name="connsiteY18" fmla="*/ 385628 h 652174"/>
                    <a:gd name="connsiteX19" fmla="*/ 447079 w 1075004"/>
                    <a:gd name="connsiteY19" fmla="*/ 402653 h 652174"/>
                    <a:gd name="connsiteX20" fmla="*/ 421371 w 1075004"/>
                    <a:gd name="connsiteY20" fmla="*/ 402653 h 652174"/>
                    <a:gd name="connsiteX21" fmla="*/ 421370 w 1075004"/>
                    <a:gd name="connsiteY21" fmla="*/ 417163 h 652174"/>
                    <a:gd name="connsiteX22" fmla="*/ 762268 w 1075004"/>
                    <a:gd name="connsiteY22" fmla="*/ 381333 h 652174"/>
                    <a:gd name="connsiteX23" fmla="*/ 780980 w 1075004"/>
                    <a:gd name="connsiteY23" fmla="*/ 396486 h 652174"/>
                    <a:gd name="connsiteX24" fmla="*/ 765828 w 1075004"/>
                    <a:gd name="connsiteY24" fmla="*/ 415198 h 652174"/>
                    <a:gd name="connsiteX25" fmla="*/ 415893 w 1075004"/>
                    <a:gd name="connsiteY25" fmla="*/ 451978 h 652174"/>
                    <a:gd name="connsiteX26" fmla="*/ 397181 w 1075004"/>
                    <a:gd name="connsiteY26" fmla="*/ 436825 h 652174"/>
                    <a:gd name="connsiteX27" fmla="*/ 398889 w 1075004"/>
                    <a:gd name="connsiteY27" fmla="*/ 431061 h 652174"/>
                    <a:gd name="connsiteX28" fmla="*/ 398669 w 1075004"/>
                    <a:gd name="connsiteY28" fmla="*/ 430531 h 652174"/>
                    <a:gd name="connsiteX29" fmla="*/ 398669 w 1075004"/>
                    <a:gd name="connsiteY29" fmla="*/ 402653 h 652174"/>
                    <a:gd name="connsiteX30" fmla="*/ 372962 w 1075004"/>
                    <a:gd name="connsiteY30" fmla="*/ 402654 h 652174"/>
                    <a:gd name="connsiteX31" fmla="*/ 355936 w 1075004"/>
                    <a:gd name="connsiteY31" fmla="*/ 385628 h 652174"/>
                    <a:gd name="connsiteX32" fmla="*/ 372962 w 1075004"/>
                    <a:gd name="connsiteY32" fmla="*/ 368602 h 652174"/>
                    <a:gd name="connsiteX33" fmla="*/ 398669 w 1075004"/>
                    <a:gd name="connsiteY33" fmla="*/ 368602 h 652174"/>
                    <a:gd name="connsiteX34" fmla="*/ 398670 w 1075004"/>
                    <a:gd name="connsiteY34" fmla="*/ 345280 h 652174"/>
                    <a:gd name="connsiteX35" fmla="*/ 372962 w 1075004"/>
                    <a:gd name="connsiteY35" fmla="*/ 345280 h 652174"/>
                    <a:gd name="connsiteX36" fmla="*/ 355936 w 1075004"/>
                    <a:gd name="connsiteY36" fmla="*/ 328254 h 652174"/>
                    <a:gd name="connsiteX37" fmla="*/ 372962 w 1075004"/>
                    <a:gd name="connsiteY37" fmla="*/ 311229 h 652174"/>
                    <a:gd name="connsiteX38" fmla="*/ 398669 w 1075004"/>
                    <a:gd name="connsiteY38" fmla="*/ 311228 h 652174"/>
                    <a:gd name="connsiteX39" fmla="*/ 398669 w 1075004"/>
                    <a:gd name="connsiteY39" fmla="*/ 287906 h 652174"/>
                    <a:gd name="connsiteX40" fmla="*/ 372962 w 1075004"/>
                    <a:gd name="connsiteY40" fmla="*/ 287906 h 652174"/>
                    <a:gd name="connsiteX41" fmla="*/ 355936 w 1075004"/>
                    <a:gd name="connsiteY41" fmla="*/ 270881 h 652174"/>
                    <a:gd name="connsiteX42" fmla="*/ 372962 w 1075004"/>
                    <a:gd name="connsiteY42" fmla="*/ 253855 h 652174"/>
                    <a:gd name="connsiteX43" fmla="*/ 398670 w 1075004"/>
                    <a:gd name="connsiteY43" fmla="*/ 253855 h 652174"/>
                    <a:gd name="connsiteX44" fmla="*/ 398670 w 1075004"/>
                    <a:gd name="connsiteY44" fmla="*/ 226225 h 652174"/>
                    <a:gd name="connsiteX45" fmla="*/ 399282 w 1075004"/>
                    <a:gd name="connsiteY45" fmla="*/ 224746 h 652174"/>
                    <a:gd name="connsiteX46" fmla="*/ 397876 w 1075004"/>
                    <a:gd name="connsiteY46" fmla="*/ 220286 h 652174"/>
                    <a:gd name="connsiteX47" fmla="*/ 416321 w 1075004"/>
                    <a:gd name="connsiteY47" fmla="*/ 204808 h 652174"/>
                    <a:gd name="connsiteX48" fmla="*/ 766843 w 1075004"/>
                    <a:gd name="connsiteY48" fmla="*/ 235475 h 652174"/>
                    <a:gd name="connsiteX49" fmla="*/ 782320 w 1075004"/>
                    <a:gd name="connsiteY49" fmla="*/ 253920 h 652174"/>
                    <a:gd name="connsiteX50" fmla="*/ 787242 w 1075004"/>
                    <a:gd name="connsiteY50" fmla="*/ 326088 h 652174"/>
                    <a:gd name="connsiteX51" fmla="*/ 785600 w 1075004"/>
                    <a:gd name="connsiteY51" fmla="*/ 324446 h 652174"/>
                    <a:gd name="connsiteX52" fmla="*/ 785600 w 1075004"/>
                    <a:gd name="connsiteY52" fmla="*/ 237208 h 652174"/>
                    <a:gd name="connsiteX53" fmla="*/ 722116 w 1075004"/>
                    <a:gd name="connsiteY53" fmla="*/ 173723 h 652174"/>
                    <a:gd name="connsiteX54" fmla="*/ 634876 w 1075004"/>
                    <a:gd name="connsiteY54" fmla="*/ 173723 h 652174"/>
                    <a:gd name="connsiteX55" fmla="*/ 556664 w 1075004"/>
                    <a:gd name="connsiteY55" fmla="*/ 95510 h 652174"/>
                    <a:gd name="connsiteX56" fmla="*/ 95508 w 1075004"/>
                    <a:gd name="connsiteY56" fmla="*/ 95510 h 652174"/>
                    <a:gd name="connsiteX57" fmla="*/ 0 w 1075004"/>
                    <a:gd name="connsiteY57" fmla="*/ 326088 h 652174"/>
                    <a:gd name="connsiteX58" fmla="*/ 95508 w 1075004"/>
                    <a:gd name="connsiteY58" fmla="*/ 556666 h 652174"/>
                    <a:gd name="connsiteX59" fmla="*/ 556665 w 1075004"/>
                    <a:gd name="connsiteY59" fmla="*/ 556666 h 652174"/>
                    <a:gd name="connsiteX60" fmla="*/ 634877 w 1075004"/>
                    <a:gd name="connsiteY60" fmla="*/ 478453 h 652174"/>
                    <a:gd name="connsiteX61" fmla="*/ 722116 w 1075004"/>
                    <a:gd name="connsiteY61" fmla="*/ 478454 h 652174"/>
                    <a:gd name="connsiteX62" fmla="*/ 785600 w 1075004"/>
                    <a:gd name="connsiteY62" fmla="*/ 414969 h 652174"/>
                    <a:gd name="connsiteX63" fmla="*/ 785600 w 1075004"/>
                    <a:gd name="connsiteY63" fmla="*/ 327730 h 652174"/>
                    <a:gd name="connsiteX64" fmla="*/ 893383 w 1075004"/>
                    <a:gd name="connsiteY64" fmla="*/ 437431 h 652174"/>
                    <a:gd name="connsiteX65" fmla="*/ 893383 w 1075004"/>
                    <a:gd name="connsiteY65" fmla="*/ 214744 h 652174"/>
                    <a:gd name="connsiteX66" fmla="*/ 864082 w 1075004"/>
                    <a:gd name="connsiteY66" fmla="*/ 185443 h 652174"/>
                    <a:gd name="connsiteX67" fmla="*/ 834781 w 1075004"/>
                    <a:gd name="connsiteY67" fmla="*/ 214744 h 652174"/>
                    <a:gd name="connsiteX68" fmla="*/ 834781 w 1075004"/>
                    <a:gd name="connsiteY68" fmla="*/ 437432 h 652174"/>
                    <a:gd name="connsiteX69" fmla="*/ 864082 w 1075004"/>
                    <a:gd name="connsiteY69" fmla="*/ 466733 h 652174"/>
                    <a:gd name="connsiteX70" fmla="*/ 864082 w 1075004"/>
                    <a:gd name="connsiteY70" fmla="*/ 466732 h 652174"/>
                    <a:gd name="connsiteX71" fmla="*/ 893383 w 1075004"/>
                    <a:gd name="connsiteY71" fmla="*/ 437431 h 652174"/>
                    <a:gd name="connsiteX72" fmla="*/ 984194 w 1075004"/>
                    <a:gd name="connsiteY72" fmla="*/ 425711 h 652174"/>
                    <a:gd name="connsiteX73" fmla="*/ 984193 w 1075004"/>
                    <a:gd name="connsiteY73" fmla="*/ 226464 h 652174"/>
                    <a:gd name="connsiteX74" fmla="*/ 954893 w 1075004"/>
                    <a:gd name="connsiteY74" fmla="*/ 197163 h 652174"/>
                    <a:gd name="connsiteX75" fmla="*/ 925591 w 1075004"/>
                    <a:gd name="connsiteY75" fmla="*/ 226464 h 652174"/>
                    <a:gd name="connsiteX76" fmla="*/ 925591 w 1075004"/>
                    <a:gd name="connsiteY76" fmla="*/ 425711 h 652174"/>
                    <a:gd name="connsiteX77" fmla="*/ 954893 w 1075004"/>
                    <a:gd name="connsiteY77" fmla="*/ 455012 h 652174"/>
                    <a:gd name="connsiteX78" fmla="*/ 954893 w 1075004"/>
                    <a:gd name="connsiteY78" fmla="*/ 455012 h 652174"/>
                    <a:gd name="connsiteX79" fmla="*/ 984194 w 1075004"/>
                    <a:gd name="connsiteY79" fmla="*/ 425711 h 652174"/>
                    <a:gd name="connsiteX80" fmla="*/ 1075004 w 1075004"/>
                    <a:gd name="connsiteY80" fmla="*/ 402269 h 652174"/>
                    <a:gd name="connsiteX81" fmla="*/ 1075004 w 1075004"/>
                    <a:gd name="connsiteY81" fmla="*/ 249905 h 652174"/>
                    <a:gd name="connsiteX82" fmla="*/ 1045703 w 1075004"/>
                    <a:gd name="connsiteY82" fmla="*/ 220604 h 652174"/>
                    <a:gd name="connsiteX83" fmla="*/ 1016402 w 1075004"/>
                    <a:gd name="connsiteY83" fmla="*/ 249905 h 652174"/>
                    <a:gd name="connsiteX84" fmla="*/ 1016402 w 1075004"/>
                    <a:gd name="connsiteY84" fmla="*/ 402270 h 652174"/>
                    <a:gd name="connsiteX85" fmla="*/ 1045703 w 1075004"/>
                    <a:gd name="connsiteY85" fmla="*/ 431571 h 652174"/>
                    <a:gd name="connsiteX86" fmla="*/ 1045703 w 1075004"/>
                    <a:gd name="connsiteY86" fmla="*/ 431571 h 652174"/>
                    <a:gd name="connsiteX87" fmla="*/ 1075004 w 1075004"/>
                    <a:gd name="connsiteY87" fmla="*/ 402269 h 6521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075004" h="652174">
                      <a:moveTo>
                        <a:pt x="782320" y="253920"/>
                      </a:moveTo>
                      <a:cubicBezTo>
                        <a:pt x="781500" y="263287"/>
                        <a:pt x="773242" y="270216"/>
                        <a:pt x="763875" y="269397"/>
                      </a:cubicBezTo>
                      <a:cubicBezTo>
                        <a:pt x="649707" y="259409"/>
                        <a:pt x="535539" y="249421"/>
                        <a:pt x="421371" y="239432"/>
                      </a:cubicBezTo>
                      <a:lnTo>
                        <a:pt x="421370" y="253855"/>
                      </a:lnTo>
                      <a:lnTo>
                        <a:pt x="447078" y="253855"/>
                      </a:lnTo>
                      <a:cubicBezTo>
                        <a:pt x="456482" y="253854"/>
                        <a:pt x="464104" y="261477"/>
                        <a:pt x="464104" y="270881"/>
                      </a:cubicBezTo>
                      <a:lnTo>
                        <a:pt x="464104" y="270880"/>
                      </a:lnTo>
                      <a:cubicBezTo>
                        <a:pt x="464104" y="280283"/>
                        <a:pt x="456482" y="287906"/>
                        <a:pt x="447079" y="287906"/>
                      </a:cubicBezTo>
                      <a:cubicBezTo>
                        <a:pt x="438509" y="287906"/>
                        <a:pt x="429940" y="287905"/>
                        <a:pt x="421371" y="287906"/>
                      </a:cubicBezTo>
                      <a:lnTo>
                        <a:pt x="421371" y="311228"/>
                      </a:lnTo>
                      <a:lnTo>
                        <a:pt x="447078" y="311228"/>
                      </a:lnTo>
                      <a:cubicBezTo>
                        <a:pt x="456482" y="311228"/>
                        <a:pt x="464104" y="318851"/>
                        <a:pt x="464104" y="328254"/>
                      </a:cubicBezTo>
                      <a:lnTo>
                        <a:pt x="464104" y="328254"/>
                      </a:lnTo>
                      <a:cubicBezTo>
                        <a:pt x="464104" y="337656"/>
                        <a:pt x="456482" y="345279"/>
                        <a:pt x="447079" y="345279"/>
                      </a:cubicBezTo>
                      <a:cubicBezTo>
                        <a:pt x="438510" y="345279"/>
                        <a:pt x="429940" y="345279"/>
                        <a:pt x="421371" y="345280"/>
                      </a:cubicBezTo>
                      <a:lnTo>
                        <a:pt x="421371" y="368602"/>
                      </a:lnTo>
                      <a:lnTo>
                        <a:pt x="447078" y="368602"/>
                      </a:lnTo>
                      <a:cubicBezTo>
                        <a:pt x="456482" y="368602"/>
                        <a:pt x="464104" y="376224"/>
                        <a:pt x="464104" y="385628"/>
                      </a:cubicBezTo>
                      <a:lnTo>
                        <a:pt x="464104" y="385628"/>
                      </a:lnTo>
                      <a:cubicBezTo>
                        <a:pt x="464104" y="395031"/>
                        <a:pt x="456481" y="402653"/>
                        <a:pt x="447079" y="402653"/>
                      </a:cubicBezTo>
                      <a:cubicBezTo>
                        <a:pt x="438509" y="402653"/>
                        <a:pt x="429940" y="402653"/>
                        <a:pt x="421371" y="402653"/>
                      </a:cubicBezTo>
                      <a:lnTo>
                        <a:pt x="421370" y="417163"/>
                      </a:lnTo>
                      <a:lnTo>
                        <a:pt x="762268" y="381333"/>
                      </a:lnTo>
                      <a:cubicBezTo>
                        <a:pt x="771619" y="380351"/>
                        <a:pt x="779997" y="387135"/>
                        <a:pt x="780980" y="396486"/>
                      </a:cubicBezTo>
                      <a:cubicBezTo>
                        <a:pt x="781963" y="405838"/>
                        <a:pt x="775179" y="414215"/>
                        <a:pt x="765828" y="415198"/>
                      </a:cubicBezTo>
                      <a:cubicBezTo>
                        <a:pt x="649182" y="427458"/>
                        <a:pt x="532538" y="439719"/>
                        <a:pt x="415893" y="451978"/>
                      </a:cubicBezTo>
                      <a:cubicBezTo>
                        <a:pt x="406541" y="452961"/>
                        <a:pt x="398164" y="446177"/>
                        <a:pt x="397181" y="436825"/>
                      </a:cubicBezTo>
                      <a:cubicBezTo>
                        <a:pt x="396959" y="434721"/>
                        <a:pt x="397132" y="432666"/>
                        <a:pt x="398889" y="431061"/>
                      </a:cubicBezTo>
                      <a:lnTo>
                        <a:pt x="398669" y="430531"/>
                      </a:lnTo>
                      <a:lnTo>
                        <a:pt x="398669" y="402653"/>
                      </a:lnTo>
                      <a:lnTo>
                        <a:pt x="372962" y="402654"/>
                      </a:lnTo>
                      <a:cubicBezTo>
                        <a:pt x="363559" y="402654"/>
                        <a:pt x="355936" y="395032"/>
                        <a:pt x="355936" y="385628"/>
                      </a:cubicBezTo>
                      <a:cubicBezTo>
                        <a:pt x="355936" y="376225"/>
                        <a:pt x="363559" y="368602"/>
                        <a:pt x="372962" y="368602"/>
                      </a:cubicBezTo>
                      <a:lnTo>
                        <a:pt x="398669" y="368602"/>
                      </a:lnTo>
                      <a:lnTo>
                        <a:pt x="398670" y="345280"/>
                      </a:lnTo>
                      <a:lnTo>
                        <a:pt x="372962" y="345280"/>
                      </a:lnTo>
                      <a:cubicBezTo>
                        <a:pt x="363559" y="345279"/>
                        <a:pt x="355937" y="337657"/>
                        <a:pt x="355936" y="328254"/>
                      </a:cubicBezTo>
                      <a:cubicBezTo>
                        <a:pt x="355937" y="318851"/>
                        <a:pt x="363559" y="311228"/>
                        <a:pt x="372962" y="311229"/>
                      </a:cubicBezTo>
                      <a:lnTo>
                        <a:pt x="398669" y="311228"/>
                      </a:lnTo>
                      <a:lnTo>
                        <a:pt x="398669" y="287906"/>
                      </a:lnTo>
                      <a:lnTo>
                        <a:pt x="372962" y="287906"/>
                      </a:lnTo>
                      <a:cubicBezTo>
                        <a:pt x="363559" y="287906"/>
                        <a:pt x="355936" y="280284"/>
                        <a:pt x="355936" y="270881"/>
                      </a:cubicBezTo>
                      <a:cubicBezTo>
                        <a:pt x="355936" y="261477"/>
                        <a:pt x="363559" y="253855"/>
                        <a:pt x="372962" y="253855"/>
                      </a:cubicBezTo>
                      <a:lnTo>
                        <a:pt x="398670" y="253855"/>
                      </a:lnTo>
                      <a:lnTo>
                        <a:pt x="398670" y="226225"/>
                      </a:lnTo>
                      <a:cubicBezTo>
                        <a:pt x="398670" y="225700"/>
                        <a:pt x="398705" y="225183"/>
                        <a:pt x="399282" y="224746"/>
                      </a:cubicBezTo>
                      <a:lnTo>
                        <a:pt x="397876" y="220286"/>
                      </a:lnTo>
                      <a:cubicBezTo>
                        <a:pt x="398695" y="210918"/>
                        <a:pt x="406953" y="203989"/>
                        <a:pt x="416321" y="204808"/>
                      </a:cubicBezTo>
                      <a:lnTo>
                        <a:pt x="766843" y="235475"/>
                      </a:lnTo>
                      <a:cubicBezTo>
                        <a:pt x="776210" y="236295"/>
                        <a:pt x="783140" y="244552"/>
                        <a:pt x="782320" y="253920"/>
                      </a:cubicBezTo>
                      <a:close/>
                      <a:moveTo>
                        <a:pt x="787242" y="326088"/>
                      </a:moveTo>
                      <a:lnTo>
                        <a:pt x="785600" y="324446"/>
                      </a:lnTo>
                      <a:lnTo>
                        <a:pt x="785600" y="237208"/>
                      </a:lnTo>
                      <a:cubicBezTo>
                        <a:pt x="785600" y="202146"/>
                        <a:pt x="757177" y="173723"/>
                        <a:pt x="722116" y="173723"/>
                      </a:cubicBezTo>
                      <a:lnTo>
                        <a:pt x="634876" y="173723"/>
                      </a:lnTo>
                      <a:cubicBezTo>
                        <a:pt x="608806" y="147652"/>
                        <a:pt x="582735" y="121580"/>
                        <a:pt x="556664" y="95510"/>
                      </a:cubicBezTo>
                      <a:cubicBezTo>
                        <a:pt x="429319" y="-31836"/>
                        <a:pt x="222853" y="-31835"/>
                        <a:pt x="95508" y="95510"/>
                      </a:cubicBezTo>
                      <a:cubicBezTo>
                        <a:pt x="31836" y="159182"/>
                        <a:pt x="0" y="242635"/>
                        <a:pt x="0" y="326088"/>
                      </a:cubicBezTo>
                      <a:cubicBezTo>
                        <a:pt x="0" y="409541"/>
                        <a:pt x="31836" y="492993"/>
                        <a:pt x="95508" y="556666"/>
                      </a:cubicBezTo>
                      <a:cubicBezTo>
                        <a:pt x="222853" y="684011"/>
                        <a:pt x="429320" y="684011"/>
                        <a:pt x="556665" y="556666"/>
                      </a:cubicBezTo>
                      <a:lnTo>
                        <a:pt x="634877" y="478453"/>
                      </a:lnTo>
                      <a:lnTo>
                        <a:pt x="722116" y="478454"/>
                      </a:lnTo>
                      <a:cubicBezTo>
                        <a:pt x="757178" y="478453"/>
                        <a:pt x="785600" y="450030"/>
                        <a:pt x="785600" y="414969"/>
                      </a:cubicBezTo>
                      <a:lnTo>
                        <a:pt x="785600" y="327730"/>
                      </a:lnTo>
                      <a:close/>
                      <a:moveTo>
                        <a:pt x="893383" y="437431"/>
                      </a:moveTo>
                      <a:lnTo>
                        <a:pt x="893383" y="214744"/>
                      </a:lnTo>
                      <a:cubicBezTo>
                        <a:pt x="893383" y="198562"/>
                        <a:pt x="880265" y="185443"/>
                        <a:pt x="864082" y="185443"/>
                      </a:cubicBezTo>
                      <a:cubicBezTo>
                        <a:pt x="847900" y="185443"/>
                        <a:pt x="834781" y="198562"/>
                        <a:pt x="834781" y="214744"/>
                      </a:cubicBezTo>
                      <a:lnTo>
                        <a:pt x="834781" y="437432"/>
                      </a:lnTo>
                      <a:cubicBezTo>
                        <a:pt x="834781" y="453614"/>
                        <a:pt x="847900" y="466733"/>
                        <a:pt x="864082" y="466733"/>
                      </a:cubicBezTo>
                      <a:lnTo>
                        <a:pt x="864082" y="466732"/>
                      </a:lnTo>
                      <a:cubicBezTo>
                        <a:pt x="880265" y="466732"/>
                        <a:pt x="893383" y="453614"/>
                        <a:pt x="893383" y="437431"/>
                      </a:cubicBezTo>
                      <a:close/>
                      <a:moveTo>
                        <a:pt x="984194" y="425711"/>
                      </a:moveTo>
                      <a:lnTo>
                        <a:pt x="984193" y="226464"/>
                      </a:lnTo>
                      <a:cubicBezTo>
                        <a:pt x="984193" y="210282"/>
                        <a:pt x="971075" y="197164"/>
                        <a:pt x="954893" y="197163"/>
                      </a:cubicBezTo>
                      <a:cubicBezTo>
                        <a:pt x="938710" y="197164"/>
                        <a:pt x="925591" y="210282"/>
                        <a:pt x="925591" y="226464"/>
                      </a:cubicBezTo>
                      <a:lnTo>
                        <a:pt x="925591" y="425711"/>
                      </a:lnTo>
                      <a:cubicBezTo>
                        <a:pt x="925591" y="441894"/>
                        <a:pt x="938710" y="455012"/>
                        <a:pt x="954893" y="455012"/>
                      </a:cubicBezTo>
                      <a:lnTo>
                        <a:pt x="954893" y="455012"/>
                      </a:lnTo>
                      <a:cubicBezTo>
                        <a:pt x="971075" y="455012"/>
                        <a:pt x="984194" y="441893"/>
                        <a:pt x="984194" y="425711"/>
                      </a:cubicBezTo>
                      <a:close/>
                      <a:moveTo>
                        <a:pt x="1075004" y="402269"/>
                      </a:moveTo>
                      <a:lnTo>
                        <a:pt x="1075004" y="249905"/>
                      </a:lnTo>
                      <a:cubicBezTo>
                        <a:pt x="1075004" y="233722"/>
                        <a:pt x="1061885" y="220604"/>
                        <a:pt x="1045703" y="220604"/>
                      </a:cubicBezTo>
                      <a:cubicBezTo>
                        <a:pt x="1029520" y="220604"/>
                        <a:pt x="1016402" y="233722"/>
                        <a:pt x="1016402" y="249905"/>
                      </a:cubicBezTo>
                      <a:lnTo>
                        <a:pt x="1016402" y="402270"/>
                      </a:lnTo>
                      <a:cubicBezTo>
                        <a:pt x="1016402" y="418452"/>
                        <a:pt x="1029520" y="431571"/>
                        <a:pt x="1045703" y="431571"/>
                      </a:cubicBezTo>
                      <a:lnTo>
                        <a:pt x="1045703" y="431571"/>
                      </a:lnTo>
                      <a:cubicBezTo>
                        <a:pt x="1061885" y="431571"/>
                        <a:pt x="1075004" y="418452"/>
                        <a:pt x="1075004" y="4022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FE45BD1B-F206-432C-8DC3-163477B79BD5}"/>
                  </a:ext>
                </a:extLst>
              </p:cNvPr>
              <p:cNvGrpSpPr/>
              <p:nvPr/>
            </p:nvGrpSpPr>
            <p:grpSpPr>
              <a:xfrm>
                <a:off x="1591607" y="-20084"/>
                <a:ext cx="762976" cy="2449850"/>
                <a:chOff x="1591607" y="-20084"/>
                <a:chExt cx="762976" cy="2449850"/>
              </a:xfrm>
            </p:grpSpPr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D78B7529-17E4-498E-BA21-FEA1FD8D8EC1}"/>
                    </a:ext>
                  </a:extLst>
                </p:cNvPr>
                <p:cNvSpPr/>
                <p:nvPr/>
              </p:nvSpPr>
              <p:spPr>
                <a:xfrm>
                  <a:off x="1936171" y="-20084"/>
                  <a:ext cx="72000" cy="11880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DD94E2F1-C734-42CC-BA05-C2D87D1A3CEB}"/>
                    </a:ext>
                  </a:extLst>
                </p:cNvPr>
                <p:cNvSpPr/>
                <p:nvPr/>
              </p:nvSpPr>
              <p:spPr>
                <a:xfrm rot="5400000" flipH="1">
                  <a:off x="1344272" y="1419455"/>
                  <a:ext cx="1257646" cy="762976"/>
                </a:xfrm>
                <a:custGeom>
                  <a:avLst/>
                  <a:gdLst>
                    <a:gd name="connsiteX0" fmla="*/ 782320 w 1075004"/>
                    <a:gd name="connsiteY0" fmla="*/ 253919 h 652173"/>
                    <a:gd name="connsiteX1" fmla="*/ 763875 w 1075004"/>
                    <a:gd name="connsiteY1" fmla="*/ 269396 h 652173"/>
                    <a:gd name="connsiteX2" fmla="*/ 421371 w 1075004"/>
                    <a:gd name="connsiteY2" fmla="*/ 239431 h 652173"/>
                    <a:gd name="connsiteX3" fmla="*/ 421370 w 1075004"/>
                    <a:gd name="connsiteY3" fmla="*/ 253854 h 652173"/>
                    <a:gd name="connsiteX4" fmla="*/ 447078 w 1075004"/>
                    <a:gd name="connsiteY4" fmla="*/ 253854 h 652173"/>
                    <a:gd name="connsiteX5" fmla="*/ 464104 w 1075004"/>
                    <a:gd name="connsiteY5" fmla="*/ 270880 h 652173"/>
                    <a:gd name="connsiteX6" fmla="*/ 464104 w 1075004"/>
                    <a:gd name="connsiteY6" fmla="*/ 270879 h 652173"/>
                    <a:gd name="connsiteX7" fmla="*/ 447078 w 1075004"/>
                    <a:gd name="connsiteY7" fmla="*/ 287905 h 652173"/>
                    <a:gd name="connsiteX8" fmla="*/ 421371 w 1075004"/>
                    <a:gd name="connsiteY8" fmla="*/ 287905 h 652173"/>
                    <a:gd name="connsiteX9" fmla="*/ 421371 w 1075004"/>
                    <a:gd name="connsiteY9" fmla="*/ 311227 h 652173"/>
                    <a:gd name="connsiteX10" fmla="*/ 447078 w 1075004"/>
                    <a:gd name="connsiteY10" fmla="*/ 311227 h 652173"/>
                    <a:gd name="connsiteX11" fmla="*/ 464104 w 1075004"/>
                    <a:gd name="connsiteY11" fmla="*/ 328253 h 652173"/>
                    <a:gd name="connsiteX12" fmla="*/ 464104 w 1075004"/>
                    <a:gd name="connsiteY12" fmla="*/ 328253 h 652173"/>
                    <a:gd name="connsiteX13" fmla="*/ 447078 w 1075004"/>
                    <a:gd name="connsiteY13" fmla="*/ 345278 h 652173"/>
                    <a:gd name="connsiteX14" fmla="*/ 421371 w 1075004"/>
                    <a:gd name="connsiteY14" fmla="*/ 345279 h 652173"/>
                    <a:gd name="connsiteX15" fmla="*/ 421371 w 1075004"/>
                    <a:gd name="connsiteY15" fmla="*/ 368601 h 652173"/>
                    <a:gd name="connsiteX16" fmla="*/ 447078 w 1075004"/>
                    <a:gd name="connsiteY16" fmla="*/ 368601 h 652173"/>
                    <a:gd name="connsiteX17" fmla="*/ 464104 w 1075004"/>
                    <a:gd name="connsiteY17" fmla="*/ 385627 h 652173"/>
                    <a:gd name="connsiteX18" fmla="*/ 464104 w 1075004"/>
                    <a:gd name="connsiteY18" fmla="*/ 385627 h 652173"/>
                    <a:gd name="connsiteX19" fmla="*/ 447079 w 1075004"/>
                    <a:gd name="connsiteY19" fmla="*/ 402652 h 652173"/>
                    <a:gd name="connsiteX20" fmla="*/ 421371 w 1075004"/>
                    <a:gd name="connsiteY20" fmla="*/ 402652 h 652173"/>
                    <a:gd name="connsiteX21" fmla="*/ 421370 w 1075004"/>
                    <a:gd name="connsiteY21" fmla="*/ 417162 h 652173"/>
                    <a:gd name="connsiteX22" fmla="*/ 762267 w 1075004"/>
                    <a:gd name="connsiteY22" fmla="*/ 381332 h 652173"/>
                    <a:gd name="connsiteX23" fmla="*/ 780979 w 1075004"/>
                    <a:gd name="connsiteY23" fmla="*/ 396485 h 652173"/>
                    <a:gd name="connsiteX24" fmla="*/ 765828 w 1075004"/>
                    <a:gd name="connsiteY24" fmla="*/ 415197 h 652173"/>
                    <a:gd name="connsiteX25" fmla="*/ 415893 w 1075004"/>
                    <a:gd name="connsiteY25" fmla="*/ 451977 h 652173"/>
                    <a:gd name="connsiteX26" fmla="*/ 397181 w 1075004"/>
                    <a:gd name="connsiteY26" fmla="*/ 436824 h 652173"/>
                    <a:gd name="connsiteX27" fmla="*/ 398889 w 1075004"/>
                    <a:gd name="connsiteY27" fmla="*/ 431060 h 652173"/>
                    <a:gd name="connsiteX28" fmla="*/ 398669 w 1075004"/>
                    <a:gd name="connsiteY28" fmla="*/ 430530 h 652173"/>
                    <a:gd name="connsiteX29" fmla="*/ 398669 w 1075004"/>
                    <a:gd name="connsiteY29" fmla="*/ 402652 h 652173"/>
                    <a:gd name="connsiteX30" fmla="*/ 372962 w 1075004"/>
                    <a:gd name="connsiteY30" fmla="*/ 402653 h 652173"/>
                    <a:gd name="connsiteX31" fmla="*/ 355936 w 1075004"/>
                    <a:gd name="connsiteY31" fmla="*/ 385627 h 652173"/>
                    <a:gd name="connsiteX32" fmla="*/ 372962 w 1075004"/>
                    <a:gd name="connsiteY32" fmla="*/ 368601 h 652173"/>
                    <a:gd name="connsiteX33" fmla="*/ 398669 w 1075004"/>
                    <a:gd name="connsiteY33" fmla="*/ 368601 h 652173"/>
                    <a:gd name="connsiteX34" fmla="*/ 398669 w 1075004"/>
                    <a:gd name="connsiteY34" fmla="*/ 345279 h 652173"/>
                    <a:gd name="connsiteX35" fmla="*/ 372962 w 1075004"/>
                    <a:gd name="connsiteY35" fmla="*/ 345279 h 652173"/>
                    <a:gd name="connsiteX36" fmla="*/ 355936 w 1075004"/>
                    <a:gd name="connsiteY36" fmla="*/ 328253 h 652173"/>
                    <a:gd name="connsiteX37" fmla="*/ 372962 w 1075004"/>
                    <a:gd name="connsiteY37" fmla="*/ 311228 h 652173"/>
                    <a:gd name="connsiteX38" fmla="*/ 398669 w 1075004"/>
                    <a:gd name="connsiteY38" fmla="*/ 311227 h 652173"/>
                    <a:gd name="connsiteX39" fmla="*/ 398669 w 1075004"/>
                    <a:gd name="connsiteY39" fmla="*/ 287905 h 652173"/>
                    <a:gd name="connsiteX40" fmla="*/ 372962 w 1075004"/>
                    <a:gd name="connsiteY40" fmla="*/ 287905 h 652173"/>
                    <a:gd name="connsiteX41" fmla="*/ 355936 w 1075004"/>
                    <a:gd name="connsiteY41" fmla="*/ 270880 h 652173"/>
                    <a:gd name="connsiteX42" fmla="*/ 372962 w 1075004"/>
                    <a:gd name="connsiteY42" fmla="*/ 253854 h 652173"/>
                    <a:gd name="connsiteX43" fmla="*/ 398669 w 1075004"/>
                    <a:gd name="connsiteY43" fmla="*/ 253854 h 652173"/>
                    <a:gd name="connsiteX44" fmla="*/ 398669 w 1075004"/>
                    <a:gd name="connsiteY44" fmla="*/ 226224 h 652173"/>
                    <a:gd name="connsiteX45" fmla="*/ 399282 w 1075004"/>
                    <a:gd name="connsiteY45" fmla="*/ 224745 h 652173"/>
                    <a:gd name="connsiteX46" fmla="*/ 397875 w 1075004"/>
                    <a:gd name="connsiteY46" fmla="*/ 220285 h 652173"/>
                    <a:gd name="connsiteX47" fmla="*/ 416320 w 1075004"/>
                    <a:gd name="connsiteY47" fmla="*/ 204807 h 652173"/>
                    <a:gd name="connsiteX48" fmla="*/ 766843 w 1075004"/>
                    <a:gd name="connsiteY48" fmla="*/ 235474 h 652173"/>
                    <a:gd name="connsiteX49" fmla="*/ 782320 w 1075004"/>
                    <a:gd name="connsiteY49" fmla="*/ 253919 h 652173"/>
                    <a:gd name="connsiteX50" fmla="*/ 787242 w 1075004"/>
                    <a:gd name="connsiteY50" fmla="*/ 326087 h 652173"/>
                    <a:gd name="connsiteX51" fmla="*/ 785600 w 1075004"/>
                    <a:gd name="connsiteY51" fmla="*/ 324445 h 652173"/>
                    <a:gd name="connsiteX52" fmla="*/ 785600 w 1075004"/>
                    <a:gd name="connsiteY52" fmla="*/ 237207 h 652173"/>
                    <a:gd name="connsiteX53" fmla="*/ 722115 w 1075004"/>
                    <a:gd name="connsiteY53" fmla="*/ 173722 h 652173"/>
                    <a:gd name="connsiteX54" fmla="*/ 634876 w 1075004"/>
                    <a:gd name="connsiteY54" fmla="*/ 173722 h 652173"/>
                    <a:gd name="connsiteX55" fmla="*/ 556664 w 1075004"/>
                    <a:gd name="connsiteY55" fmla="*/ 95509 h 652173"/>
                    <a:gd name="connsiteX56" fmla="*/ 95508 w 1075004"/>
                    <a:gd name="connsiteY56" fmla="*/ 95509 h 652173"/>
                    <a:gd name="connsiteX57" fmla="*/ 0 w 1075004"/>
                    <a:gd name="connsiteY57" fmla="*/ 326087 h 652173"/>
                    <a:gd name="connsiteX58" fmla="*/ 95508 w 1075004"/>
                    <a:gd name="connsiteY58" fmla="*/ 556665 h 652173"/>
                    <a:gd name="connsiteX59" fmla="*/ 556664 w 1075004"/>
                    <a:gd name="connsiteY59" fmla="*/ 556665 h 652173"/>
                    <a:gd name="connsiteX60" fmla="*/ 634877 w 1075004"/>
                    <a:gd name="connsiteY60" fmla="*/ 478452 h 652173"/>
                    <a:gd name="connsiteX61" fmla="*/ 722116 w 1075004"/>
                    <a:gd name="connsiteY61" fmla="*/ 478453 h 652173"/>
                    <a:gd name="connsiteX62" fmla="*/ 785600 w 1075004"/>
                    <a:gd name="connsiteY62" fmla="*/ 414968 h 652173"/>
                    <a:gd name="connsiteX63" fmla="*/ 785600 w 1075004"/>
                    <a:gd name="connsiteY63" fmla="*/ 327729 h 652173"/>
                    <a:gd name="connsiteX64" fmla="*/ 893383 w 1075004"/>
                    <a:gd name="connsiteY64" fmla="*/ 437430 h 652173"/>
                    <a:gd name="connsiteX65" fmla="*/ 893383 w 1075004"/>
                    <a:gd name="connsiteY65" fmla="*/ 214743 h 652173"/>
                    <a:gd name="connsiteX66" fmla="*/ 864082 w 1075004"/>
                    <a:gd name="connsiteY66" fmla="*/ 185442 h 652173"/>
                    <a:gd name="connsiteX67" fmla="*/ 834781 w 1075004"/>
                    <a:gd name="connsiteY67" fmla="*/ 214743 h 652173"/>
                    <a:gd name="connsiteX68" fmla="*/ 834781 w 1075004"/>
                    <a:gd name="connsiteY68" fmla="*/ 437431 h 652173"/>
                    <a:gd name="connsiteX69" fmla="*/ 864082 w 1075004"/>
                    <a:gd name="connsiteY69" fmla="*/ 466732 h 652173"/>
                    <a:gd name="connsiteX70" fmla="*/ 864082 w 1075004"/>
                    <a:gd name="connsiteY70" fmla="*/ 466731 h 652173"/>
                    <a:gd name="connsiteX71" fmla="*/ 893383 w 1075004"/>
                    <a:gd name="connsiteY71" fmla="*/ 437430 h 652173"/>
                    <a:gd name="connsiteX72" fmla="*/ 984194 w 1075004"/>
                    <a:gd name="connsiteY72" fmla="*/ 425710 h 652173"/>
                    <a:gd name="connsiteX73" fmla="*/ 984193 w 1075004"/>
                    <a:gd name="connsiteY73" fmla="*/ 226463 h 652173"/>
                    <a:gd name="connsiteX74" fmla="*/ 954892 w 1075004"/>
                    <a:gd name="connsiteY74" fmla="*/ 197162 h 652173"/>
                    <a:gd name="connsiteX75" fmla="*/ 925591 w 1075004"/>
                    <a:gd name="connsiteY75" fmla="*/ 226463 h 652173"/>
                    <a:gd name="connsiteX76" fmla="*/ 925591 w 1075004"/>
                    <a:gd name="connsiteY76" fmla="*/ 425710 h 652173"/>
                    <a:gd name="connsiteX77" fmla="*/ 954892 w 1075004"/>
                    <a:gd name="connsiteY77" fmla="*/ 455011 h 652173"/>
                    <a:gd name="connsiteX78" fmla="*/ 954892 w 1075004"/>
                    <a:gd name="connsiteY78" fmla="*/ 455011 h 652173"/>
                    <a:gd name="connsiteX79" fmla="*/ 984194 w 1075004"/>
                    <a:gd name="connsiteY79" fmla="*/ 425710 h 652173"/>
                    <a:gd name="connsiteX80" fmla="*/ 1075004 w 1075004"/>
                    <a:gd name="connsiteY80" fmla="*/ 402268 h 652173"/>
                    <a:gd name="connsiteX81" fmla="*/ 1075003 w 1075004"/>
                    <a:gd name="connsiteY81" fmla="*/ 249904 h 652173"/>
                    <a:gd name="connsiteX82" fmla="*/ 1045703 w 1075004"/>
                    <a:gd name="connsiteY82" fmla="*/ 220603 h 652173"/>
                    <a:gd name="connsiteX83" fmla="*/ 1016401 w 1075004"/>
                    <a:gd name="connsiteY83" fmla="*/ 249904 h 652173"/>
                    <a:gd name="connsiteX84" fmla="*/ 1016402 w 1075004"/>
                    <a:gd name="connsiteY84" fmla="*/ 402269 h 652173"/>
                    <a:gd name="connsiteX85" fmla="*/ 1045703 w 1075004"/>
                    <a:gd name="connsiteY85" fmla="*/ 431570 h 652173"/>
                    <a:gd name="connsiteX86" fmla="*/ 1045703 w 1075004"/>
                    <a:gd name="connsiteY86" fmla="*/ 431570 h 652173"/>
                    <a:gd name="connsiteX87" fmla="*/ 1075004 w 1075004"/>
                    <a:gd name="connsiteY87" fmla="*/ 402268 h 652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075004" h="652173">
                      <a:moveTo>
                        <a:pt x="782320" y="253919"/>
                      </a:moveTo>
                      <a:cubicBezTo>
                        <a:pt x="781500" y="263286"/>
                        <a:pt x="773242" y="270215"/>
                        <a:pt x="763875" y="269396"/>
                      </a:cubicBezTo>
                      <a:cubicBezTo>
                        <a:pt x="649707" y="259408"/>
                        <a:pt x="535539" y="249420"/>
                        <a:pt x="421371" y="239431"/>
                      </a:cubicBezTo>
                      <a:lnTo>
                        <a:pt x="421370" y="253854"/>
                      </a:lnTo>
                      <a:lnTo>
                        <a:pt x="447078" y="253854"/>
                      </a:lnTo>
                      <a:cubicBezTo>
                        <a:pt x="456482" y="253853"/>
                        <a:pt x="464103" y="261476"/>
                        <a:pt x="464104" y="270880"/>
                      </a:cubicBezTo>
                      <a:lnTo>
                        <a:pt x="464104" y="270879"/>
                      </a:lnTo>
                      <a:cubicBezTo>
                        <a:pt x="464104" y="280282"/>
                        <a:pt x="456482" y="287905"/>
                        <a:pt x="447078" y="287905"/>
                      </a:cubicBezTo>
                      <a:cubicBezTo>
                        <a:pt x="438509" y="287905"/>
                        <a:pt x="429939" y="287904"/>
                        <a:pt x="421371" y="287905"/>
                      </a:cubicBezTo>
                      <a:lnTo>
                        <a:pt x="421371" y="311227"/>
                      </a:lnTo>
                      <a:lnTo>
                        <a:pt x="447078" y="311227"/>
                      </a:lnTo>
                      <a:cubicBezTo>
                        <a:pt x="456482" y="311227"/>
                        <a:pt x="464104" y="318850"/>
                        <a:pt x="464104" y="328253"/>
                      </a:cubicBezTo>
                      <a:lnTo>
                        <a:pt x="464104" y="328253"/>
                      </a:lnTo>
                      <a:cubicBezTo>
                        <a:pt x="464104" y="337655"/>
                        <a:pt x="456482" y="345278"/>
                        <a:pt x="447078" y="345278"/>
                      </a:cubicBezTo>
                      <a:cubicBezTo>
                        <a:pt x="438510" y="345278"/>
                        <a:pt x="429939" y="345278"/>
                        <a:pt x="421371" y="345279"/>
                      </a:cubicBezTo>
                      <a:lnTo>
                        <a:pt x="421371" y="368601"/>
                      </a:lnTo>
                      <a:lnTo>
                        <a:pt x="447078" y="368601"/>
                      </a:lnTo>
                      <a:cubicBezTo>
                        <a:pt x="456482" y="368601"/>
                        <a:pt x="464104" y="376223"/>
                        <a:pt x="464104" y="385627"/>
                      </a:cubicBezTo>
                      <a:lnTo>
                        <a:pt x="464104" y="385627"/>
                      </a:lnTo>
                      <a:cubicBezTo>
                        <a:pt x="464104" y="395030"/>
                        <a:pt x="456481" y="402652"/>
                        <a:pt x="447079" y="402652"/>
                      </a:cubicBezTo>
                      <a:cubicBezTo>
                        <a:pt x="438509" y="402652"/>
                        <a:pt x="429940" y="402652"/>
                        <a:pt x="421371" y="402652"/>
                      </a:cubicBezTo>
                      <a:lnTo>
                        <a:pt x="421370" y="417162"/>
                      </a:lnTo>
                      <a:lnTo>
                        <a:pt x="762267" y="381332"/>
                      </a:lnTo>
                      <a:cubicBezTo>
                        <a:pt x="771619" y="380350"/>
                        <a:pt x="779997" y="387134"/>
                        <a:pt x="780979" y="396485"/>
                      </a:cubicBezTo>
                      <a:cubicBezTo>
                        <a:pt x="781963" y="405837"/>
                        <a:pt x="775179" y="414214"/>
                        <a:pt x="765828" y="415197"/>
                      </a:cubicBezTo>
                      <a:cubicBezTo>
                        <a:pt x="649182" y="427457"/>
                        <a:pt x="532538" y="439718"/>
                        <a:pt x="415893" y="451977"/>
                      </a:cubicBezTo>
                      <a:cubicBezTo>
                        <a:pt x="406541" y="452960"/>
                        <a:pt x="398164" y="446176"/>
                        <a:pt x="397181" y="436824"/>
                      </a:cubicBezTo>
                      <a:cubicBezTo>
                        <a:pt x="396959" y="434720"/>
                        <a:pt x="397132" y="432665"/>
                        <a:pt x="398889" y="431060"/>
                      </a:cubicBezTo>
                      <a:lnTo>
                        <a:pt x="398669" y="430530"/>
                      </a:lnTo>
                      <a:lnTo>
                        <a:pt x="398669" y="402652"/>
                      </a:lnTo>
                      <a:lnTo>
                        <a:pt x="372962" y="402653"/>
                      </a:lnTo>
                      <a:cubicBezTo>
                        <a:pt x="363559" y="402653"/>
                        <a:pt x="355936" y="395031"/>
                        <a:pt x="355936" y="385627"/>
                      </a:cubicBezTo>
                      <a:cubicBezTo>
                        <a:pt x="355936" y="376224"/>
                        <a:pt x="363558" y="368601"/>
                        <a:pt x="372962" y="368601"/>
                      </a:cubicBezTo>
                      <a:lnTo>
                        <a:pt x="398669" y="368601"/>
                      </a:lnTo>
                      <a:lnTo>
                        <a:pt x="398669" y="345279"/>
                      </a:lnTo>
                      <a:lnTo>
                        <a:pt x="372962" y="345279"/>
                      </a:lnTo>
                      <a:cubicBezTo>
                        <a:pt x="363559" y="345278"/>
                        <a:pt x="355937" y="337656"/>
                        <a:pt x="355936" y="328253"/>
                      </a:cubicBezTo>
                      <a:cubicBezTo>
                        <a:pt x="355937" y="318850"/>
                        <a:pt x="363559" y="311227"/>
                        <a:pt x="372962" y="311228"/>
                      </a:cubicBezTo>
                      <a:lnTo>
                        <a:pt x="398669" y="311227"/>
                      </a:lnTo>
                      <a:lnTo>
                        <a:pt x="398669" y="287905"/>
                      </a:lnTo>
                      <a:lnTo>
                        <a:pt x="372962" y="287905"/>
                      </a:lnTo>
                      <a:cubicBezTo>
                        <a:pt x="363559" y="287905"/>
                        <a:pt x="355936" y="280283"/>
                        <a:pt x="355936" y="270880"/>
                      </a:cubicBezTo>
                      <a:cubicBezTo>
                        <a:pt x="355936" y="261476"/>
                        <a:pt x="363559" y="253854"/>
                        <a:pt x="372962" y="253854"/>
                      </a:cubicBezTo>
                      <a:lnTo>
                        <a:pt x="398669" y="253854"/>
                      </a:lnTo>
                      <a:lnTo>
                        <a:pt x="398669" y="226224"/>
                      </a:lnTo>
                      <a:cubicBezTo>
                        <a:pt x="398669" y="225699"/>
                        <a:pt x="398705" y="225182"/>
                        <a:pt x="399282" y="224745"/>
                      </a:cubicBezTo>
                      <a:lnTo>
                        <a:pt x="397875" y="220285"/>
                      </a:lnTo>
                      <a:cubicBezTo>
                        <a:pt x="398695" y="210917"/>
                        <a:pt x="406953" y="203988"/>
                        <a:pt x="416320" y="204807"/>
                      </a:cubicBezTo>
                      <a:lnTo>
                        <a:pt x="766843" y="235474"/>
                      </a:lnTo>
                      <a:cubicBezTo>
                        <a:pt x="776210" y="236294"/>
                        <a:pt x="783139" y="244551"/>
                        <a:pt x="782320" y="253919"/>
                      </a:cubicBezTo>
                      <a:close/>
                      <a:moveTo>
                        <a:pt x="787242" y="326087"/>
                      </a:moveTo>
                      <a:lnTo>
                        <a:pt x="785600" y="324445"/>
                      </a:lnTo>
                      <a:lnTo>
                        <a:pt x="785600" y="237207"/>
                      </a:lnTo>
                      <a:cubicBezTo>
                        <a:pt x="785600" y="202145"/>
                        <a:pt x="757177" y="173722"/>
                        <a:pt x="722115" y="173722"/>
                      </a:cubicBezTo>
                      <a:lnTo>
                        <a:pt x="634876" y="173722"/>
                      </a:lnTo>
                      <a:cubicBezTo>
                        <a:pt x="608805" y="147651"/>
                        <a:pt x="582735" y="121579"/>
                        <a:pt x="556664" y="95509"/>
                      </a:cubicBezTo>
                      <a:cubicBezTo>
                        <a:pt x="429319" y="-31836"/>
                        <a:pt x="222853" y="-31836"/>
                        <a:pt x="95508" y="95509"/>
                      </a:cubicBezTo>
                      <a:cubicBezTo>
                        <a:pt x="31836" y="159181"/>
                        <a:pt x="0" y="242634"/>
                        <a:pt x="0" y="326087"/>
                      </a:cubicBezTo>
                      <a:cubicBezTo>
                        <a:pt x="0" y="409540"/>
                        <a:pt x="31836" y="492992"/>
                        <a:pt x="95508" y="556665"/>
                      </a:cubicBezTo>
                      <a:cubicBezTo>
                        <a:pt x="222853" y="684010"/>
                        <a:pt x="429320" y="684010"/>
                        <a:pt x="556664" y="556665"/>
                      </a:cubicBezTo>
                      <a:lnTo>
                        <a:pt x="634877" y="478452"/>
                      </a:lnTo>
                      <a:lnTo>
                        <a:pt x="722116" y="478453"/>
                      </a:lnTo>
                      <a:cubicBezTo>
                        <a:pt x="757178" y="478452"/>
                        <a:pt x="785600" y="450029"/>
                        <a:pt x="785600" y="414968"/>
                      </a:cubicBezTo>
                      <a:lnTo>
                        <a:pt x="785600" y="327729"/>
                      </a:lnTo>
                      <a:close/>
                      <a:moveTo>
                        <a:pt x="893383" y="437430"/>
                      </a:moveTo>
                      <a:lnTo>
                        <a:pt x="893383" y="214743"/>
                      </a:lnTo>
                      <a:cubicBezTo>
                        <a:pt x="893383" y="198561"/>
                        <a:pt x="880265" y="185442"/>
                        <a:pt x="864082" y="185442"/>
                      </a:cubicBezTo>
                      <a:cubicBezTo>
                        <a:pt x="847899" y="185442"/>
                        <a:pt x="834781" y="198561"/>
                        <a:pt x="834781" y="214743"/>
                      </a:cubicBezTo>
                      <a:lnTo>
                        <a:pt x="834781" y="437431"/>
                      </a:lnTo>
                      <a:cubicBezTo>
                        <a:pt x="834781" y="453613"/>
                        <a:pt x="847900" y="466732"/>
                        <a:pt x="864082" y="466732"/>
                      </a:cubicBezTo>
                      <a:lnTo>
                        <a:pt x="864082" y="466731"/>
                      </a:lnTo>
                      <a:cubicBezTo>
                        <a:pt x="880265" y="466731"/>
                        <a:pt x="893383" y="453613"/>
                        <a:pt x="893383" y="437430"/>
                      </a:cubicBezTo>
                      <a:close/>
                      <a:moveTo>
                        <a:pt x="984194" y="425710"/>
                      </a:moveTo>
                      <a:lnTo>
                        <a:pt x="984193" y="226463"/>
                      </a:lnTo>
                      <a:cubicBezTo>
                        <a:pt x="984193" y="210281"/>
                        <a:pt x="971075" y="197163"/>
                        <a:pt x="954892" y="197162"/>
                      </a:cubicBezTo>
                      <a:cubicBezTo>
                        <a:pt x="938710" y="197163"/>
                        <a:pt x="925591" y="210281"/>
                        <a:pt x="925591" y="226463"/>
                      </a:cubicBezTo>
                      <a:lnTo>
                        <a:pt x="925591" y="425710"/>
                      </a:lnTo>
                      <a:cubicBezTo>
                        <a:pt x="925591" y="441893"/>
                        <a:pt x="938710" y="455011"/>
                        <a:pt x="954892" y="455011"/>
                      </a:cubicBezTo>
                      <a:lnTo>
                        <a:pt x="954892" y="455011"/>
                      </a:lnTo>
                      <a:cubicBezTo>
                        <a:pt x="971075" y="455011"/>
                        <a:pt x="984194" y="441892"/>
                        <a:pt x="984194" y="425710"/>
                      </a:cubicBezTo>
                      <a:close/>
                      <a:moveTo>
                        <a:pt x="1075004" y="402268"/>
                      </a:moveTo>
                      <a:lnTo>
                        <a:pt x="1075003" y="249904"/>
                      </a:lnTo>
                      <a:cubicBezTo>
                        <a:pt x="1075003" y="233721"/>
                        <a:pt x="1061885" y="220603"/>
                        <a:pt x="1045703" y="220603"/>
                      </a:cubicBezTo>
                      <a:cubicBezTo>
                        <a:pt x="1029520" y="220603"/>
                        <a:pt x="1016401" y="233721"/>
                        <a:pt x="1016401" y="249904"/>
                      </a:cubicBezTo>
                      <a:lnTo>
                        <a:pt x="1016402" y="402269"/>
                      </a:lnTo>
                      <a:cubicBezTo>
                        <a:pt x="1016402" y="418451"/>
                        <a:pt x="1029520" y="431570"/>
                        <a:pt x="1045703" y="431570"/>
                      </a:cubicBezTo>
                      <a:lnTo>
                        <a:pt x="1045703" y="431570"/>
                      </a:lnTo>
                      <a:cubicBezTo>
                        <a:pt x="1061885" y="431570"/>
                        <a:pt x="1075004" y="418451"/>
                        <a:pt x="1075004" y="40226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38653777-E7F1-482D-A6CA-EF5E5092E280}"/>
                </a:ext>
              </a:extLst>
            </p:cNvPr>
            <p:cNvGrpSpPr/>
            <p:nvPr/>
          </p:nvGrpSpPr>
          <p:grpSpPr>
            <a:xfrm rot="10800000">
              <a:off x="8441928" y="4994031"/>
              <a:ext cx="1525571" cy="1882165"/>
              <a:chOff x="1591607" y="-20084"/>
              <a:chExt cx="3113463" cy="5507649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8D13FF1B-2CF8-47C4-8926-02952BA58FFC}"/>
                  </a:ext>
                </a:extLst>
              </p:cNvPr>
              <p:cNvGrpSpPr/>
              <p:nvPr/>
            </p:nvGrpSpPr>
            <p:grpSpPr>
              <a:xfrm>
                <a:off x="3942094" y="-1847"/>
                <a:ext cx="762976" cy="3863294"/>
                <a:chOff x="3942094" y="-1847"/>
                <a:chExt cx="762976" cy="3863294"/>
              </a:xfrm>
              <a:solidFill>
                <a:schemeClr val="accent2"/>
              </a:solidFill>
            </p:grpSpPr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7684DBA4-80DC-4286-85E3-EFA769923BF4}"/>
                    </a:ext>
                  </a:extLst>
                </p:cNvPr>
                <p:cNvSpPr/>
                <p:nvPr/>
              </p:nvSpPr>
              <p:spPr>
                <a:xfrm>
                  <a:off x="4288244" y="-1847"/>
                  <a:ext cx="72000" cy="265176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40D18DF1-0688-49C6-9CBF-FB6524A90E77}"/>
                    </a:ext>
                  </a:extLst>
                </p:cNvPr>
                <p:cNvSpPr/>
                <p:nvPr/>
              </p:nvSpPr>
              <p:spPr>
                <a:xfrm rot="5400000" flipH="1">
                  <a:off x="3694759" y="2851136"/>
                  <a:ext cx="1257646" cy="762976"/>
                </a:xfrm>
                <a:custGeom>
                  <a:avLst/>
                  <a:gdLst>
                    <a:gd name="connsiteX0" fmla="*/ 782320 w 1075004"/>
                    <a:gd name="connsiteY0" fmla="*/ 253919 h 652173"/>
                    <a:gd name="connsiteX1" fmla="*/ 763875 w 1075004"/>
                    <a:gd name="connsiteY1" fmla="*/ 269396 h 652173"/>
                    <a:gd name="connsiteX2" fmla="*/ 421371 w 1075004"/>
                    <a:gd name="connsiteY2" fmla="*/ 239431 h 652173"/>
                    <a:gd name="connsiteX3" fmla="*/ 421370 w 1075004"/>
                    <a:gd name="connsiteY3" fmla="*/ 253854 h 652173"/>
                    <a:gd name="connsiteX4" fmla="*/ 447078 w 1075004"/>
                    <a:gd name="connsiteY4" fmla="*/ 253854 h 652173"/>
                    <a:gd name="connsiteX5" fmla="*/ 464104 w 1075004"/>
                    <a:gd name="connsiteY5" fmla="*/ 270880 h 652173"/>
                    <a:gd name="connsiteX6" fmla="*/ 464104 w 1075004"/>
                    <a:gd name="connsiteY6" fmla="*/ 270879 h 652173"/>
                    <a:gd name="connsiteX7" fmla="*/ 447079 w 1075004"/>
                    <a:gd name="connsiteY7" fmla="*/ 287905 h 652173"/>
                    <a:gd name="connsiteX8" fmla="*/ 421371 w 1075004"/>
                    <a:gd name="connsiteY8" fmla="*/ 287905 h 652173"/>
                    <a:gd name="connsiteX9" fmla="*/ 421371 w 1075004"/>
                    <a:gd name="connsiteY9" fmla="*/ 311227 h 652173"/>
                    <a:gd name="connsiteX10" fmla="*/ 447078 w 1075004"/>
                    <a:gd name="connsiteY10" fmla="*/ 311227 h 652173"/>
                    <a:gd name="connsiteX11" fmla="*/ 464104 w 1075004"/>
                    <a:gd name="connsiteY11" fmla="*/ 328253 h 652173"/>
                    <a:gd name="connsiteX12" fmla="*/ 464104 w 1075004"/>
                    <a:gd name="connsiteY12" fmla="*/ 328253 h 652173"/>
                    <a:gd name="connsiteX13" fmla="*/ 447079 w 1075004"/>
                    <a:gd name="connsiteY13" fmla="*/ 345279 h 652173"/>
                    <a:gd name="connsiteX14" fmla="*/ 421371 w 1075004"/>
                    <a:gd name="connsiteY14" fmla="*/ 345279 h 652173"/>
                    <a:gd name="connsiteX15" fmla="*/ 421371 w 1075004"/>
                    <a:gd name="connsiteY15" fmla="*/ 368601 h 652173"/>
                    <a:gd name="connsiteX16" fmla="*/ 447078 w 1075004"/>
                    <a:gd name="connsiteY16" fmla="*/ 368601 h 652173"/>
                    <a:gd name="connsiteX17" fmla="*/ 464104 w 1075004"/>
                    <a:gd name="connsiteY17" fmla="*/ 385627 h 652173"/>
                    <a:gd name="connsiteX18" fmla="*/ 464104 w 1075004"/>
                    <a:gd name="connsiteY18" fmla="*/ 385627 h 652173"/>
                    <a:gd name="connsiteX19" fmla="*/ 447079 w 1075004"/>
                    <a:gd name="connsiteY19" fmla="*/ 402653 h 652173"/>
                    <a:gd name="connsiteX20" fmla="*/ 421371 w 1075004"/>
                    <a:gd name="connsiteY20" fmla="*/ 402653 h 652173"/>
                    <a:gd name="connsiteX21" fmla="*/ 421370 w 1075004"/>
                    <a:gd name="connsiteY21" fmla="*/ 417162 h 652173"/>
                    <a:gd name="connsiteX22" fmla="*/ 762268 w 1075004"/>
                    <a:gd name="connsiteY22" fmla="*/ 381333 h 652173"/>
                    <a:gd name="connsiteX23" fmla="*/ 780980 w 1075004"/>
                    <a:gd name="connsiteY23" fmla="*/ 396486 h 652173"/>
                    <a:gd name="connsiteX24" fmla="*/ 765828 w 1075004"/>
                    <a:gd name="connsiteY24" fmla="*/ 415197 h 652173"/>
                    <a:gd name="connsiteX25" fmla="*/ 415893 w 1075004"/>
                    <a:gd name="connsiteY25" fmla="*/ 451977 h 652173"/>
                    <a:gd name="connsiteX26" fmla="*/ 397181 w 1075004"/>
                    <a:gd name="connsiteY26" fmla="*/ 436824 h 652173"/>
                    <a:gd name="connsiteX27" fmla="*/ 398889 w 1075004"/>
                    <a:gd name="connsiteY27" fmla="*/ 431060 h 652173"/>
                    <a:gd name="connsiteX28" fmla="*/ 398669 w 1075004"/>
                    <a:gd name="connsiteY28" fmla="*/ 430531 h 652173"/>
                    <a:gd name="connsiteX29" fmla="*/ 398669 w 1075004"/>
                    <a:gd name="connsiteY29" fmla="*/ 402653 h 652173"/>
                    <a:gd name="connsiteX30" fmla="*/ 372962 w 1075004"/>
                    <a:gd name="connsiteY30" fmla="*/ 402653 h 652173"/>
                    <a:gd name="connsiteX31" fmla="*/ 355936 w 1075004"/>
                    <a:gd name="connsiteY31" fmla="*/ 385627 h 652173"/>
                    <a:gd name="connsiteX32" fmla="*/ 372962 w 1075004"/>
                    <a:gd name="connsiteY32" fmla="*/ 368601 h 652173"/>
                    <a:gd name="connsiteX33" fmla="*/ 398669 w 1075004"/>
                    <a:gd name="connsiteY33" fmla="*/ 368601 h 652173"/>
                    <a:gd name="connsiteX34" fmla="*/ 398670 w 1075004"/>
                    <a:gd name="connsiteY34" fmla="*/ 345279 h 652173"/>
                    <a:gd name="connsiteX35" fmla="*/ 372962 w 1075004"/>
                    <a:gd name="connsiteY35" fmla="*/ 345279 h 652173"/>
                    <a:gd name="connsiteX36" fmla="*/ 355936 w 1075004"/>
                    <a:gd name="connsiteY36" fmla="*/ 328253 h 652173"/>
                    <a:gd name="connsiteX37" fmla="*/ 372962 w 1075004"/>
                    <a:gd name="connsiteY37" fmla="*/ 311228 h 652173"/>
                    <a:gd name="connsiteX38" fmla="*/ 398669 w 1075004"/>
                    <a:gd name="connsiteY38" fmla="*/ 311227 h 652173"/>
                    <a:gd name="connsiteX39" fmla="*/ 398669 w 1075004"/>
                    <a:gd name="connsiteY39" fmla="*/ 287905 h 652173"/>
                    <a:gd name="connsiteX40" fmla="*/ 372962 w 1075004"/>
                    <a:gd name="connsiteY40" fmla="*/ 287905 h 652173"/>
                    <a:gd name="connsiteX41" fmla="*/ 355936 w 1075004"/>
                    <a:gd name="connsiteY41" fmla="*/ 270880 h 652173"/>
                    <a:gd name="connsiteX42" fmla="*/ 372962 w 1075004"/>
                    <a:gd name="connsiteY42" fmla="*/ 253854 h 652173"/>
                    <a:gd name="connsiteX43" fmla="*/ 398670 w 1075004"/>
                    <a:gd name="connsiteY43" fmla="*/ 253854 h 652173"/>
                    <a:gd name="connsiteX44" fmla="*/ 398670 w 1075004"/>
                    <a:gd name="connsiteY44" fmla="*/ 226224 h 652173"/>
                    <a:gd name="connsiteX45" fmla="*/ 399282 w 1075004"/>
                    <a:gd name="connsiteY45" fmla="*/ 224745 h 652173"/>
                    <a:gd name="connsiteX46" fmla="*/ 397876 w 1075004"/>
                    <a:gd name="connsiteY46" fmla="*/ 220285 h 652173"/>
                    <a:gd name="connsiteX47" fmla="*/ 416321 w 1075004"/>
                    <a:gd name="connsiteY47" fmla="*/ 204807 h 652173"/>
                    <a:gd name="connsiteX48" fmla="*/ 766843 w 1075004"/>
                    <a:gd name="connsiteY48" fmla="*/ 235474 h 652173"/>
                    <a:gd name="connsiteX49" fmla="*/ 782320 w 1075004"/>
                    <a:gd name="connsiteY49" fmla="*/ 253919 h 652173"/>
                    <a:gd name="connsiteX50" fmla="*/ 787242 w 1075004"/>
                    <a:gd name="connsiteY50" fmla="*/ 326087 h 652173"/>
                    <a:gd name="connsiteX51" fmla="*/ 785600 w 1075004"/>
                    <a:gd name="connsiteY51" fmla="*/ 324445 h 652173"/>
                    <a:gd name="connsiteX52" fmla="*/ 785600 w 1075004"/>
                    <a:gd name="connsiteY52" fmla="*/ 237207 h 652173"/>
                    <a:gd name="connsiteX53" fmla="*/ 722116 w 1075004"/>
                    <a:gd name="connsiteY53" fmla="*/ 173722 h 652173"/>
                    <a:gd name="connsiteX54" fmla="*/ 634876 w 1075004"/>
                    <a:gd name="connsiteY54" fmla="*/ 173722 h 652173"/>
                    <a:gd name="connsiteX55" fmla="*/ 556664 w 1075004"/>
                    <a:gd name="connsiteY55" fmla="*/ 95509 h 652173"/>
                    <a:gd name="connsiteX56" fmla="*/ 95508 w 1075004"/>
                    <a:gd name="connsiteY56" fmla="*/ 95509 h 652173"/>
                    <a:gd name="connsiteX57" fmla="*/ 0 w 1075004"/>
                    <a:gd name="connsiteY57" fmla="*/ 326087 h 652173"/>
                    <a:gd name="connsiteX58" fmla="*/ 95508 w 1075004"/>
                    <a:gd name="connsiteY58" fmla="*/ 556665 h 652173"/>
                    <a:gd name="connsiteX59" fmla="*/ 556665 w 1075004"/>
                    <a:gd name="connsiteY59" fmla="*/ 556665 h 652173"/>
                    <a:gd name="connsiteX60" fmla="*/ 634877 w 1075004"/>
                    <a:gd name="connsiteY60" fmla="*/ 478452 h 652173"/>
                    <a:gd name="connsiteX61" fmla="*/ 722116 w 1075004"/>
                    <a:gd name="connsiteY61" fmla="*/ 478453 h 652173"/>
                    <a:gd name="connsiteX62" fmla="*/ 785600 w 1075004"/>
                    <a:gd name="connsiteY62" fmla="*/ 414968 h 652173"/>
                    <a:gd name="connsiteX63" fmla="*/ 785600 w 1075004"/>
                    <a:gd name="connsiteY63" fmla="*/ 327729 h 652173"/>
                    <a:gd name="connsiteX64" fmla="*/ 893383 w 1075004"/>
                    <a:gd name="connsiteY64" fmla="*/ 437430 h 652173"/>
                    <a:gd name="connsiteX65" fmla="*/ 893383 w 1075004"/>
                    <a:gd name="connsiteY65" fmla="*/ 214743 h 652173"/>
                    <a:gd name="connsiteX66" fmla="*/ 864082 w 1075004"/>
                    <a:gd name="connsiteY66" fmla="*/ 185442 h 652173"/>
                    <a:gd name="connsiteX67" fmla="*/ 834781 w 1075004"/>
                    <a:gd name="connsiteY67" fmla="*/ 214743 h 652173"/>
                    <a:gd name="connsiteX68" fmla="*/ 834781 w 1075004"/>
                    <a:gd name="connsiteY68" fmla="*/ 437431 h 652173"/>
                    <a:gd name="connsiteX69" fmla="*/ 864082 w 1075004"/>
                    <a:gd name="connsiteY69" fmla="*/ 466732 h 652173"/>
                    <a:gd name="connsiteX70" fmla="*/ 864082 w 1075004"/>
                    <a:gd name="connsiteY70" fmla="*/ 466731 h 652173"/>
                    <a:gd name="connsiteX71" fmla="*/ 893383 w 1075004"/>
                    <a:gd name="connsiteY71" fmla="*/ 437430 h 652173"/>
                    <a:gd name="connsiteX72" fmla="*/ 984194 w 1075004"/>
                    <a:gd name="connsiteY72" fmla="*/ 425710 h 652173"/>
                    <a:gd name="connsiteX73" fmla="*/ 984193 w 1075004"/>
                    <a:gd name="connsiteY73" fmla="*/ 226464 h 652173"/>
                    <a:gd name="connsiteX74" fmla="*/ 954893 w 1075004"/>
                    <a:gd name="connsiteY74" fmla="*/ 197162 h 652173"/>
                    <a:gd name="connsiteX75" fmla="*/ 925591 w 1075004"/>
                    <a:gd name="connsiteY75" fmla="*/ 226464 h 652173"/>
                    <a:gd name="connsiteX76" fmla="*/ 925591 w 1075004"/>
                    <a:gd name="connsiteY76" fmla="*/ 425710 h 652173"/>
                    <a:gd name="connsiteX77" fmla="*/ 954893 w 1075004"/>
                    <a:gd name="connsiteY77" fmla="*/ 455012 h 652173"/>
                    <a:gd name="connsiteX78" fmla="*/ 954893 w 1075004"/>
                    <a:gd name="connsiteY78" fmla="*/ 455011 h 652173"/>
                    <a:gd name="connsiteX79" fmla="*/ 984194 w 1075004"/>
                    <a:gd name="connsiteY79" fmla="*/ 425710 h 652173"/>
                    <a:gd name="connsiteX80" fmla="*/ 1075004 w 1075004"/>
                    <a:gd name="connsiteY80" fmla="*/ 402269 h 652173"/>
                    <a:gd name="connsiteX81" fmla="*/ 1075004 w 1075004"/>
                    <a:gd name="connsiteY81" fmla="*/ 249904 h 652173"/>
                    <a:gd name="connsiteX82" fmla="*/ 1045703 w 1075004"/>
                    <a:gd name="connsiteY82" fmla="*/ 220603 h 652173"/>
                    <a:gd name="connsiteX83" fmla="*/ 1016402 w 1075004"/>
                    <a:gd name="connsiteY83" fmla="*/ 249904 h 652173"/>
                    <a:gd name="connsiteX84" fmla="*/ 1016402 w 1075004"/>
                    <a:gd name="connsiteY84" fmla="*/ 402269 h 652173"/>
                    <a:gd name="connsiteX85" fmla="*/ 1045703 w 1075004"/>
                    <a:gd name="connsiteY85" fmla="*/ 431570 h 652173"/>
                    <a:gd name="connsiteX86" fmla="*/ 1045703 w 1075004"/>
                    <a:gd name="connsiteY86" fmla="*/ 431570 h 652173"/>
                    <a:gd name="connsiteX87" fmla="*/ 1075004 w 1075004"/>
                    <a:gd name="connsiteY87" fmla="*/ 402269 h 652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075004" h="652173">
                      <a:moveTo>
                        <a:pt x="782320" y="253919"/>
                      </a:moveTo>
                      <a:cubicBezTo>
                        <a:pt x="781500" y="263286"/>
                        <a:pt x="773242" y="270216"/>
                        <a:pt x="763875" y="269396"/>
                      </a:cubicBezTo>
                      <a:cubicBezTo>
                        <a:pt x="649707" y="259408"/>
                        <a:pt x="535539" y="249420"/>
                        <a:pt x="421371" y="239431"/>
                      </a:cubicBezTo>
                      <a:lnTo>
                        <a:pt x="421370" y="253854"/>
                      </a:lnTo>
                      <a:lnTo>
                        <a:pt x="447078" y="253854"/>
                      </a:lnTo>
                      <a:cubicBezTo>
                        <a:pt x="456482" y="253853"/>
                        <a:pt x="464104" y="261477"/>
                        <a:pt x="464104" y="270880"/>
                      </a:cubicBezTo>
                      <a:lnTo>
                        <a:pt x="464104" y="270879"/>
                      </a:lnTo>
                      <a:cubicBezTo>
                        <a:pt x="464104" y="280282"/>
                        <a:pt x="456482" y="287905"/>
                        <a:pt x="447079" y="287905"/>
                      </a:cubicBezTo>
                      <a:cubicBezTo>
                        <a:pt x="438509" y="287905"/>
                        <a:pt x="429940" y="287905"/>
                        <a:pt x="421371" y="287905"/>
                      </a:cubicBezTo>
                      <a:lnTo>
                        <a:pt x="421371" y="311227"/>
                      </a:lnTo>
                      <a:lnTo>
                        <a:pt x="447078" y="311227"/>
                      </a:lnTo>
                      <a:cubicBezTo>
                        <a:pt x="456482" y="311227"/>
                        <a:pt x="464104" y="318850"/>
                        <a:pt x="464104" y="328253"/>
                      </a:cubicBezTo>
                      <a:lnTo>
                        <a:pt x="464104" y="328253"/>
                      </a:lnTo>
                      <a:cubicBezTo>
                        <a:pt x="464104" y="337655"/>
                        <a:pt x="456482" y="345279"/>
                        <a:pt x="447079" y="345279"/>
                      </a:cubicBezTo>
                      <a:cubicBezTo>
                        <a:pt x="438510" y="345279"/>
                        <a:pt x="429940" y="345279"/>
                        <a:pt x="421371" y="345279"/>
                      </a:cubicBezTo>
                      <a:lnTo>
                        <a:pt x="421371" y="368601"/>
                      </a:lnTo>
                      <a:lnTo>
                        <a:pt x="447078" y="368601"/>
                      </a:lnTo>
                      <a:cubicBezTo>
                        <a:pt x="456482" y="368601"/>
                        <a:pt x="464104" y="376224"/>
                        <a:pt x="464104" y="385627"/>
                      </a:cubicBezTo>
                      <a:lnTo>
                        <a:pt x="464104" y="385627"/>
                      </a:lnTo>
                      <a:cubicBezTo>
                        <a:pt x="464104" y="395030"/>
                        <a:pt x="456481" y="402652"/>
                        <a:pt x="447079" y="402653"/>
                      </a:cubicBezTo>
                      <a:cubicBezTo>
                        <a:pt x="438509" y="402653"/>
                        <a:pt x="429940" y="402652"/>
                        <a:pt x="421371" y="402653"/>
                      </a:cubicBezTo>
                      <a:lnTo>
                        <a:pt x="421370" y="417162"/>
                      </a:lnTo>
                      <a:lnTo>
                        <a:pt x="762268" y="381333"/>
                      </a:lnTo>
                      <a:cubicBezTo>
                        <a:pt x="771619" y="380350"/>
                        <a:pt x="779997" y="387134"/>
                        <a:pt x="780980" y="396486"/>
                      </a:cubicBezTo>
                      <a:cubicBezTo>
                        <a:pt x="781963" y="405837"/>
                        <a:pt x="775179" y="414214"/>
                        <a:pt x="765828" y="415197"/>
                      </a:cubicBezTo>
                      <a:cubicBezTo>
                        <a:pt x="649182" y="427457"/>
                        <a:pt x="532538" y="439718"/>
                        <a:pt x="415893" y="451977"/>
                      </a:cubicBezTo>
                      <a:cubicBezTo>
                        <a:pt x="406541" y="452960"/>
                        <a:pt x="398164" y="446176"/>
                        <a:pt x="397181" y="436824"/>
                      </a:cubicBezTo>
                      <a:cubicBezTo>
                        <a:pt x="396959" y="434720"/>
                        <a:pt x="397132" y="432665"/>
                        <a:pt x="398889" y="431060"/>
                      </a:cubicBezTo>
                      <a:lnTo>
                        <a:pt x="398669" y="430531"/>
                      </a:lnTo>
                      <a:lnTo>
                        <a:pt x="398669" y="402653"/>
                      </a:lnTo>
                      <a:lnTo>
                        <a:pt x="372962" y="402653"/>
                      </a:lnTo>
                      <a:cubicBezTo>
                        <a:pt x="363559" y="402653"/>
                        <a:pt x="355936" y="395031"/>
                        <a:pt x="355936" y="385627"/>
                      </a:cubicBezTo>
                      <a:cubicBezTo>
                        <a:pt x="355936" y="376224"/>
                        <a:pt x="363559" y="368601"/>
                        <a:pt x="372962" y="368601"/>
                      </a:cubicBezTo>
                      <a:lnTo>
                        <a:pt x="398669" y="368601"/>
                      </a:lnTo>
                      <a:lnTo>
                        <a:pt x="398670" y="345279"/>
                      </a:lnTo>
                      <a:lnTo>
                        <a:pt x="372962" y="345279"/>
                      </a:lnTo>
                      <a:cubicBezTo>
                        <a:pt x="363559" y="345279"/>
                        <a:pt x="355937" y="337656"/>
                        <a:pt x="355936" y="328253"/>
                      </a:cubicBezTo>
                      <a:cubicBezTo>
                        <a:pt x="355937" y="318850"/>
                        <a:pt x="363559" y="311227"/>
                        <a:pt x="372962" y="311228"/>
                      </a:cubicBezTo>
                      <a:lnTo>
                        <a:pt x="398669" y="311227"/>
                      </a:lnTo>
                      <a:lnTo>
                        <a:pt x="398669" y="287905"/>
                      </a:lnTo>
                      <a:lnTo>
                        <a:pt x="372962" y="287905"/>
                      </a:lnTo>
                      <a:cubicBezTo>
                        <a:pt x="363559" y="287905"/>
                        <a:pt x="355936" y="280283"/>
                        <a:pt x="355936" y="270880"/>
                      </a:cubicBezTo>
                      <a:cubicBezTo>
                        <a:pt x="355936" y="261477"/>
                        <a:pt x="363559" y="253854"/>
                        <a:pt x="372962" y="253854"/>
                      </a:cubicBezTo>
                      <a:lnTo>
                        <a:pt x="398670" y="253854"/>
                      </a:lnTo>
                      <a:lnTo>
                        <a:pt x="398670" y="226224"/>
                      </a:lnTo>
                      <a:cubicBezTo>
                        <a:pt x="398670" y="225699"/>
                        <a:pt x="398705" y="225182"/>
                        <a:pt x="399282" y="224745"/>
                      </a:cubicBezTo>
                      <a:lnTo>
                        <a:pt x="397876" y="220285"/>
                      </a:lnTo>
                      <a:cubicBezTo>
                        <a:pt x="398695" y="210917"/>
                        <a:pt x="406953" y="203988"/>
                        <a:pt x="416321" y="204807"/>
                      </a:cubicBezTo>
                      <a:lnTo>
                        <a:pt x="766843" y="235474"/>
                      </a:lnTo>
                      <a:cubicBezTo>
                        <a:pt x="776210" y="236294"/>
                        <a:pt x="783140" y="244551"/>
                        <a:pt x="782320" y="253919"/>
                      </a:cubicBezTo>
                      <a:close/>
                      <a:moveTo>
                        <a:pt x="787242" y="326087"/>
                      </a:moveTo>
                      <a:lnTo>
                        <a:pt x="785600" y="324445"/>
                      </a:lnTo>
                      <a:lnTo>
                        <a:pt x="785600" y="237207"/>
                      </a:lnTo>
                      <a:cubicBezTo>
                        <a:pt x="785600" y="202145"/>
                        <a:pt x="757177" y="173722"/>
                        <a:pt x="722116" y="173722"/>
                      </a:cubicBezTo>
                      <a:lnTo>
                        <a:pt x="634876" y="173722"/>
                      </a:lnTo>
                      <a:cubicBezTo>
                        <a:pt x="608806" y="147651"/>
                        <a:pt x="582735" y="121579"/>
                        <a:pt x="556664" y="95509"/>
                      </a:cubicBezTo>
                      <a:cubicBezTo>
                        <a:pt x="429319" y="-31836"/>
                        <a:pt x="222853" y="-31836"/>
                        <a:pt x="95508" y="95509"/>
                      </a:cubicBezTo>
                      <a:cubicBezTo>
                        <a:pt x="31836" y="159181"/>
                        <a:pt x="0" y="242634"/>
                        <a:pt x="0" y="326087"/>
                      </a:cubicBezTo>
                      <a:cubicBezTo>
                        <a:pt x="0" y="409540"/>
                        <a:pt x="31836" y="492992"/>
                        <a:pt x="95508" y="556665"/>
                      </a:cubicBezTo>
                      <a:cubicBezTo>
                        <a:pt x="222853" y="684010"/>
                        <a:pt x="429320" y="684010"/>
                        <a:pt x="556665" y="556665"/>
                      </a:cubicBezTo>
                      <a:lnTo>
                        <a:pt x="634877" y="478452"/>
                      </a:lnTo>
                      <a:lnTo>
                        <a:pt x="722116" y="478453"/>
                      </a:lnTo>
                      <a:cubicBezTo>
                        <a:pt x="757178" y="478452"/>
                        <a:pt x="785600" y="450030"/>
                        <a:pt x="785600" y="414968"/>
                      </a:cubicBezTo>
                      <a:lnTo>
                        <a:pt x="785600" y="327729"/>
                      </a:lnTo>
                      <a:close/>
                      <a:moveTo>
                        <a:pt x="893383" y="437430"/>
                      </a:moveTo>
                      <a:lnTo>
                        <a:pt x="893383" y="214743"/>
                      </a:lnTo>
                      <a:cubicBezTo>
                        <a:pt x="893383" y="198561"/>
                        <a:pt x="880265" y="185442"/>
                        <a:pt x="864082" y="185442"/>
                      </a:cubicBezTo>
                      <a:cubicBezTo>
                        <a:pt x="847900" y="185442"/>
                        <a:pt x="834781" y="198561"/>
                        <a:pt x="834781" y="214743"/>
                      </a:cubicBezTo>
                      <a:lnTo>
                        <a:pt x="834781" y="437431"/>
                      </a:lnTo>
                      <a:cubicBezTo>
                        <a:pt x="834781" y="453613"/>
                        <a:pt x="847900" y="466732"/>
                        <a:pt x="864082" y="466732"/>
                      </a:cubicBezTo>
                      <a:lnTo>
                        <a:pt x="864082" y="466731"/>
                      </a:lnTo>
                      <a:cubicBezTo>
                        <a:pt x="880265" y="466731"/>
                        <a:pt x="893383" y="453613"/>
                        <a:pt x="893383" y="437430"/>
                      </a:cubicBezTo>
                      <a:close/>
                      <a:moveTo>
                        <a:pt x="984194" y="425710"/>
                      </a:moveTo>
                      <a:lnTo>
                        <a:pt x="984193" y="226464"/>
                      </a:lnTo>
                      <a:cubicBezTo>
                        <a:pt x="984193" y="210281"/>
                        <a:pt x="971075" y="197163"/>
                        <a:pt x="954893" y="197162"/>
                      </a:cubicBezTo>
                      <a:cubicBezTo>
                        <a:pt x="938710" y="197163"/>
                        <a:pt x="925591" y="210281"/>
                        <a:pt x="925591" y="226464"/>
                      </a:cubicBezTo>
                      <a:lnTo>
                        <a:pt x="925591" y="425710"/>
                      </a:lnTo>
                      <a:cubicBezTo>
                        <a:pt x="925591" y="441893"/>
                        <a:pt x="938710" y="455012"/>
                        <a:pt x="954893" y="455012"/>
                      </a:cubicBezTo>
                      <a:lnTo>
                        <a:pt x="954893" y="455011"/>
                      </a:lnTo>
                      <a:cubicBezTo>
                        <a:pt x="971075" y="455011"/>
                        <a:pt x="984194" y="441892"/>
                        <a:pt x="984194" y="425710"/>
                      </a:cubicBezTo>
                      <a:close/>
                      <a:moveTo>
                        <a:pt x="1075004" y="402269"/>
                      </a:moveTo>
                      <a:lnTo>
                        <a:pt x="1075004" y="249904"/>
                      </a:lnTo>
                      <a:cubicBezTo>
                        <a:pt x="1075004" y="233721"/>
                        <a:pt x="1061885" y="220603"/>
                        <a:pt x="1045703" y="220603"/>
                      </a:cubicBezTo>
                      <a:cubicBezTo>
                        <a:pt x="1029520" y="220603"/>
                        <a:pt x="1016402" y="233721"/>
                        <a:pt x="1016402" y="249904"/>
                      </a:cubicBezTo>
                      <a:lnTo>
                        <a:pt x="1016402" y="402269"/>
                      </a:lnTo>
                      <a:cubicBezTo>
                        <a:pt x="1016402" y="418452"/>
                        <a:pt x="1029520" y="431570"/>
                        <a:pt x="1045703" y="431570"/>
                      </a:cubicBezTo>
                      <a:lnTo>
                        <a:pt x="1045703" y="431570"/>
                      </a:lnTo>
                      <a:cubicBezTo>
                        <a:pt x="1061885" y="431570"/>
                        <a:pt x="1075004" y="418451"/>
                        <a:pt x="1075004" y="4022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F18C0FAA-0CE8-4948-A03E-856A42FD24EF}"/>
                  </a:ext>
                </a:extLst>
              </p:cNvPr>
              <p:cNvGrpSpPr/>
              <p:nvPr/>
            </p:nvGrpSpPr>
            <p:grpSpPr>
              <a:xfrm>
                <a:off x="3158599" y="-1847"/>
                <a:ext cx="762976" cy="2936601"/>
                <a:chOff x="3158599" y="-1847"/>
                <a:chExt cx="762976" cy="2936601"/>
              </a:xfrm>
              <a:solidFill>
                <a:schemeClr val="accent4"/>
              </a:solidFill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F26303BD-210E-4454-8AD7-284A73B39D1B}"/>
                    </a:ext>
                  </a:extLst>
                </p:cNvPr>
                <p:cNvSpPr/>
                <p:nvPr/>
              </p:nvSpPr>
              <p:spPr>
                <a:xfrm>
                  <a:off x="3501625" y="-1847"/>
                  <a:ext cx="72000" cy="173736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B2F05910-71B6-487B-AB0D-808946AF3B4C}"/>
                    </a:ext>
                  </a:extLst>
                </p:cNvPr>
                <p:cNvSpPr/>
                <p:nvPr/>
              </p:nvSpPr>
              <p:spPr>
                <a:xfrm rot="5400000" flipH="1">
                  <a:off x="2911264" y="1924443"/>
                  <a:ext cx="1257646" cy="762976"/>
                </a:xfrm>
                <a:custGeom>
                  <a:avLst/>
                  <a:gdLst>
                    <a:gd name="connsiteX0" fmla="*/ 782320 w 1075004"/>
                    <a:gd name="connsiteY0" fmla="*/ 253919 h 652173"/>
                    <a:gd name="connsiteX1" fmla="*/ 763875 w 1075004"/>
                    <a:gd name="connsiteY1" fmla="*/ 269396 h 652173"/>
                    <a:gd name="connsiteX2" fmla="*/ 421371 w 1075004"/>
                    <a:gd name="connsiteY2" fmla="*/ 239431 h 652173"/>
                    <a:gd name="connsiteX3" fmla="*/ 421370 w 1075004"/>
                    <a:gd name="connsiteY3" fmla="*/ 253854 h 652173"/>
                    <a:gd name="connsiteX4" fmla="*/ 447078 w 1075004"/>
                    <a:gd name="connsiteY4" fmla="*/ 253854 h 652173"/>
                    <a:gd name="connsiteX5" fmla="*/ 464104 w 1075004"/>
                    <a:gd name="connsiteY5" fmla="*/ 270880 h 652173"/>
                    <a:gd name="connsiteX6" fmla="*/ 464104 w 1075004"/>
                    <a:gd name="connsiteY6" fmla="*/ 270879 h 652173"/>
                    <a:gd name="connsiteX7" fmla="*/ 447079 w 1075004"/>
                    <a:gd name="connsiteY7" fmla="*/ 287905 h 652173"/>
                    <a:gd name="connsiteX8" fmla="*/ 421371 w 1075004"/>
                    <a:gd name="connsiteY8" fmla="*/ 287905 h 652173"/>
                    <a:gd name="connsiteX9" fmla="*/ 421371 w 1075004"/>
                    <a:gd name="connsiteY9" fmla="*/ 311227 h 652173"/>
                    <a:gd name="connsiteX10" fmla="*/ 447078 w 1075004"/>
                    <a:gd name="connsiteY10" fmla="*/ 311227 h 652173"/>
                    <a:gd name="connsiteX11" fmla="*/ 464104 w 1075004"/>
                    <a:gd name="connsiteY11" fmla="*/ 328253 h 652173"/>
                    <a:gd name="connsiteX12" fmla="*/ 464104 w 1075004"/>
                    <a:gd name="connsiteY12" fmla="*/ 328253 h 652173"/>
                    <a:gd name="connsiteX13" fmla="*/ 447079 w 1075004"/>
                    <a:gd name="connsiteY13" fmla="*/ 345278 h 652173"/>
                    <a:gd name="connsiteX14" fmla="*/ 421371 w 1075004"/>
                    <a:gd name="connsiteY14" fmla="*/ 345279 h 652173"/>
                    <a:gd name="connsiteX15" fmla="*/ 421371 w 1075004"/>
                    <a:gd name="connsiteY15" fmla="*/ 368601 h 652173"/>
                    <a:gd name="connsiteX16" fmla="*/ 447078 w 1075004"/>
                    <a:gd name="connsiteY16" fmla="*/ 368601 h 652173"/>
                    <a:gd name="connsiteX17" fmla="*/ 464104 w 1075004"/>
                    <a:gd name="connsiteY17" fmla="*/ 385627 h 652173"/>
                    <a:gd name="connsiteX18" fmla="*/ 464104 w 1075004"/>
                    <a:gd name="connsiteY18" fmla="*/ 385627 h 652173"/>
                    <a:gd name="connsiteX19" fmla="*/ 447079 w 1075004"/>
                    <a:gd name="connsiteY19" fmla="*/ 402652 h 652173"/>
                    <a:gd name="connsiteX20" fmla="*/ 421371 w 1075004"/>
                    <a:gd name="connsiteY20" fmla="*/ 402652 h 652173"/>
                    <a:gd name="connsiteX21" fmla="*/ 421370 w 1075004"/>
                    <a:gd name="connsiteY21" fmla="*/ 417162 h 652173"/>
                    <a:gd name="connsiteX22" fmla="*/ 762268 w 1075004"/>
                    <a:gd name="connsiteY22" fmla="*/ 381332 h 652173"/>
                    <a:gd name="connsiteX23" fmla="*/ 780980 w 1075004"/>
                    <a:gd name="connsiteY23" fmla="*/ 396486 h 652173"/>
                    <a:gd name="connsiteX24" fmla="*/ 765828 w 1075004"/>
                    <a:gd name="connsiteY24" fmla="*/ 415197 h 652173"/>
                    <a:gd name="connsiteX25" fmla="*/ 415893 w 1075004"/>
                    <a:gd name="connsiteY25" fmla="*/ 451977 h 652173"/>
                    <a:gd name="connsiteX26" fmla="*/ 397181 w 1075004"/>
                    <a:gd name="connsiteY26" fmla="*/ 436824 h 652173"/>
                    <a:gd name="connsiteX27" fmla="*/ 398889 w 1075004"/>
                    <a:gd name="connsiteY27" fmla="*/ 431060 h 652173"/>
                    <a:gd name="connsiteX28" fmla="*/ 398669 w 1075004"/>
                    <a:gd name="connsiteY28" fmla="*/ 430530 h 652173"/>
                    <a:gd name="connsiteX29" fmla="*/ 398669 w 1075004"/>
                    <a:gd name="connsiteY29" fmla="*/ 402652 h 652173"/>
                    <a:gd name="connsiteX30" fmla="*/ 372962 w 1075004"/>
                    <a:gd name="connsiteY30" fmla="*/ 402653 h 652173"/>
                    <a:gd name="connsiteX31" fmla="*/ 355936 w 1075004"/>
                    <a:gd name="connsiteY31" fmla="*/ 385627 h 652173"/>
                    <a:gd name="connsiteX32" fmla="*/ 372962 w 1075004"/>
                    <a:gd name="connsiteY32" fmla="*/ 368601 h 652173"/>
                    <a:gd name="connsiteX33" fmla="*/ 398669 w 1075004"/>
                    <a:gd name="connsiteY33" fmla="*/ 368601 h 652173"/>
                    <a:gd name="connsiteX34" fmla="*/ 398670 w 1075004"/>
                    <a:gd name="connsiteY34" fmla="*/ 345279 h 652173"/>
                    <a:gd name="connsiteX35" fmla="*/ 372962 w 1075004"/>
                    <a:gd name="connsiteY35" fmla="*/ 345279 h 652173"/>
                    <a:gd name="connsiteX36" fmla="*/ 355936 w 1075004"/>
                    <a:gd name="connsiteY36" fmla="*/ 328253 h 652173"/>
                    <a:gd name="connsiteX37" fmla="*/ 372962 w 1075004"/>
                    <a:gd name="connsiteY37" fmla="*/ 311228 h 652173"/>
                    <a:gd name="connsiteX38" fmla="*/ 398669 w 1075004"/>
                    <a:gd name="connsiteY38" fmla="*/ 311227 h 652173"/>
                    <a:gd name="connsiteX39" fmla="*/ 398669 w 1075004"/>
                    <a:gd name="connsiteY39" fmla="*/ 287905 h 652173"/>
                    <a:gd name="connsiteX40" fmla="*/ 372962 w 1075004"/>
                    <a:gd name="connsiteY40" fmla="*/ 287905 h 652173"/>
                    <a:gd name="connsiteX41" fmla="*/ 355936 w 1075004"/>
                    <a:gd name="connsiteY41" fmla="*/ 270880 h 652173"/>
                    <a:gd name="connsiteX42" fmla="*/ 372962 w 1075004"/>
                    <a:gd name="connsiteY42" fmla="*/ 253854 h 652173"/>
                    <a:gd name="connsiteX43" fmla="*/ 398670 w 1075004"/>
                    <a:gd name="connsiteY43" fmla="*/ 253854 h 652173"/>
                    <a:gd name="connsiteX44" fmla="*/ 398670 w 1075004"/>
                    <a:gd name="connsiteY44" fmla="*/ 226224 h 652173"/>
                    <a:gd name="connsiteX45" fmla="*/ 399282 w 1075004"/>
                    <a:gd name="connsiteY45" fmla="*/ 224745 h 652173"/>
                    <a:gd name="connsiteX46" fmla="*/ 397876 w 1075004"/>
                    <a:gd name="connsiteY46" fmla="*/ 220285 h 652173"/>
                    <a:gd name="connsiteX47" fmla="*/ 416321 w 1075004"/>
                    <a:gd name="connsiteY47" fmla="*/ 204807 h 652173"/>
                    <a:gd name="connsiteX48" fmla="*/ 766843 w 1075004"/>
                    <a:gd name="connsiteY48" fmla="*/ 235474 h 652173"/>
                    <a:gd name="connsiteX49" fmla="*/ 782320 w 1075004"/>
                    <a:gd name="connsiteY49" fmla="*/ 253919 h 652173"/>
                    <a:gd name="connsiteX50" fmla="*/ 787242 w 1075004"/>
                    <a:gd name="connsiteY50" fmla="*/ 326087 h 652173"/>
                    <a:gd name="connsiteX51" fmla="*/ 785600 w 1075004"/>
                    <a:gd name="connsiteY51" fmla="*/ 324445 h 652173"/>
                    <a:gd name="connsiteX52" fmla="*/ 785600 w 1075004"/>
                    <a:gd name="connsiteY52" fmla="*/ 237207 h 652173"/>
                    <a:gd name="connsiteX53" fmla="*/ 722116 w 1075004"/>
                    <a:gd name="connsiteY53" fmla="*/ 173722 h 652173"/>
                    <a:gd name="connsiteX54" fmla="*/ 634876 w 1075004"/>
                    <a:gd name="connsiteY54" fmla="*/ 173722 h 652173"/>
                    <a:gd name="connsiteX55" fmla="*/ 556664 w 1075004"/>
                    <a:gd name="connsiteY55" fmla="*/ 95509 h 652173"/>
                    <a:gd name="connsiteX56" fmla="*/ 95508 w 1075004"/>
                    <a:gd name="connsiteY56" fmla="*/ 95509 h 652173"/>
                    <a:gd name="connsiteX57" fmla="*/ 0 w 1075004"/>
                    <a:gd name="connsiteY57" fmla="*/ 326087 h 652173"/>
                    <a:gd name="connsiteX58" fmla="*/ 95508 w 1075004"/>
                    <a:gd name="connsiteY58" fmla="*/ 556665 h 652173"/>
                    <a:gd name="connsiteX59" fmla="*/ 556665 w 1075004"/>
                    <a:gd name="connsiteY59" fmla="*/ 556665 h 652173"/>
                    <a:gd name="connsiteX60" fmla="*/ 634877 w 1075004"/>
                    <a:gd name="connsiteY60" fmla="*/ 478452 h 652173"/>
                    <a:gd name="connsiteX61" fmla="*/ 722116 w 1075004"/>
                    <a:gd name="connsiteY61" fmla="*/ 478453 h 652173"/>
                    <a:gd name="connsiteX62" fmla="*/ 785600 w 1075004"/>
                    <a:gd name="connsiteY62" fmla="*/ 414968 h 652173"/>
                    <a:gd name="connsiteX63" fmla="*/ 785600 w 1075004"/>
                    <a:gd name="connsiteY63" fmla="*/ 327729 h 652173"/>
                    <a:gd name="connsiteX64" fmla="*/ 893383 w 1075004"/>
                    <a:gd name="connsiteY64" fmla="*/ 437430 h 652173"/>
                    <a:gd name="connsiteX65" fmla="*/ 893383 w 1075004"/>
                    <a:gd name="connsiteY65" fmla="*/ 214743 h 652173"/>
                    <a:gd name="connsiteX66" fmla="*/ 864082 w 1075004"/>
                    <a:gd name="connsiteY66" fmla="*/ 185442 h 652173"/>
                    <a:gd name="connsiteX67" fmla="*/ 834781 w 1075004"/>
                    <a:gd name="connsiteY67" fmla="*/ 214743 h 652173"/>
                    <a:gd name="connsiteX68" fmla="*/ 834781 w 1075004"/>
                    <a:gd name="connsiteY68" fmla="*/ 437431 h 652173"/>
                    <a:gd name="connsiteX69" fmla="*/ 864082 w 1075004"/>
                    <a:gd name="connsiteY69" fmla="*/ 466732 h 652173"/>
                    <a:gd name="connsiteX70" fmla="*/ 864082 w 1075004"/>
                    <a:gd name="connsiteY70" fmla="*/ 466731 h 652173"/>
                    <a:gd name="connsiteX71" fmla="*/ 893383 w 1075004"/>
                    <a:gd name="connsiteY71" fmla="*/ 437430 h 652173"/>
                    <a:gd name="connsiteX72" fmla="*/ 984194 w 1075004"/>
                    <a:gd name="connsiteY72" fmla="*/ 425710 h 652173"/>
                    <a:gd name="connsiteX73" fmla="*/ 984193 w 1075004"/>
                    <a:gd name="connsiteY73" fmla="*/ 226464 h 652173"/>
                    <a:gd name="connsiteX74" fmla="*/ 954892 w 1075004"/>
                    <a:gd name="connsiteY74" fmla="*/ 197162 h 652173"/>
                    <a:gd name="connsiteX75" fmla="*/ 925591 w 1075004"/>
                    <a:gd name="connsiteY75" fmla="*/ 226464 h 652173"/>
                    <a:gd name="connsiteX76" fmla="*/ 925591 w 1075004"/>
                    <a:gd name="connsiteY76" fmla="*/ 425710 h 652173"/>
                    <a:gd name="connsiteX77" fmla="*/ 954892 w 1075004"/>
                    <a:gd name="connsiteY77" fmla="*/ 455011 h 652173"/>
                    <a:gd name="connsiteX78" fmla="*/ 954892 w 1075004"/>
                    <a:gd name="connsiteY78" fmla="*/ 455011 h 652173"/>
                    <a:gd name="connsiteX79" fmla="*/ 984194 w 1075004"/>
                    <a:gd name="connsiteY79" fmla="*/ 425710 h 652173"/>
                    <a:gd name="connsiteX80" fmla="*/ 1075004 w 1075004"/>
                    <a:gd name="connsiteY80" fmla="*/ 402268 h 652173"/>
                    <a:gd name="connsiteX81" fmla="*/ 1075004 w 1075004"/>
                    <a:gd name="connsiteY81" fmla="*/ 249904 h 652173"/>
                    <a:gd name="connsiteX82" fmla="*/ 1045703 w 1075004"/>
                    <a:gd name="connsiteY82" fmla="*/ 220603 h 652173"/>
                    <a:gd name="connsiteX83" fmla="*/ 1016402 w 1075004"/>
                    <a:gd name="connsiteY83" fmla="*/ 249904 h 652173"/>
                    <a:gd name="connsiteX84" fmla="*/ 1016402 w 1075004"/>
                    <a:gd name="connsiteY84" fmla="*/ 402269 h 652173"/>
                    <a:gd name="connsiteX85" fmla="*/ 1045703 w 1075004"/>
                    <a:gd name="connsiteY85" fmla="*/ 431570 h 652173"/>
                    <a:gd name="connsiteX86" fmla="*/ 1045703 w 1075004"/>
                    <a:gd name="connsiteY86" fmla="*/ 431570 h 652173"/>
                    <a:gd name="connsiteX87" fmla="*/ 1075004 w 1075004"/>
                    <a:gd name="connsiteY87" fmla="*/ 402268 h 652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075004" h="652173">
                      <a:moveTo>
                        <a:pt x="782320" y="253919"/>
                      </a:moveTo>
                      <a:cubicBezTo>
                        <a:pt x="781500" y="263286"/>
                        <a:pt x="773242" y="270215"/>
                        <a:pt x="763875" y="269396"/>
                      </a:cubicBezTo>
                      <a:cubicBezTo>
                        <a:pt x="649707" y="259408"/>
                        <a:pt x="535539" y="249420"/>
                        <a:pt x="421371" y="239431"/>
                      </a:cubicBezTo>
                      <a:lnTo>
                        <a:pt x="421370" y="253854"/>
                      </a:lnTo>
                      <a:lnTo>
                        <a:pt x="447078" y="253854"/>
                      </a:lnTo>
                      <a:cubicBezTo>
                        <a:pt x="456482" y="253853"/>
                        <a:pt x="464104" y="261476"/>
                        <a:pt x="464104" y="270880"/>
                      </a:cubicBezTo>
                      <a:lnTo>
                        <a:pt x="464104" y="270879"/>
                      </a:lnTo>
                      <a:cubicBezTo>
                        <a:pt x="464104" y="280282"/>
                        <a:pt x="456482" y="287905"/>
                        <a:pt x="447079" y="287905"/>
                      </a:cubicBezTo>
                      <a:cubicBezTo>
                        <a:pt x="438509" y="287905"/>
                        <a:pt x="429940" y="287905"/>
                        <a:pt x="421371" y="287905"/>
                      </a:cubicBezTo>
                      <a:lnTo>
                        <a:pt x="421371" y="311227"/>
                      </a:lnTo>
                      <a:lnTo>
                        <a:pt x="447078" y="311227"/>
                      </a:lnTo>
                      <a:cubicBezTo>
                        <a:pt x="456482" y="311227"/>
                        <a:pt x="464104" y="318850"/>
                        <a:pt x="464104" y="328253"/>
                      </a:cubicBezTo>
                      <a:lnTo>
                        <a:pt x="464104" y="328253"/>
                      </a:lnTo>
                      <a:cubicBezTo>
                        <a:pt x="464104" y="337655"/>
                        <a:pt x="456482" y="345278"/>
                        <a:pt x="447079" y="345278"/>
                      </a:cubicBezTo>
                      <a:cubicBezTo>
                        <a:pt x="438510" y="345278"/>
                        <a:pt x="429940" y="345278"/>
                        <a:pt x="421371" y="345279"/>
                      </a:cubicBezTo>
                      <a:lnTo>
                        <a:pt x="421371" y="368601"/>
                      </a:lnTo>
                      <a:lnTo>
                        <a:pt x="447078" y="368601"/>
                      </a:lnTo>
                      <a:cubicBezTo>
                        <a:pt x="456482" y="368601"/>
                        <a:pt x="464104" y="376223"/>
                        <a:pt x="464104" y="385627"/>
                      </a:cubicBezTo>
                      <a:lnTo>
                        <a:pt x="464104" y="385627"/>
                      </a:lnTo>
                      <a:cubicBezTo>
                        <a:pt x="464104" y="395030"/>
                        <a:pt x="456481" y="402652"/>
                        <a:pt x="447079" y="402652"/>
                      </a:cubicBezTo>
                      <a:cubicBezTo>
                        <a:pt x="438509" y="402652"/>
                        <a:pt x="429940" y="402652"/>
                        <a:pt x="421371" y="402652"/>
                      </a:cubicBezTo>
                      <a:lnTo>
                        <a:pt x="421370" y="417162"/>
                      </a:lnTo>
                      <a:lnTo>
                        <a:pt x="762268" y="381332"/>
                      </a:lnTo>
                      <a:cubicBezTo>
                        <a:pt x="771619" y="380350"/>
                        <a:pt x="779997" y="387134"/>
                        <a:pt x="780980" y="396486"/>
                      </a:cubicBezTo>
                      <a:cubicBezTo>
                        <a:pt x="781963" y="405837"/>
                        <a:pt x="775179" y="414214"/>
                        <a:pt x="765828" y="415197"/>
                      </a:cubicBezTo>
                      <a:cubicBezTo>
                        <a:pt x="649182" y="427457"/>
                        <a:pt x="532538" y="439718"/>
                        <a:pt x="415893" y="451977"/>
                      </a:cubicBezTo>
                      <a:cubicBezTo>
                        <a:pt x="406541" y="452960"/>
                        <a:pt x="398164" y="446176"/>
                        <a:pt x="397181" y="436824"/>
                      </a:cubicBezTo>
                      <a:cubicBezTo>
                        <a:pt x="396959" y="434720"/>
                        <a:pt x="397132" y="432665"/>
                        <a:pt x="398889" y="431060"/>
                      </a:cubicBezTo>
                      <a:lnTo>
                        <a:pt x="398669" y="430530"/>
                      </a:lnTo>
                      <a:lnTo>
                        <a:pt x="398669" y="402652"/>
                      </a:lnTo>
                      <a:lnTo>
                        <a:pt x="372962" y="402653"/>
                      </a:lnTo>
                      <a:cubicBezTo>
                        <a:pt x="363559" y="402653"/>
                        <a:pt x="355936" y="395031"/>
                        <a:pt x="355936" y="385627"/>
                      </a:cubicBezTo>
                      <a:cubicBezTo>
                        <a:pt x="355936" y="376224"/>
                        <a:pt x="363559" y="368601"/>
                        <a:pt x="372962" y="368601"/>
                      </a:cubicBezTo>
                      <a:lnTo>
                        <a:pt x="398669" y="368601"/>
                      </a:lnTo>
                      <a:lnTo>
                        <a:pt x="398670" y="345279"/>
                      </a:lnTo>
                      <a:lnTo>
                        <a:pt x="372962" y="345279"/>
                      </a:lnTo>
                      <a:cubicBezTo>
                        <a:pt x="363559" y="345278"/>
                        <a:pt x="355937" y="337656"/>
                        <a:pt x="355936" y="328253"/>
                      </a:cubicBezTo>
                      <a:cubicBezTo>
                        <a:pt x="355937" y="318850"/>
                        <a:pt x="363559" y="311227"/>
                        <a:pt x="372962" y="311228"/>
                      </a:cubicBezTo>
                      <a:lnTo>
                        <a:pt x="398669" y="311227"/>
                      </a:lnTo>
                      <a:lnTo>
                        <a:pt x="398669" y="287905"/>
                      </a:lnTo>
                      <a:lnTo>
                        <a:pt x="372962" y="287905"/>
                      </a:lnTo>
                      <a:cubicBezTo>
                        <a:pt x="363559" y="287905"/>
                        <a:pt x="355936" y="280283"/>
                        <a:pt x="355936" y="270880"/>
                      </a:cubicBezTo>
                      <a:cubicBezTo>
                        <a:pt x="355936" y="261476"/>
                        <a:pt x="363559" y="253854"/>
                        <a:pt x="372962" y="253854"/>
                      </a:cubicBezTo>
                      <a:lnTo>
                        <a:pt x="398670" y="253854"/>
                      </a:lnTo>
                      <a:lnTo>
                        <a:pt x="398670" y="226224"/>
                      </a:lnTo>
                      <a:cubicBezTo>
                        <a:pt x="398670" y="225699"/>
                        <a:pt x="398705" y="225182"/>
                        <a:pt x="399282" y="224745"/>
                      </a:cubicBezTo>
                      <a:lnTo>
                        <a:pt x="397876" y="220285"/>
                      </a:lnTo>
                      <a:cubicBezTo>
                        <a:pt x="398695" y="210917"/>
                        <a:pt x="406953" y="203988"/>
                        <a:pt x="416321" y="204807"/>
                      </a:cubicBezTo>
                      <a:lnTo>
                        <a:pt x="766843" y="235474"/>
                      </a:lnTo>
                      <a:cubicBezTo>
                        <a:pt x="776210" y="236294"/>
                        <a:pt x="783140" y="244551"/>
                        <a:pt x="782320" y="253919"/>
                      </a:cubicBezTo>
                      <a:close/>
                      <a:moveTo>
                        <a:pt x="787242" y="326087"/>
                      </a:moveTo>
                      <a:lnTo>
                        <a:pt x="785600" y="324445"/>
                      </a:lnTo>
                      <a:lnTo>
                        <a:pt x="785600" y="237207"/>
                      </a:lnTo>
                      <a:cubicBezTo>
                        <a:pt x="785600" y="202145"/>
                        <a:pt x="757177" y="173722"/>
                        <a:pt x="722116" y="173722"/>
                      </a:cubicBezTo>
                      <a:lnTo>
                        <a:pt x="634876" y="173722"/>
                      </a:lnTo>
                      <a:cubicBezTo>
                        <a:pt x="608806" y="147651"/>
                        <a:pt x="582735" y="121579"/>
                        <a:pt x="556664" y="95509"/>
                      </a:cubicBezTo>
                      <a:cubicBezTo>
                        <a:pt x="429319" y="-31836"/>
                        <a:pt x="222853" y="-31836"/>
                        <a:pt x="95508" y="95509"/>
                      </a:cubicBezTo>
                      <a:cubicBezTo>
                        <a:pt x="31836" y="159181"/>
                        <a:pt x="0" y="242634"/>
                        <a:pt x="0" y="326087"/>
                      </a:cubicBezTo>
                      <a:cubicBezTo>
                        <a:pt x="0" y="409540"/>
                        <a:pt x="31836" y="492992"/>
                        <a:pt x="95508" y="556665"/>
                      </a:cubicBezTo>
                      <a:cubicBezTo>
                        <a:pt x="222853" y="684010"/>
                        <a:pt x="429320" y="684010"/>
                        <a:pt x="556665" y="556665"/>
                      </a:cubicBezTo>
                      <a:lnTo>
                        <a:pt x="634877" y="478452"/>
                      </a:lnTo>
                      <a:lnTo>
                        <a:pt x="722116" y="478453"/>
                      </a:lnTo>
                      <a:cubicBezTo>
                        <a:pt x="757178" y="478452"/>
                        <a:pt x="785600" y="450029"/>
                        <a:pt x="785600" y="414968"/>
                      </a:cubicBezTo>
                      <a:lnTo>
                        <a:pt x="785600" y="327729"/>
                      </a:lnTo>
                      <a:close/>
                      <a:moveTo>
                        <a:pt x="893383" y="437430"/>
                      </a:moveTo>
                      <a:lnTo>
                        <a:pt x="893383" y="214743"/>
                      </a:lnTo>
                      <a:cubicBezTo>
                        <a:pt x="893383" y="198561"/>
                        <a:pt x="880265" y="185442"/>
                        <a:pt x="864082" y="185442"/>
                      </a:cubicBezTo>
                      <a:cubicBezTo>
                        <a:pt x="847900" y="185442"/>
                        <a:pt x="834781" y="198561"/>
                        <a:pt x="834781" y="214743"/>
                      </a:cubicBezTo>
                      <a:lnTo>
                        <a:pt x="834781" y="437431"/>
                      </a:lnTo>
                      <a:cubicBezTo>
                        <a:pt x="834781" y="453613"/>
                        <a:pt x="847900" y="466732"/>
                        <a:pt x="864082" y="466732"/>
                      </a:cubicBezTo>
                      <a:lnTo>
                        <a:pt x="864082" y="466731"/>
                      </a:lnTo>
                      <a:cubicBezTo>
                        <a:pt x="880265" y="466731"/>
                        <a:pt x="893383" y="453613"/>
                        <a:pt x="893383" y="437430"/>
                      </a:cubicBezTo>
                      <a:close/>
                      <a:moveTo>
                        <a:pt x="984194" y="425710"/>
                      </a:moveTo>
                      <a:lnTo>
                        <a:pt x="984193" y="226464"/>
                      </a:lnTo>
                      <a:cubicBezTo>
                        <a:pt x="984193" y="210281"/>
                        <a:pt x="971075" y="197163"/>
                        <a:pt x="954892" y="197162"/>
                      </a:cubicBezTo>
                      <a:cubicBezTo>
                        <a:pt x="938710" y="197163"/>
                        <a:pt x="925591" y="210281"/>
                        <a:pt x="925591" y="226464"/>
                      </a:cubicBezTo>
                      <a:lnTo>
                        <a:pt x="925591" y="425710"/>
                      </a:lnTo>
                      <a:cubicBezTo>
                        <a:pt x="925591" y="441893"/>
                        <a:pt x="938710" y="455011"/>
                        <a:pt x="954892" y="455011"/>
                      </a:cubicBezTo>
                      <a:lnTo>
                        <a:pt x="954892" y="455011"/>
                      </a:lnTo>
                      <a:cubicBezTo>
                        <a:pt x="971075" y="455011"/>
                        <a:pt x="984194" y="441892"/>
                        <a:pt x="984194" y="425710"/>
                      </a:cubicBezTo>
                      <a:close/>
                      <a:moveTo>
                        <a:pt x="1075004" y="402268"/>
                      </a:moveTo>
                      <a:lnTo>
                        <a:pt x="1075004" y="249904"/>
                      </a:lnTo>
                      <a:cubicBezTo>
                        <a:pt x="1075004" y="233721"/>
                        <a:pt x="1061885" y="220603"/>
                        <a:pt x="1045703" y="220603"/>
                      </a:cubicBezTo>
                      <a:cubicBezTo>
                        <a:pt x="1029520" y="220603"/>
                        <a:pt x="1016402" y="233721"/>
                        <a:pt x="1016402" y="249904"/>
                      </a:cubicBezTo>
                      <a:lnTo>
                        <a:pt x="1016402" y="402269"/>
                      </a:lnTo>
                      <a:cubicBezTo>
                        <a:pt x="1016402" y="418451"/>
                        <a:pt x="1029520" y="431570"/>
                        <a:pt x="1045703" y="431570"/>
                      </a:cubicBezTo>
                      <a:lnTo>
                        <a:pt x="1045703" y="431570"/>
                      </a:lnTo>
                      <a:cubicBezTo>
                        <a:pt x="1061885" y="431570"/>
                        <a:pt x="1075004" y="418451"/>
                        <a:pt x="1075004" y="4022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4DCFABDB-DC16-420B-B566-A777716E418D}"/>
                  </a:ext>
                </a:extLst>
              </p:cNvPr>
              <p:cNvGrpSpPr/>
              <p:nvPr/>
            </p:nvGrpSpPr>
            <p:grpSpPr>
              <a:xfrm>
                <a:off x="2015424" y="-1847"/>
                <a:ext cx="1437328" cy="5489412"/>
                <a:chOff x="2015424" y="-1847"/>
                <a:chExt cx="1437328" cy="5489412"/>
              </a:xfrm>
            </p:grpSpPr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B6389DB7-E975-426F-B5E7-ED784FFD5B91}"/>
                    </a:ext>
                  </a:extLst>
                </p:cNvPr>
                <p:cNvSpPr/>
                <p:nvPr/>
              </p:nvSpPr>
              <p:spPr>
                <a:xfrm>
                  <a:off x="2701620" y="-1847"/>
                  <a:ext cx="72000" cy="40233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5" name="Rounded Rectangle 51">
                  <a:extLst>
                    <a:ext uri="{FF2B5EF4-FFF2-40B4-BE49-F238E27FC236}">
                      <a16:creationId xmlns:a16="http://schemas.microsoft.com/office/drawing/2014/main" id="{B3785656-140B-401E-99FF-CE565F303AE4}"/>
                    </a:ext>
                  </a:extLst>
                </p:cNvPr>
                <p:cNvSpPr/>
                <p:nvPr/>
              </p:nvSpPr>
              <p:spPr>
                <a:xfrm rot="5400000" flipH="1">
                  <a:off x="1970982" y="4005795"/>
                  <a:ext cx="1526212" cy="1437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8608" h="2758049">
                      <a:moveTo>
                        <a:pt x="2797052" y="1199936"/>
                      </a:moveTo>
                      <a:lnTo>
                        <a:pt x="2797052" y="1541978"/>
                      </a:lnTo>
                      <a:cubicBezTo>
                        <a:pt x="2797052" y="1578306"/>
                        <a:pt x="2826502" y="1607756"/>
                        <a:pt x="2862830" y="1607756"/>
                      </a:cubicBezTo>
                      <a:lnTo>
                        <a:pt x="2862830" y="1607755"/>
                      </a:lnTo>
                      <a:cubicBezTo>
                        <a:pt x="2899158" y="1607755"/>
                        <a:pt x="2928608" y="1578305"/>
                        <a:pt x="2928608" y="1541977"/>
                      </a:cubicBezTo>
                      <a:lnTo>
                        <a:pt x="2928607" y="1199936"/>
                      </a:lnTo>
                      <a:cubicBezTo>
                        <a:pt x="2928607" y="1163608"/>
                        <a:pt x="2899158" y="1134159"/>
                        <a:pt x="2862830" y="1134158"/>
                      </a:cubicBezTo>
                      <a:cubicBezTo>
                        <a:pt x="2826502" y="1134159"/>
                        <a:pt x="2797052" y="1163608"/>
                        <a:pt x="2797052" y="1199936"/>
                      </a:cubicBezTo>
                      <a:close/>
                      <a:moveTo>
                        <a:pt x="2593193" y="1147315"/>
                      </a:moveTo>
                      <a:lnTo>
                        <a:pt x="2593193" y="1594601"/>
                      </a:lnTo>
                      <a:cubicBezTo>
                        <a:pt x="2593193" y="1630929"/>
                        <a:pt x="2622643" y="1660379"/>
                        <a:pt x="2658971" y="1660379"/>
                      </a:cubicBezTo>
                      <a:lnTo>
                        <a:pt x="2658971" y="1660378"/>
                      </a:lnTo>
                      <a:cubicBezTo>
                        <a:pt x="2695299" y="1660378"/>
                        <a:pt x="2724749" y="1630928"/>
                        <a:pt x="2724749" y="1594600"/>
                      </a:cubicBezTo>
                      <a:lnTo>
                        <a:pt x="2724748" y="1147315"/>
                      </a:lnTo>
                      <a:cubicBezTo>
                        <a:pt x="2724748" y="1110987"/>
                        <a:pt x="2695299" y="1081538"/>
                        <a:pt x="2658971" y="1081537"/>
                      </a:cubicBezTo>
                      <a:cubicBezTo>
                        <a:pt x="2622643" y="1081538"/>
                        <a:pt x="2593193" y="1110987"/>
                        <a:pt x="2593193" y="1147315"/>
                      </a:cubicBezTo>
                      <a:close/>
                      <a:moveTo>
                        <a:pt x="2389334" y="1121004"/>
                      </a:moveTo>
                      <a:lnTo>
                        <a:pt x="2389334" y="1620912"/>
                      </a:lnTo>
                      <a:cubicBezTo>
                        <a:pt x="2389334" y="1657240"/>
                        <a:pt x="2418784" y="1686690"/>
                        <a:pt x="2455112" y="1686690"/>
                      </a:cubicBezTo>
                      <a:lnTo>
                        <a:pt x="2455112" y="1686689"/>
                      </a:lnTo>
                      <a:cubicBezTo>
                        <a:pt x="2491440" y="1686689"/>
                        <a:pt x="2520890" y="1657239"/>
                        <a:pt x="2520890" y="1620911"/>
                      </a:cubicBezTo>
                      <a:lnTo>
                        <a:pt x="2520889" y="1121004"/>
                      </a:lnTo>
                      <a:cubicBezTo>
                        <a:pt x="2520889" y="1084676"/>
                        <a:pt x="2491440" y="1055227"/>
                        <a:pt x="2455112" y="1055226"/>
                      </a:cubicBezTo>
                      <a:cubicBezTo>
                        <a:pt x="2418784" y="1055227"/>
                        <a:pt x="2389334" y="1084676"/>
                        <a:pt x="2389334" y="1121004"/>
                      </a:cubicBezTo>
                      <a:close/>
                      <a:moveTo>
                        <a:pt x="1314382" y="1247024"/>
                      </a:moveTo>
                      <a:cubicBezTo>
                        <a:pt x="1314381" y="1225915"/>
                        <a:pt x="1331494" y="1208803"/>
                        <a:pt x="1352603" y="1208803"/>
                      </a:cubicBezTo>
                      <a:lnTo>
                        <a:pt x="1410313" y="1208803"/>
                      </a:lnTo>
                      <a:lnTo>
                        <a:pt x="1410313" y="1146778"/>
                      </a:lnTo>
                      <a:cubicBezTo>
                        <a:pt x="1410313" y="1145599"/>
                        <a:pt x="1410393" y="1144438"/>
                        <a:pt x="1411688" y="1143457"/>
                      </a:cubicBezTo>
                      <a:lnTo>
                        <a:pt x="1408531" y="1133444"/>
                      </a:lnTo>
                      <a:cubicBezTo>
                        <a:pt x="1410371" y="1112415"/>
                        <a:pt x="1428909" y="1096860"/>
                        <a:pt x="1449938" y="1098699"/>
                      </a:cubicBezTo>
                      <a:lnTo>
                        <a:pt x="2236821" y="1167543"/>
                      </a:lnTo>
                      <a:cubicBezTo>
                        <a:pt x="2257849" y="1169383"/>
                        <a:pt x="2273405" y="1187920"/>
                        <a:pt x="2271565" y="1208950"/>
                      </a:cubicBezTo>
                      <a:cubicBezTo>
                        <a:pt x="2269725" y="1229978"/>
                        <a:pt x="2251187" y="1245533"/>
                        <a:pt x="2230159" y="1243693"/>
                      </a:cubicBezTo>
                      <a:cubicBezTo>
                        <a:pt x="1973864" y="1221271"/>
                        <a:pt x="1717570" y="1198849"/>
                        <a:pt x="1461275" y="1176426"/>
                      </a:cubicBezTo>
                      <a:lnTo>
                        <a:pt x="1461274" y="1208803"/>
                      </a:lnTo>
                      <a:lnTo>
                        <a:pt x="1518985" y="1208803"/>
                      </a:lnTo>
                      <a:cubicBezTo>
                        <a:pt x="1540095" y="1208802"/>
                        <a:pt x="1557205" y="1225915"/>
                        <a:pt x="1557206" y="1247025"/>
                      </a:cubicBezTo>
                      <a:lnTo>
                        <a:pt x="1557207" y="1247023"/>
                      </a:lnTo>
                      <a:cubicBezTo>
                        <a:pt x="1557207" y="1268132"/>
                        <a:pt x="1540095" y="1285244"/>
                        <a:pt x="1518986" y="1285244"/>
                      </a:cubicBezTo>
                      <a:cubicBezTo>
                        <a:pt x="1499749" y="1285244"/>
                        <a:pt x="1480511" y="1285243"/>
                        <a:pt x="1461275" y="1285244"/>
                      </a:cubicBezTo>
                      <a:lnTo>
                        <a:pt x="1461275" y="1337600"/>
                      </a:lnTo>
                      <a:lnTo>
                        <a:pt x="1518985" y="1337600"/>
                      </a:lnTo>
                      <a:cubicBezTo>
                        <a:pt x="1540095" y="1337600"/>
                        <a:pt x="1557206" y="1354713"/>
                        <a:pt x="1557206" y="1375821"/>
                      </a:cubicBezTo>
                      <a:lnTo>
                        <a:pt x="1557207" y="1375820"/>
                      </a:lnTo>
                      <a:cubicBezTo>
                        <a:pt x="1557206" y="1396928"/>
                        <a:pt x="1540095" y="1414041"/>
                        <a:pt x="1518986" y="1414041"/>
                      </a:cubicBezTo>
                      <a:cubicBezTo>
                        <a:pt x="1499750" y="1414041"/>
                        <a:pt x="1480511" y="1414041"/>
                        <a:pt x="1461275" y="1414042"/>
                      </a:cubicBezTo>
                      <a:lnTo>
                        <a:pt x="1461275" y="1466398"/>
                      </a:lnTo>
                      <a:lnTo>
                        <a:pt x="1518985" y="1466398"/>
                      </a:lnTo>
                      <a:cubicBezTo>
                        <a:pt x="1540095" y="1466398"/>
                        <a:pt x="1557206" y="1483509"/>
                        <a:pt x="1557206" y="1504618"/>
                      </a:cubicBezTo>
                      <a:lnTo>
                        <a:pt x="1557207" y="1504619"/>
                      </a:lnTo>
                      <a:cubicBezTo>
                        <a:pt x="1557207" y="1525727"/>
                        <a:pt x="1540094" y="1542838"/>
                        <a:pt x="1518986" y="1542839"/>
                      </a:cubicBezTo>
                      <a:cubicBezTo>
                        <a:pt x="1499749" y="1542839"/>
                        <a:pt x="1480511" y="1542838"/>
                        <a:pt x="1461275" y="1542839"/>
                      </a:cubicBezTo>
                      <a:lnTo>
                        <a:pt x="1461274" y="1575412"/>
                      </a:lnTo>
                      <a:lnTo>
                        <a:pt x="2226550" y="1494978"/>
                      </a:lnTo>
                      <a:cubicBezTo>
                        <a:pt x="2247542" y="1492772"/>
                        <a:pt x="2266350" y="1508001"/>
                        <a:pt x="2268556" y="1528995"/>
                      </a:cubicBezTo>
                      <a:cubicBezTo>
                        <a:pt x="2270763" y="1549988"/>
                        <a:pt x="2255534" y="1568794"/>
                        <a:pt x="2234542" y="1571000"/>
                      </a:cubicBezTo>
                      <a:cubicBezTo>
                        <a:pt x="1972686" y="1598522"/>
                        <a:pt x="1710833" y="1626046"/>
                        <a:pt x="1448978" y="1653567"/>
                      </a:cubicBezTo>
                      <a:cubicBezTo>
                        <a:pt x="1427984" y="1655774"/>
                        <a:pt x="1409178" y="1640544"/>
                        <a:pt x="1406971" y="1619551"/>
                      </a:cubicBezTo>
                      <a:cubicBezTo>
                        <a:pt x="1406474" y="1614827"/>
                        <a:pt x="1406862" y="1610214"/>
                        <a:pt x="1410805" y="1606610"/>
                      </a:cubicBezTo>
                      <a:lnTo>
                        <a:pt x="1410312" y="1605422"/>
                      </a:lnTo>
                      <a:lnTo>
                        <a:pt x="1410312" y="1542839"/>
                      </a:lnTo>
                      <a:lnTo>
                        <a:pt x="1352603" y="1542841"/>
                      </a:lnTo>
                      <a:cubicBezTo>
                        <a:pt x="1331494" y="1542841"/>
                        <a:pt x="1314382" y="1525729"/>
                        <a:pt x="1314382" y="1504619"/>
                      </a:cubicBezTo>
                      <a:cubicBezTo>
                        <a:pt x="1314382" y="1483510"/>
                        <a:pt x="1331493" y="1466397"/>
                        <a:pt x="1352603" y="1466398"/>
                      </a:cubicBezTo>
                      <a:lnTo>
                        <a:pt x="1410312" y="1466398"/>
                      </a:lnTo>
                      <a:lnTo>
                        <a:pt x="1410313" y="1414042"/>
                      </a:lnTo>
                      <a:lnTo>
                        <a:pt x="1352603" y="1414042"/>
                      </a:lnTo>
                      <a:cubicBezTo>
                        <a:pt x="1331494" y="1414041"/>
                        <a:pt x="1314383" y="1396930"/>
                        <a:pt x="1314382" y="1375820"/>
                      </a:cubicBezTo>
                      <a:cubicBezTo>
                        <a:pt x="1314383" y="1354713"/>
                        <a:pt x="1331494" y="1337600"/>
                        <a:pt x="1352603" y="1337601"/>
                      </a:cubicBezTo>
                      <a:lnTo>
                        <a:pt x="1410312" y="1337600"/>
                      </a:lnTo>
                      <a:lnTo>
                        <a:pt x="1410312" y="1285244"/>
                      </a:lnTo>
                      <a:lnTo>
                        <a:pt x="1352603" y="1285244"/>
                      </a:lnTo>
                      <a:cubicBezTo>
                        <a:pt x="1331494" y="1285244"/>
                        <a:pt x="1314381" y="1268133"/>
                        <a:pt x="1314382" y="1247024"/>
                      </a:cubicBezTo>
                      <a:close/>
                      <a:moveTo>
                        <a:pt x="1171967" y="72000"/>
                      </a:moveTo>
                      <a:lnTo>
                        <a:pt x="1171967" y="288000"/>
                      </a:lnTo>
                      <a:cubicBezTo>
                        <a:pt x="1171967" y="327765"/>
                        <a:pt x="1204202" y="360000"/>
                        <a:pt x="1243967" y="360000"/>
                      </a:cubicBezTo>
                      <a:cubicBezTo>
                        <a:pt x="1283732" y="360000"/>
                        <a:pt x="1315967" y="327765"/>
                        <a:pt x="1315967" y="288000"/>
                      </a:cubicBezTo>
                      <a:lnTo>
                        <a:pt x="1315967" y="72000"/>
                      </a:lnTo>
                      <a:cubicBezTo>
                        <a:pt x="1315967" y="32235"/>
                        <a:pt x="1283732" y="0"/>
                        <a:pt x="1243967" y="0"/>
                      </a:cubicBezTo>
                      <a:cubicBezTo>
                        <a:pt x="1204202" y="0"/>
                        <a:pt x="1171967" y="32235"/>
                        <a:pt x="1171967" y="72000"/>
                      </a:cubicBezTo>
                      <a:close/>
                      <a:moveTo>
                        <a:pt x="1171966" y="2470049"/>
                      </a:moveTo>
                      <a:lnTo>
                        <a:pt x="1171966" y="2686049"/>
                      </a:lnTo>
                      <a:cubicBezTo>
                        <a:pt x="1171966" y="2725814"/>
                        <a:pt x="1204201" y="2758049"/>
                        <a:pt x="1243966" y="2758049"/>
                      </a:cubicBezTo>
                      <a:cubicBezTo>
                        <a:pt x="1283731" y="2758049"/>
                        <a:pt x="1315966" y="2725814"/>
                        <a:pt x="1315966" y="2686049"/>
                      </a:cubicBezTo>
                      <a:lnTo>
                        <a:pt x="1315966" y="2470049"/>
                      </a:lnTo>
                      <a:cubicBezTo>
                        <a:pt x="1315966" y="2430284"/>
                        <a:pt x="1283731" y="2398049"/>
                        <a:pt x="1243966" y="2398049"/>
                      </a:cubicBezTo>
                      <a:cubicBezTo>
                        <a:pt x="1204201" y="2398049"/>
                        <a:pt x="1171966" y="2430284"/>
                        <a:pt x="1171966" y="2470049"/>
                      </a:cubicBezTo>
                      <a:close/>
                      <a:moveTo>
                        <a:pt x="515345" y="1370958"/>
                      </a:moveTo>
                      <a:cubicBezTo>
                        <a:pt x="515344" y="1558300"/>
                        <a:pt x="586814" y="1745642"/>
                        <a:pt x="729750" y="1888579"/>
                      </a:cubicBezTo>
                      <a:cubicBezTo>
                        <a:pt x="1015625" y="2174454"/>
                        <a:pt x="1479119" y="2174454"/>
                        <a:pt x="1764994" y="1888580"/>
                      </a:cubicBezTo>
                      <a:lnTo>
                        <a:pt x="1940572" y="1713001"/>
                      </a:lnTo>
                      <a:lnTo>
                        <a:pt x="2136413" y="1713002"/>
                      </a:lnTo>
                      <a:cubicBezTo>
                        <a:pt x="2215124" y="1713001"/>
                        <a:pt x="2278929" y="1649195"/>
                        <a:pt x="2278929" y="1570486"/>
                      </a:cubicBezTo>
                      <a:lnTo>
                        <a:pt x="2278929" y="1374645"/>
                      </a:lnTo>
                      <a:lnTo>
                        <a:pt x="2282614" y="1370959"/>
                      </a:lnTo>
                      <a:lnTo>
                        <a:pt x="2278929" y="1367272"/>
                      </a:lnTo>
                      <a:lnTo>
                        <a:pt x="2278929" y="1171432"/>
                      </a:lnTo>
                      <a:cubicBezTo>
                        <a:pt x="2278929" y="1092722"/>
                        <a:pt x="2215123" y="1028916"/>
                        <a:pt x="2136413" y="1028916"/>
                      </a:cubicBezTo>
                      <a:lnTo>
                        <a:pt x="1940571" y="1028916"/>
                      </a:lnTo>
                      <a:cubicBezTo>
                        <a:pt x="1882045" y="970390"/>
                        <a:pt x="1823519" y="911862"/>
                        <a:pt x="1764993" y="853336"/>
                      </a:cubicBezTo>
                      <a:cubicBezTo>
                        <a:pt x="1479118" y="567461"/>
                        <a:pt x="1015625" y="567462"/>
                        <a:pt x="729750" y="853336"/>
                      </a:cubicBezTo>
                      <a:cubicBezTo>
                        <a:pt x="586813" y="996273"/>
                        <a:pt x="515344" y="1183616"/>
                        <a:pt x="515345" y="1370958"/>
                      </a:cubicBezTo>
                      <a:close/>
                      <a:moveTo>
                        <a:pt x="388776" y="2386770"/>
                      </a:moveTo>
                      <a:cubicBezTo>
                        <a:pt x="388776" y="2405196"/>
                        <a:pt x="395805" y="2423622"/>
                        <a:pt x="409865" y="2437681"/>
                      </a:cubicBezTo>
                      <a:cubicBezTo>
                        <a:pt x="437983" y="2465800"/>
                        <a:pt x="483570" y="2465800"/>
                        <a:pt x="511688" y="2437681"/>
                      </a:cubicBezTo>
                      <a:lnTo>
                        <a:pt x="664423" y="2284946"/>
                      </a:lnTo>
                      <a:cubicBezTo>
                        <a:pt x="692541" y="2256828"/>
                        <a:pt x="692541" y="2211241"/>
                        <a:pt x="664423" y="2183123"/>
                      </a:cubicBezTo>
                      <a:cubicBezTo>
                        <a:pt x="636305" y="2155005"/>
                        <a:pt x="590718" y="2155005"/>
                        <a:pt x="562599" y="2183123"/>
                      </a:cubicBezTo>
                      <a:lnTo>
                        <a:pt x="409865" y="2335858"/>
                      </a:lnTo>
                      <a:cubicBezTo>
                        <a:pt x="395805" y="2349917"/>
                        <a:pt x="388776" y="2368343"/>
                        <a:pt x="388776" y="2386770"/>
                      </a:cubicBezTo>
                      <a:close/>
                      <a:moveTo>
                        <a:pt x="388776" y="365689"/>
                      </a:moveTo>
                      <a:cubicBezTo>
                        <a:pt x="388776" y="384115"/>
                        <a:pt x="395805" y="402541"/>
                        <a:pt x="409865" y="416600"/>
                      </a:cubicBezTo>
                      <a:lnTo>
                        <a:pt x="562599" y="569335"/>
                      </a:lnTo>
                      <a:cubicBezTo>
                        <a:pt x="590718" y="597454"/>
                        <a:pt x="636305" y="597454"/>
                        <a:pt x="664423" y="569335"/>
                      </a:cubicBezTo>
                      <a:cubicBezTo>
                        <a:pt x="692541" y="541217"/>
                        <a:pt x="692541" y="495630"/>
                        <a:pt x="664423" y="467512"/>
                      </a:cubicBezTo>
                      <a:lnTo>
                        <a:pt x="511688" y="314777"/>
                      </a:lnTo>
                      <a:cubicBezTo>
                        <a:pt x="483570" y="286659"/>
                        <a:pt x="437983" y="286659"/>
                        <a:pt x="409865" y="314777"/>
                      </a:cubicBezTo>
                      <a:cubicBezTo>
                        <a:pt x="395805" y="328836"/>
                        <a:pt x="388776" y="347262"/>
                        <a:pt x="388776" y="365689"/>
                      </a:cubicBezTo>
                      <a:close/>
                      <a:moveTo>
                        <a:pt x="0" y="1379024"/>
                      </a:moveTo>
                      <a:cubicBezTo>
                        <a:pt x="0" y="1418789"/>
                        <a:pt x="32235" y="1451024"/>
                        <a:pt x="72000" y="1451024"/>
                      </a:cubicBezTo>
                      <a:lnTo>
                        <a:pt x="288000" y="1451024"/>
                      </a:lnTo>
                      <a:cubicBezTo>
                        <a:pt x="327765" y="1451024"/>
                        <a:pt x="360000" y="1418789"/>
                        <a:pt x="360000" y="1379024"/>
                      </a:cubicBezTo>
                      <a:cubicBezTo>
                        <a:pt x="360000" y="1339259"/>
                        <a:pt x="327765" y="1307024"/>
                        <a:pt x="288000" y="1307024"/>
                      </a:cubicBezTo>
                      <a:lnTo>
                        <a:pt x="72000" y="1307024"/>
                      </a:lnTo>
                      <a:cubicBezTo>
                        <a:pt x="32235" y="1307024"/>
                        <a:pt x="0" y="1339259"/>
                        <a:pt x="0" y="13790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59EE88B2-410A-4E1D-A907-EB071FEE0B67}"/>
                  </a:ext>
                </a:extLst>
              </p:cNvPr>
              <p:cNvGrpSpPr/>
              <p:nvPr/>
            </p:nvGrpSpPr>
            <p:grpSpPr>
              <a:xfrm>
                <a:off x="1591607" y="-20084"/>
                <a:ext cx="762976" cy="2449850"/>
                <a:chOff x="1591607" y="-20084"/>
                <a:chExt cx="762976" cy="2449850"/>
              </a:xfrm>
            </p:grpSpPr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5F6B0640-8436-4D03-9A84-5296C5AA2FD0}"/>
                    </a:ext>
                  </a:extLst>
                </p:cNvPr>
                <p:cNvSpPr/>
                <p:nvPr/>
              </p:nvSpPr>
              <p:spPr>
                <a:xfrm>
                  <a:off x="1936171" y="-20084"/>
                  <a:ext cx="72000" cy="11880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22A09696-3E92-493B-AD4F-565AF16688C8}"/>
                    </a:ext>
                  </a:extLst>
                </p:cNvPr>
                <p:cNvSpPr/>
                <p:nvPr/>
              </p:nvSpPr>
              <p:spPr>
                <a:xfrm rot="5400000" flipH="1">
                  <a:off x="1344272" y="1419455"/>
                  <a:ext cx="1257646" cy="762976"/>
                </a:xfrm>
                <a:custGeom>
                  <a:avLst/>
                  <a:gdLst>
                    <a:gd name="connsiteX0" fmla="*/ 782320 w 1075004"/>
                    <a:gd name="connsiteY0" fmla="*/ 253919 h 652173"/>
                    <a:gd name="connsiteX1" fmla="*/ 763875 w 1075004"/>
                    <a:gd name="connsiteY1" fmla="*/ 269396 h 652173"/>
                    <a:gd name="connsiteX2" fmla="*/ 421371 w 1075004"/>
                    <a:gd name="connsiteY2" fmla="*/ 239431 h 652173"/>
                    <a:gd name="connsiteX3" fmla="*/ 421370 w 1075004"/>
                    <a:gd name="connsiteY3" fmla="*/ 253854 h 652173"/>
                    <a:gd name="connsiteX4" fmla="*/ 447078 w 1075004"/>
                    <a:gd name="connsiteY4" fmla="*/ 253854 h 652173"/>
                    <a:gd name="connsiteX5" fmla="*/ 464104 w 1075004"/>
                    <a:gd name="connsiteY5" fmla="*/ 270880 h 652173"/>
                    <a:gd name="connsiteX6" fmla="*/ 464104 w 1075004"/>
                    <a:gd name="connsiteY6" fmla="*/ 270879 h 652173"/>
                    <a:gd name="connsiteX7" fmla="*/ 447078 w 1075004"/>
                    <a:gd name="connsiteY7" fmla="*/ 287905 h 652173"/>
                    <a:gd name="connsiteX8" fmla="*/ 421371 w 1075004"/>
                    <a:gd name="connsiteY8" fmla="*/ 287905 h 652173"/>
                    <a:gd name="connsiteX9" fmla="*/ 421371 w 1075004"/>
                    <a:gd name="connsiteY9" fmla="*/ 311227 h 652173"/>
                    <a:gd name="connsiteX10" fmla="*/ 447078 w 1075004"/>
                    <a:gd name="connsiteY10" fmla="*/ 311227 h 652173"/>
                    <a:gd name="connsiteX11" fmla="*/ 464104 w 1075004"/>
                    <a:gd name="connsiteY11" fmla="*/ 328253 h 652173"/>
                    <a:gd name="connsiteX12" fmla="*/ 464104 w 1075004"/>
                    <a:gd name="connsiteY12" fmla="*/ 328253 h 652173"/>
                    <a:gd name="connsiteX13" fmla="*/ 447078 w 1075004"/>
                    <a:gd name="connsiteY13" fmla="*/ 345278 h 652173"/>
                    <a:gd name="connsiteX14" fmla="*/ 421371 w 1075004"/>
                    <a:gd name="connsiteY14" fmla="*/ 345279 h 652173"/>
                    <a:gd name="connsiteX15" fmla="*/ 421371 w 1075004"/>
                    <a:gd name="connsiteY15" fmla="*/ 368601 h 652173"/>
                    <a:gd name="connsiteX16" fmla="*/ 447078 w 1075004"/>
                    <a:gd name="connsiteY16" fmla="*/ 368601 h 652173"/>
                    <a:gd name="connsiteX17" fmla="*/ 464104 w 1075004"/>
                    <a:gd name="connsiteY17" fmla="*/ 385627 h 652173"/>
                    <a:gd name="connsiteX18" fmla="*/ 464104 w 1075004"/>
                    <a:gd name="connsiteY18" fmla="*/ 385627 h 652173"/>
                    <a:gd name="connsiteX19" fmla="*/ 447079 w 1075004"/>
                    <a:gd name="connsiteY19" fmla="*/ 402652 h 652173"/>
                    <a:gd name="connsiteX20" fmla="*/ 421371 w 1075004"/>
                    <a:gd name="connsiteY20" fmla="*/ 402652 h 652173"/>
                    <a:gd name="connsiteX21" fmla="*/ 421370 w 1075004"/>
                    <a:gd name="connsiteY21" fmla="*/ 417162 h 652173"/>
                    <a:gd name="connsiteX22" fmla="*/ 762267 w 1075004"/>
                    <a:gd name="connsiteY22" fmla="*/ 381332 h 652173"/>
                    <a:gd name="connsiteX23" fmla="*/ 780979 w 1075004"/>
                    <a:gd name="connsiteY23" fmla="*/ 396485 h 652173"/>
                    <a:gd name="connsiteX24" fmla="*/ 765828 w 1075004"/>
                    <a:gd name="connsiteY24" fmla="*/ 415197 h 652173"/>
                    <a:gd name="connsiteX25" fmla="*/ 415893 w 1075004"/>
                    <a:gd name="connsiteY25" fmla="*/ 451977 h 652173"/>
                    <a:gd name="connsiteX26" fmla="*/ 397181 w 1075004"/>
                    <a:gd name="connsiteY26" fmla="*/ 436824 h 652173"/>
                    <a:gd name="connsiteX27" fmla="*/ 398889 w 1075004"/>
                    <a:gd name="connsiteY27" fmla="*/ 431060 h 652173"/>
                    <a:gd name="connsiteX28" fmla="*/ 398669 w 1075004"/>
                    <a:gd name="connsiteY28" fmla="*/ 430530 h 652173"/>
                    <a:gd name="connsiteX29" fmla="*/ 398669 w 1075004"/>
                    <a:gd name="connsiteY29" fmla="*/ 402652 h 652173"/>
                    <a:gd name="connsiteX30" fmla="*/ 372962 w 1075004"/>
                    <a:gd name="connsiteY30" fmla="*/ 402653 h 652173"/>
                    <a:gd name="connsiteX31" fmla="*/ 355936 w 1075004"/>
                    <a:gd name="connsiteY31" fmla="*/ 385627 h 652173"/>
                    <a:gd name="connsiteX32" fmla="*/ 372962 w 1075004"/>
                    <a:gd name="connsiteY32" fmla="*/ 368601 h 652173"/>
                    <a:gd name="connsiteX33" fmla="*/ 398669 w 1075004"/>
                    <a:gd name="connsiteY33" fmla="*/ 368601 h 652173"/>
                    <a:gd name="connsiteX34" fmla="*/ 398669 w 1075004"/>
                    <a:gd name="connsiteY34" fmla="*/ 345279 h 652173"/>
                    <a:gd name="connsiteX35" fmla="*/ 372962 w 1075004"/>
                    <a:gd name="connsiteY35" fmla="*/ 345279 h 652173"/>
                    <a:gd name="connsiteX36" fmla="*/ 355936 w 1075004"/>
                    <a:gd name="connsiteY36" fmla="*/ 328253 h 652173"/>
                    <a:gd name="connsiteX37" fmla="*/ 372962 w 1075004"/>
                    <a:gd name="connsiteY37" fmla="*/ 311228 h 652173"/>
                    <a:gd name="connsiteX38" fmla="*/ 398669 w 1075004"/>
                    <a:gd name="connsiteY38" fmla="*/ 311227 h 652173"/>
                    <a:gd name="connsiteX39" fmla="*/ 398669 w 1075004"/>
                    <a:gd name="connsiteY39" fmla="*/ 287905 h 652173"/>
                    <a:gd name="connsiteX40" fmla="*/ 372962 w 1075004"/>
                    <a:gd name="connsiteY40" fmla="*/ 287905 h 652173"/>
                    <a:gd name="connsiteX41" fmla="*/ 355936 w 1075004"/>
                    <a:gd name="connsiteY41" fmla="*/ 270880 h 652173"/>
                    <a:gd name="connsiteX42" fmla="*/ 372962 w 1075004"/>
                    <a:gd name="connsiteY42" fmla="*/ 253854 h 652173"/>
                    <a:gd name="connsiteX43" fmla="*/ 398669 w 1075004"/>
                    <a:gd name="connsiteY43" fmla="*/ 253854 h 652173"/>
                    <a:gd name="connsiteX44" fmla="*/ 398669 w 1075004"/>
                    <a:gd name="connsiteY44" fmla="*/ 226224 h 652173"/>
                    <a:gd name="connsiteX45" fmla="*/ 399282 w 1075004"/>
                    <a:gd name="connsiteY45" fmla="*/ 224745 h 652173"/>
                    <a:gd name="connsiteX46" fmla="*/ 397875 w 1075004"/>
                    <a:gd name="connsiteY46" fmla="*/ 220285 h 652173"/>
                    <a:gd name="connsiteX47" fmla="*/ 416320 w 1075004"/>
                    <a:gd name="connsiteY47" fmla="*/ 204807 h 652173"/>
                    <a:gd name="connsiteX48" fmla="*/ 766843 w 1075004"/>
                    <a:gd name="connsiteY48" fmla="*/ 235474 h 652173"/>
                    <a:gd name="connsiteX49" fmla="*/ 782320 w 1075004"/>
                    <a:gd name="connsiteY49" fmla="*/ 253919 h 652173"/>
                    <a:gd name="connsiteX50" fmla="*/ 787242 w 1075004"/>
                    <a:gd name="connsiteY50" fmla="*/ 326087 h 652173"/>
                    <a:gd name="connsiteX51" fmla="*/ 785600 w 1075004"/>
                    <a:gd name="connsiteY51" fmla="*/ 324445 h 652173"/>
                    <a:gd name="connsiteX52" fmla="*/ 785600 w 1075004"/>
                    <a:gd name="connsiteY52" fmla="*/ 237207 h 652173"/>
                    <a:gd name="connsiteX53" fmla="*/ 722115 w 1075004"/>
                    <a:gd name="connsiteY53" fmla="*/ 173722 h 652173"/>
                    <a:gd name="connsiteX54" fmla="*/ 634876 w 1075004"/>
                    <a:gd name="connsiteY54" fmla="*/ 173722 h 652173"/>
                    <a:gd name="connsiteX55" fmla="*/ 556664 w 1075004"/>
                    <a:gd name="connsiteY55" fmla="*/ 95509 h 652173"/>
                    <a:gd name="connsiteX56" fmla="*/ 95508 w 1075004"/>
                    <a:gd name="connsiteY56" fmla="*/ 95509 h 652173"/>
                    <a:gd name="connsiteX57" fmla="*/ 0 w 1075004"/>
                    <a:gd name="connsiteY57" fmla="*/ 326087 h 652173"/>
                    <a:gd name="connsiteX58" fmla="*/ 95508 w 1075004"/>
                    <a:gd name="connsiteY58" fmla="*/ 556665 h 652173"/>
                    <a:gd name="connsiteX59" fmla="*/ 556664 w 1075004"/>
                    <a:gd name="connsiteY59" fmla="*/ 556665 h 652173"/>
                    <a:gd name="connsiteX60" fmla="*/ 634877 w 1075004"/>
                    <a:gd name="connsiteY60" fmla="*/ 478452 h 652173"/>
                    <a:gd name="connsiteX61" fmla="*/ 722116 w 1075004"/>
                    <a:gd name="connsiteY61" fmla="*/ 478453 h 652173"/>
                    <a:gd name="connsiteX62" fmla="*/ 785600 w 1075004"/>
                    <a:gd name="connsiteY62" fmla="*/ 414968 h 652173"/>
                    <a:gd name="connsiteX63" fmla="*/ 785600 w 1075004"/>
                    <a:gd name="connsiteY63" fmla="*/ 327729 h 652173"/>
                    <a:gd name="connsiteX64" fmla="*/ 893383 w 1075004"/>
                    <a:gd name="connsiteY64" fmla="*/ 437430 h 652173"/>
                    <a:gd name="connsiteX65" fmla="*/ 893383 w 1075004"/>
                    <a:gd name="connsiteY65" fmla="*/ 214743 h 652173"/>
                    <a:gd name="connsiteX66" fmla="*/ 864082 w 1075004"/>
                    <a:gd name="connsiteY66" fmla="*/ 185442 h 652173"/>
                    <a:gd name="connsiteX67" fmla="*/ 834781 w 1075004"/>
                    <a:gd name="connsiteY67" fmla="*/ 214743 h 652173"/>
                    <a:gd name="connsiteX68" fmla="*/ 834781 w 1075004"/>
                    <a:gd name="connsiteY68" fmla="*/ 437431 h 652173"/>
                    <a:gd name="connsiteX69" fmla="*/ 864082 w 1075004"/>
                    <a:gd name="connsiteY69" fmla="*/ 466732 h 652173"/>
                    <a:gd name="connsiteX70" fmla="*/ 864082 w 1075004"/>
                    <a:gd name="connsiteY70" fmla="*/ 466731 h 652173"/>
                    <a:gd name="connsiteX71" fmla="*/ 893383 w 1075004"/>
                    <a:gd name="connsiteY71" fmla="*/ 437430 h 652173"/>
                    <a:gd name="connsiteX72" fmla="*/ 984194 w 1075004"/>
                    <a:gd name="connsiteY72" fmla="*/ 425710 h 652173"/>
                    <a:gd name="connsiteX73" fmla="*/ 984193 w 1075004"/>
                    <a:gd name="connsiteY73" fmla="*/ 226463 h 652173"/>
                    <a:gd name="connsiteX74" fmla="*/ 954892 w 1075004"/>
                    <a:gd name="connsiteY74" fmla="*/ 197162 h 652173"/>
                    <a:gd name="connsiteX75" fmla="*/ 925591 w 1075004"/>
                    <a:gd name="connsiteY75" fmla="*/ 226463 h 652173"/>
                    <a:gd name="connsiteX76" fmla="*/ 925591 w 1075004"/>
                    <a:gd name="connsiteY76" fmla="*/ 425710 h 652173"/>
                    <a:gd name="connsiteX77" fmla="*/ 954892 w 1075004"/>
                    <a:gd name="connsiteY77" fmla="*/ 455011 h 652173"/>
                    <a:gd name="connsiteX78" fmla="*/ 954892 w 1075004"/>
                    <a:gd name="connsiteY78" fmla="*/ 455011 h 652173"/>
                    <a:gd name="connsiteX79" fmla="*/ 984194 w 1075004"/>
                    <a:gd name="connsiteY79" fmla="*/ 425710 h 652173"/>
                    <a:gd name="connsiteX80" fmla="*/ 1075004 w 1075004"/>
                    <a:gd name="connsiteY80" fmla="*/ 402268 h 652173"/>
                    <a:gd name="connsiteX81" fmla="*/ 1075003 w 1075004"/>
                    <a:gd name="connsiteY81" fmla="*/ 249904 h 652173"/>
                    <a:gd name="connsiteX82" fmla="*/ 1045703 w 1075004"/>
                    <a:gd name="connsiteY82" fmla="*/ 220603 h 652173"/>
                    <a:gd name="connsiteX83" fmla="*/ 1016401 w 1075004"/>
                    <a:gd name="connsiteY83" fmla="*/ 249904 h 652173"/>
                    <a:gd name="connsiteX84" fmla="*/ 1016402 w 1075004"/>
                    <a:gd name="connsiteY84" fmla="*/ 402269 h 652173"/>
                    <a:gd name="connsiteX85" fmla="*/ 1045703 w 1075004"/>
                    <a:gd name="connsiteY85" fmla="*/ 431570 h 652173"/>
                    <a:gd name="connsiteX86" fmla="*/ 1045703 w 1075004"/>
                    <a:gd name="connsiteY86" fmla="*/ 431570 h 652173"/>
                    <a:gd name="connsiteX87" fmla="*/ 1075004 w 1075004"/>
                    <a:gd name="connsiteY87" fmla="*/ 402268 h 652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075004" h="652173">
                      <a:moveTo>
                        <a:pt x="782320" y="253919"/>
                      </a:moveTo>
                      <a:cubicBezTo>
                        <a:pt x="781500" y="263286"/>
                        <a:pt x="773242" y="270215"/>
                        <a:pt x="763875" y="269396"/>
                      </a:cubicBezTo>
                      <a:cubicBezTo>
                        <a:pt x="649707" y="259408"/>
                        <a:pt x="535539" y="249420"/>
                        <a:pt x="421371" y="239431"/>
                      </a:cubicBezTo>
                      <a:lnTo>
                        <a:pt x="421370" y="253854"/>
                      </a:lnTo>
                      <a:lnTo>
                        <a:pt x="447078" y="253854"/>
                      </a:lnTo>
                      <a:cubicBezTo>
                        <a:pt x="456482" y="253853"/>
                        <a:pt x="464103" y="261476"/>
                        <a:pt x="464104" y="270880"/>
                      </a:cubicBezTo>
                      <a:lnTo>
                        <a:pt x="464104" y="270879"/>
                      </a:lnTo>
                      <a:cubicBezTo>
                        <a:pt x="464104" y="280282"/>
                        <a:pt x="456482" y="287905"/>
                        <a:pt x="447078" y="287905"/>
                      </a:cubicBezTo>
                      <a:cubicBezTo>
                        <a:pt x="438509" y="287905"/>
                        <a:pt x="429939" y="287904"/>
                        <a:pt x="421371" y="287905"/>
                      </a:cubicBezTo>
                      <a:lnTo>
                        <a:pt x="421371" y="311227"/>
                      </a:lnTo>
                      <a:lnTo>
                        <a:pt x="447078" y="311227"/>
                      </a:lnTo>
                      <a:cubicBezTo>
                        <a:pt x="456482" y="311227"/>
                        <a:pt x="464104" y="318850"/>
                        <a:pt x="464104" y="328253"/>
                      </a:cubicBezTo>
                      <a:lnTo>
                        <a:pt x="464104" y="328253"/>
                      </a:lnTo>
                      <a:cubicBezTo>
                        <a:pt x="464104" y="337655"/>
                        <a:pt x="456482" y="345278"/>
                        <a:pt x="447078" y="345278"/>
                      </a:cubicBezTo>
                      <a:cubicBezTo>
                        <a:pt x="438510" y="345278"/>
                        <a:pt x="429939" y="345278"/>
                        <a:pt x="421371" y="345279"/>
                      </a:cubicBezTo>
                      <a:lnTo>
                        <a:pt x="421371" y="368601"/>
                      </a:lnTo>
                      <a:lnTo>
                        <a:pt x="447078" y="368601"/>
                      </a:lnTo>
                      <a:cubicBezTo>
                        <a:pt x="456482" y="368601"/>
                        <a:pt x="464104" y="376223"/>
                        <a:pt x="464104" y="385627"/>
                      </a:cubicBezTo>
                      <a:lnTo>
                        <a:pt x="464104" y="385627"/>
                      </a:lnTo>
                      <a:cubicBezTo>
                        <a:pt x="464104" y="395030"/>
                        <a:pt x="456481" y="402652"/>
                        <a:pt x="447079" y="402652"/>
                      </a:cubicBezTo>
                      <a:cubicBezTo>
                        <a:pt x="438509" y="402652"/>
                        <a:pt x="429940" y="402652"/>
                        <a:pt x="421371" y="402652"/>
                      </a:cubicBezTo>
                      <a:lnTo>
                        <a:pt x="421370" y="417162"/>
                      </a:lnTo>
                      <a:lnTo>
                        <a:pt x="762267" y="381332"/>
                      </a:lnTo>
                      <a:cubicBezTo>
                        <a:pt x="771619" y="380350"/>
                        <a:pt x="779997" y="387134"/>
                        <a:pt x="780979" y="396485"/>
                      </a:cubicBezTo>
                      <a:cubicBezTo>
                        <a:pt x="781963" y="405837"/>
                        <a:pt x="775179" y="414214"/>
                        <a:pt x="765828" y="415197"/>
                      </a:cubicBezTo>
                      <a:cubicBezTo>
                        <a:pt x="649182" y="427457"/>
                        <a:pt x="532538" y="439718"/>
                        <a:pt x="415893" y="451977"/>
                      </a:cubicBezTo>
                      <a:cubicBezTo>
                        <a:pt x="406541" y="452960"/>
                        <a:pt x="398164" y="446176"/>
                        <a:pt x="397181" y="436824"/>
                      </a:cubicBezTo>
                      <a:cubicBezTo>
                        <a:pt x="396959" y="434720"/>
                        <a:pt x="397132" y="432665"/>
                        <a:pt x="398889" y="431060"/>
                      </a:cubicBezTo>
                      <a:lnTo>
                        <a:pt x="398669" y="430530"/>
                      </a:lnTo>
                      <a:lnTo>
                        <a:pt x="398669" y="402652"/>
                      </a:lnTo>
                      <a:lnTo>
                        <a:pt x="372962" y="402653"/>
                      </a:lnTo>
                      <a:cubicBezTo>
                        <a:pt x="363559" y="402653"/>
                        <a:pt x="355936" y="395031"/>
                        <a:pt x="355936" y="385627"/>
                      </a:cubicBezTo>
                      <a:cubicBezTo>
                        <a:pt x="355936" y="376224"/>
                        <a:pt x="363558" y="368601"/>
                        <a:pt x="372962" y="368601"/>
                      </a:cubicBezTo>
                      <a:lnTo>
                        <a:pt x="398669" y="368601"/>
                      </a:lnTo>
                      <a:lnTo>
                        <a:pt x="398669" y="345279"/>
                      </a:lnTo>
                      <a:lnTo>
                        <a:pt x="372962" y="345279"/>
                      </a:lnTo>
                      <a:cubicBezTo>
                        <a:pt x="363559" y="345278"/>
                        <a:pt x="355937" y="337656"/>
                        <a:pt x="355936" y="328253"/>
                      </a:cubicBezTo>
                      <a:cubicBezTo>
                        <a:pt x="355937" y="318850"/>
                        <a:pt x="363559" y="311227"/>
                        <a:pt x="372962" y="311228"/>
                      </a:cubicBezTo>
                      <a:lnTo>
                        <a:pt x="398669" y="311227"/>
                      </a:lnTo>
                      <a:lnTo>
                        <a:pt x="398669" y="287905"/>
                      </a:lnTo>
                      <a:lnTo>
                        <a:pt x="372962" y="287905"/>
                      </a:lnTo>
                      <a:cubicBezTo>
                        <a:pt x="363559" y="287905"/>
                        <a:pt x="355936" y="280283"/>
                        <a:pt x="355936" y="270880"/>
                      </a:cubicBezTo>
                      <a:cubicBezTo>
                        <a:pt x="355936" y="261476"/>
                        <a:pt x="363559" y="253854"/>
                        <a:pt x="372962" y="253854"/>
                      </a:cubicBezTo>
                      <a:lnTo>
                        <a:pt x="398669" y="253854"/>
                      </a:lnTo>
                      <a:lnTo>
                        <a:pt x="398669" y="226224"/>
                      </a:lnTo>
                      <a:cubicBezTo>
                        <a:pt x="398669" y="225699"/>
                        <a:pt x="398705" y="225182"/>
                        <a:pt x="399282" y="224745"/>
                      </a:cubicBezTo>
                      <a:lnTo>
                        <a:pt x="397875" y="220285"/>
                      </a:lnTo>
                      <a:cubicBezTo>
                        <a:pt x="398695" y="210917"/>
                        <a:pt x="406953" y="203988"/>
                        <a:pt x="416320" y="204807"/>
                      </a:cubicBezTo>
                      <a:lnTo>
                        <a:pt x="766843" y="235474"/>
                      </a:lnTo>
                      <a:cubicBezTo>
                        <a:pt x="776210" y="236294"/>
                        <a:pt x="783139" y="244551"/>
                        <a:pt x="782320" y="253919"/>
                      </a:cubicBezTo>
                      <a:close/>
                      <a:moveTo>
                        <a:pt x="787242" y="326087"/>
                      </a:moveTo>
                      <a:lnTo>
                        <a:pt x="785600" y="324445"/>
                      </a:lnTo>
                      <a:lnTo>
                        <a:pt x="785600" y="237207"/>
                      </a:lnTo>
                      <a:cubicBezTo>
                        <a:pt x="785600" y="202145"/>
                        <a:pt x="757177" y="173722"/>
                        <a:pt x="722115" y="173722"/>
                      </a:cubicBezTo>
                      <a:lnTo>
                        <a:pt x="634876" y="173722"/>
                      </a:lnTo>
                      <a:cubicBezTo>
                        <a:pt x="608805" y="147651"/>
                        <a:pt x="582735" y="121579"/>
                        <a:pt x="556664" y="95509"/>
                      </a:cubicBezTo>
                      <a:cubicBezTo>
                        <a:pt x="429319" y="-31836"/>
                        <a:pt x="222853" y="-31836"/>
                        <a:pt x="95508" y="95509"/>
                      </a:cubicBezTo>
                      <a:cubicBezTo>
                        <a:pt x="31836" y="159181"/>
                        <a:pt x="0" y="242634"/>
                        <a:pt x="0" y="326087"/>
                      </a:cubicBezTo>
                      <a:cubicBezTo>
                        <a:pt x="0" y="409540"/>
                        <a:pt x="31836" y="492992"/>
                        <a:pt x="95508" y="556665"/>
                      </a:cubicBezTo>
                      <a:cubicBezTo>
                        <a:pt x="222853" y="684010"/>
                        <a:pt x="429320" y="684010"/>
                        <a:pt x="556664" y="556665"/>
                      </a:cubicBezTo>
                      <a:lnTo>
                        <a:pt x="634877" y="478452"/>
                      </a:lnTo>
                      <a:lnTo>
                        <a:pt x="722116" y="478453"/>
                      </a:lnTo>
                      <a:cubicBezTo>
                        <a:pt x="757178" y="478452"/>
                        <a:pt x="785600" y="450029"/>
                        <a:pt x="785600" y="414968"/>
                      </a:cubicBezTo>
                      <a:lnTo>
                        <a:pt x="785600" y="327729"/>
                      </a:lnTo>
                      <a:close/>
                      <a:moveTo>
                        <a:pt x="893383" y="437430"/>
                      </a:moveTo>
                      <a:lnTo>
                        <a:pt x="893383" y="214743"/>
                      </a:lnTo>
                      <a:cubicBezTo>
                        <a:pt x="893383" y="198561"/>
                        <a:pt x="880265" y="185442"/>
                        <a:pt x="864082" y="185442"/>
                      </a:cubicBezTo>
                      <a:cubicBezTo>
                        <a:pt x="847899" y="185442"/>
                        <a:pt x="834781" y="198561"/>
                        <a:pt x="834781" y="214743"/>
                      </a:cubicBezTo>
                      <a:lnTo>
                        <a:pt x="834781" y="437431"/>
                      </a:lnTo>
                      <a:cubicBezTo>
                        <a:pt x="834781" y="453613"/>
                        <a:pt x="847900" y="466732"/>
                        <a:pt x="864082" y="466732"/>
                      </a:cubicBezTo>
                      <a:lnTo>
                        <a:pt x="864082" y="466731"/>
                      </a:lnTo>
                      <a:cubicBezTo>
                        <a:pt x="880265" y="466731"/>
                        <a:pt x="893383" y="453613"/>
                        <a:pt x="893383" y="437430"/>
                      </a:cubicBezTo>
                      <a:close/>
                      <a:moveTo>
                        <a:pt x="984194" y="425710"/>
                      </a:moveTo>
                      <a:lnTo>
                        <a:pt x="984193" y="226463"/>
                      </a:lnTo>
                      <a:cubicBezTo>
                        <a:pt x="984193" y="210281"/>
                        <a:pt x="971075" y="197163"/>
                        <a:pt x="954892" y="197162"/>
                      </a:cubicBezTo>
                      <a:cubicBezTo>
                        <a:pt x="938710" y="197163"/>
                        <a:pt x="925591" y="210281"/>
                        <a:pt x="925591" y="226463"/>
                      </a:cubicBezTo>
                      <a:lnTo>
                        <a:pt x="925591" y="425710"/>
                      </a:lnTo>
                      <a:cubicBezTo>
                        <a:pt x="925591" y="441893"/>
                        <a:pt x="938710" y="455011"/>
                        <a:pt x="954892" y="455011"/>
                      </a:cubicBezTo>
                      <a:lnTo>
                        <a:pt x="954892" y="455011"/>
                      </a:lnTo>
                      <a:cubicBezTo>
                        <a:pt x="971075" y="455011"/>
                        <a:pt x="984194" y="441892"/>
                        <a:pt x="984194" y="425710"/>
                      </a:cubicBezTo>
                      <a:close/>
                      <a:moveTo>
                        <a:pt x="1075004" y="402268"/>
                      </a:moveTo>
                      <a:lnTo>
                        <a:pt x="1075003" y="249904"/>
                      </a:lnTo>
                      <a:cubicBezTo>
                        <a:pt x="1075003" y="233721"/>
                        <a:pt x="1061885" y="220603"/>
                        <a:pt x="1045703" y="220603"/>
                      </a:cubicBezTo>
                      <a:cubicBezTo>
                        <a:pt x="1029520" y="220603"/>
                        <a:pt x="1016401" y="233721"/>
                        <a:pt x="1016401" y="249904"/>
                      </a:cubicBezTo>
                      <a:lnTo>
                        <a:pt x="1016402" y="402269"/>
                      </a:lnTo>
                      <a:cubicBezTo>
                        <a:pt x="1016402" y="418451"/>
                        <a:pt x="1029520" y="431570"/>
                        <a:pt x="1045703" y="431570"/>
                      </a:cubicBezTo>
                      <a:lnTo>
                        <a:pt x="1045703" y="431570"/>
                      </a:lnTo>
                      <a:cubicBezTo>
                        <a:pt x="1061885" y="431570"/>
                        <a:pt x="1075004" y="418451"/>
                        <a:pt x="1075004" y="40226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D85EB7CD-297D-40E2-89CE-B48F58A1F85B}"/>
                </a:ext>
              </a:extLst>
            </p:cNvPr>
            <p:cNvGrpSpPr/>
            <p:nvPr/>
          </p:nvGrpSpPr>
          <p:grpSpPr>
            <a:xfrm rot="10800000">
              <a:off x="6905133" y="4982360"/>
              <a:ext cx="1525571" cy="1882165"/>
              <a:chOff x="1591607" y="-20084"/>
              <a:chExt cx="3113463" cy="5507649"/>
            </a:xfrm>
          </p:grpSpPr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CF3EFE1E-C128-492B-9D45-13E9293A5586}"/>
                  </a:ext>
                </a:extLst>
              </p:cNvPr>
              <p:cNvGrpSpPr/>
              <p:nvPr/>
            </p:nvGrpSpPr>
            <p:grpSpPr>
              <a:xfrm>
                <a:off x="3942094" y="-1847"/>
                <a:ext cx="762976" cy="3863294"/>
                <a:chOff x="3942094" y="-1847"/>
                <a:chExt cx="762976" cy="3863294"/>
              </a:xfrm>
              <a:solidFill>
                <a:schemeClr val="accent2"/>
              </a:solidFill>
            </p:grpSpPr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F1EAD53A-EDE3-47A5-9B15-53157F73C7AB}"/>
                    </a:ext>
                  </a:extLst>
                </p:cNvPr>
                <p:cNvSpPr/>
                <p:nvPr/>
              </p:nvSpPr>
              <p:spPr>
                <a:xfrm>
                  <a:off x="4288244" y="-1847"/>
                  <a:ext cx="72000" cy="265176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5BEFBFA9-4086-49EA-9449-864EAC150310}"/>
                    </a:ext>
                  </a:extLst>
                </p:cNvPr>
                <p:cNvSpPr/>
                <p:nvPr/>
              </p:nvSpPr>
              <p:spPr>
                <a:xfrm rot="5400000" flipH="1">
                  <a:off x="3694759" y="2851136"/>
                  <a:ext cx="1257646" cy="762976"/>
                </a:xfrm>
                <a:custGeom>
                  <a:avLst/>
                  <a:gdLst>
                    <a:gd name="connsiteX0" fmla="*/ 782320 w 1075004"/>
                    <a:gd name="connsiteY0" fmla="*/ 253919 h 652173"/>
                    <a:gd name="connsiteX1" fmla="*/ 763875 w 1075004"/>
                    <a:gd name="connsiteY1" fmla="*/ 269396 h 652173"/>
                    <a:gd name="connsiteX2" fmla="*/ 421371 w 1075004"/>
                    <a:gd name="connsiteY2" fmla="*/ 239431 h 652173"/>
                    <a:gd name="connsiteX3" fmla="*/ 421370 w 1075004"/>
                    <a:gd name="connsiteY3" fmla="*/ 253854 h 652173"/>
                    <a:gd name="connsiteX4" fmla="*/ 447078 w 1075004"/>
                    <a:gd name="connsiteY4" fmla="*/ 253854 h 652173"/>
                    <a:gd name="connsiteX5" fmla="*/ 464104 w 1075004"/>
                    <a:gd name="connsiteY5" fmla="*/ 270880 h 652173"/>
                    <a:gd name="connsiteX6" fmla="*/ 464104 w 1075004"/>
                    <a:gd name="connsiteY6" fmla="*/ 270879 h 652173"/>
                    <a:gd name="connsiteX7" fmla="*/ 447079 w 1075004"/>
                    <a:gd name="connsiteY7" fmla="*/ 287905 h 652173"/>
                    <a:gd name="connsiteX8" fmla="*/ 421371 w 1075004"/>
                    <a:gd name="connsiteY8" fmla="*/ 287905 h 652173"/>
                    <a:gd name="connsiteX9" fmla="*/ 421371 w 1075004"/>
                    <a:gd name="connsiteY9" fmla="*/ 311227 h 652173"/>
                    <a:gd name="connsiteX10" fmla="*/ 447078 w 1075004"/>
                    <a:gd name="connsiteY10" fmla="*/ 311227 h 652173"/>
                    <a:gd name="connsiteX11" fmla="*/ 464104 w 1075004"/>
                    <a:gd name="connsiteY11" fmla="*/ 328253 h 652173"/>
                    <a:gd name="connsiteX12" fmla="*/ 464104 w 1075004"/>
                    <a:gd name="connsiteY12" fmla="*/ 328253 h 652173"/>
                    <a:gd name="connsiteX13" fmla="*/ 447079 w 1075004"/>
                    <a:gd name="connsiteY13" fmla="*/ 345279 h 652173"/>
                    <a:gd name="connsiteX14" fmla="*/ 421371 w 1075004"/>
                    <a:gd name="connsiteY14" fmla="*/ 345279 h 652173"/>
                    <a:gd name="connsiteX15" fmla="*/ 421371 w 1075004"/>
                    <a:gd name="connsiteY15" fmla="*/ 368601 h 652173"/>
                    <a:gd name="connsiteX16" fmla="*/ 447078 w 1075004"/>
                    <a:gd name="connsiteY16" fmla="*/ 368601 h 652173"/>
                    <a:gd name="connsiteX17" fmla="*/ 464104 w 1075004"/>
                    <a:gd name="connsiteY17" fmla="*/ 385627 h 652173"/>
                    <a:gd name="connsiteX18" fmla="*/ 464104 w 1075004"/>
                    <a:gd name="connsiteY18" fmla="*/ 385627 h 652173"/>
                    <a:gd name="connsiteX19" fmla="*/ 447079 w 1075004"/>
                    <a:gd name="connsiteY19" fmla="*/ 402653 h 652173"/>
                    <a:gd name="connsiteX20" fmla="*/ 421371 w 1075004"/>
                    <a:gd name="connsiteY20" fmla="*/ 402653 h 652173"/>
                    <a:gd name="connsiteX21" fmla="*/ 421370 w 1075004"/>
                    <a:gd name="connsiteY21" fmla="*/ 417162 h 652173"/>
                    <a:gd name="connsiteX22" fmla="*/ 762268 w 1075004"/>
                    <a:gd name="connsiteY22" fmla="*/ 381333 h 652173"/>
                    <a:gd name="connsiteX23" fmla="*/ 780980 w 1075004"/>
                    <a:gd name="connsiteY23" fmla="*/ 396486 h 652173"/>
                    <a:gd name="connsiteX24" fmla="*/ 765828 w 1075004"/>
                    <a:gd name="connsiteY24" fmla="*/ 415197 h 652173"/>
                    <a:gd name="connsiteX25" fmla="*/ 415893 w 1075004"/>
                    <a:gd name="connsiteY25" fmla="*/ 451977 h 652173"/>
                    <a:gd name="connsiteX26" fmla="*/ 397181 w 1075004"/>
                    <a:gd name="connsiteY26" fmla="*/ 436824 h 652173"/>
                    <a:gd name="connsiteX27" fmla="*/ 398889 w 1075004"/>
                    <a:gd name="connsiteY27" fmla="*/ 431060 h 652173"/>
                    <a:gd name="connsiteX28" fmla="*/ 398669 w 1075004"/>
                    <a:gd name="connsiteY28" fmla="*/ 430531 h 652173"/>
                    <a:gd name="connsiteX29" fmla="*/ 398669 w 1075004"/>
                    <a:gd name="connsiteY29" fmla="*/ 402653 h 652173"/>
                    <a:gd name="connsiteX30" fmla="*/ 372962 w 1075004"/>
                    <a:gd name="connsiteY30" fmla="*/ 402653 h 652173"/>
                    <a:gd name="connsiteX31" fmla="*/ 355936 w 1075004"/>
                    <a:gd name="connsiteY31" fmla="*/ 385627 h 652173"/>
                    <a:gd name="connsiteX32" fmla="*/ 372962 w 1075004"/>
                    <a:gd name="connsiteY32" fmla="*/ 368601 h 652173"/>
                    <a:gd name="connsiteX33" fmla="*/ 398669 w 1075004"/>
                    <a:gd name="connsiteY33" fmla="*/ 368601 h 652173"/>
                    <a:gd name="connsiteX34" fmla="*/ 398670 w 1075004"/>
                    <a:gd name="connsiteY34" fmla="*/ 345279 h 652173"/>
                    <a:gd name="connsiteX35" fmla="*/ 372962 w 1075004"/>
                    <a:gd name="connsiteY35" fmla="*/ 345279 h 652173"/>
                    <a:gd name="connsiteX36" fmla="*/ 355936 w 1075004"/>
                    <a:gd name="connsiteY36" fmla="*/ 328253 h 652173"/>
                    <a:gd name="connsiteX37" fmla="*/ 372962 w 1075004"/>
                    <a:gd name="connsiteY37" fmla="*/ 311228 h 652173"/>
                    <a:gd name="connsiteX38" fmla="*/ 398669 w 1075004"/>
                    <a:gd name="connsiteY38" fmla="*/ 311227 h 652173"/>
                    <a:gd name="connsiteX39" fmla="*/ 398669 w 1075004"/>
                    <a:gd name="connsiteY39" fmla="*/ 287905 h 652173"/>
                    <a:gd name="connsiteX40" fmla="*/ 372962 w 1075004"/>
                    <a:gd name="connsiteY40" fmla="*/ 287905 h 652173"/>
                    <a:gd name="connsiteX41" fmla="*/ 355936 w 1075004"/>
                    <a:gd name="connsiteY41" fmla="*/ 270880 h 652173"/>
                    <a:gd name="connsiteX42" fmla="*/ 372962 w 1075004"/>
                    <a:gd name="connsiteY42" fmla="*/ 253854 h 652173"/>
                    <a:gd name="connsiteX43" fmla="*/ 398670 w 1075004"/>
                    <a:gd name="connsiteY43" fmla="*/ 253854 h 652173"/>
                    <a:gd name="connsiteX44" fmla="*/ 398670 w 1075004"/>
                    <a:gd name="connsiteY44" fmla="*/ 226224 h 652173"/>
                    <a:gd name="connsiteX45" fmla="*/ 399282 w 1075004"/>
                    <a:gd name="connsiteY45" fmla="*/ 224745 h 652173"/>
                    <a:gd name="connsiteX46" fmla="*/ 397876 w 1075004"/>
                    <a:gd name="connsiteY46" fmla="*/ 220285 h 652173"/>
                    <a:gd name="connsiteX47" fmla="*/ 416321 w 1075004"/>
                    <a:gd name="connsiteY47" fmla="*/ 204807 h 652173"/>
                    <a:gd name="connsiteX48" fmla="*/ 766843 w 1075004"/>
                    <a:gd name="connsiteY48" fmla="*/ 235474 h 652173"/>
                    <a:gd name="connsiteX49" fmla="*/ 782320 w 1075004"/>
                    <a:gd name="connsiteY49" fmla="*/ 253919 h 652173"/>
                    <a:gd name="connsiteX50" fmla="*/ 787242 w 1075004"/>
                    <a:gd name="connsiteY50" fmla="*/ 326087 h 652173"/>
                    <a:gd name="connsiteX51" fmla="*/ 785600 w 1075004"/>
                    <a:gd name="connsiteY51" fmla="*/ 324445 h 652173"/>
                    <a:gd name="connsiteX52" fmla="*/ 785600 w 1075004"/>
                    <a:gd name="connsiteY52" fmla="*/ 237207 h 652173"/>
                    <a:gd name="connsiteX53" fmla="*/ 722116 w 1075004"/>
                    <a:gd name="connsiteY53" fmla="*/ 173722 h 652173"/>
                    <a:gd name="connsiteX54" fmla="*/ 634876 w 1075004"/>
                    <a:gd name="connsiteY54" fmla="*/ 173722 h 652173"/>
                    <a:gd name="connsiteX55" fmla="*/ 556664 w 1075004"/>
                    <a:gd name="connsiteY55" fmla="*/ 95509 h 652173"/>
                    <a:gd name="connsiteX56" fmla="*/ 95508 w 1075004"/>
                    <a:gd name="connsiteY56" fmla="*/ 95509 h 652173"/>
                    <a:gd name="connsiteX57" fmla="*/ 0 w 1075004"/>
                    <a:gd name="connsiteY57" fmla="*/ 326087 h 652173"/>
                    <a:gd name="connsiteX58" fmla="*/ 95508 w 1075004"/>
                    <a:gd name="connsiteY58" fmla="*/ 556665 h 652173"/>
                    <a:gd name="connsiteX59" fmla="*/ 556665 w 1075004"/>
                    <a:gd name="connsiteY59" fmla="*/ 556665 h 652173"/>
                    <a:gd name="connsiteX60" fmla="*/ 634877 w 1075004"/>
                    <a:gd name="connsiteY60" fmla="*/ 478452 h 652173"/>
                    <a:gd name="connsiteX61" fmla="*/ 722116 w 1075004"/>
                    <a:gd name="connsiteY61" fmla="*/ 478453 h 652173"/>
                    <a:gd name="connsiteX62" fmla="*/ 785600 w 1075004"/>
                    <a:gd name="connsiteY62" fmla="*/ 414968 h 652173"/>
                    <a:gd name="connsiteX63" fmla="*/ 785600 w 1075004"/>
                    <a:gd name="connsiteY63" fmla="*/ 327729 h 652173"/>
                    <a:gd name="connsiteX64" fmla="*/ 893383 w 1075004"/>
                    <a:gd name="connsiteY64" fmla="*/ 437430 h 652173"/>
                    <a:gd name="connsiteX65" fmla="*/ 893383 w 1075004"/>
                    <a:gd name="connsiteY65" fmla="*/ 214743 h 652173"/>
                    <a:gd name="connsiteX66" fmla="*/ 864082 w 1075004"/>
                    <a:gd name="connsiteY66" fmla="*/ 185442 h 652173"/>
                    <a:gd name="connsiteX67" fmla="*/ 834781 w 1075004"/>
                    <a:gd name="connsiteY67" fmla="*/ 214743 h 652173"/>
                    <a:gd name="connsiteX68" fmla="*/ 834781 w 1075004"/>
                    <a:gd name="connsiteY68" fmla="*/ 437431 h 652173"/>
                    <a:gd name="connsiteX69" fmla="*/ 864082 w 1075004"/>
                    <a:gd name="connsiteY69" fmla="*/ 466732 h 652173"/>
                    <a:gd name="connsiteX70" fmla="*/ 864082 w 1075004"/>
                    <a:gd name="connsiteY70" fmla="*/ 466731 h 652173"/>
                    <a:gd name="connsiteX71" fmla="*/ 893383 w 1075004"/>
                    <a:gd name="connsiteY71" fmla="*/ 437430 h 652173"/>
                    <a:gd name="connsiteX72" fmla="*/ 984194 w 1075004"/>
                    <a:gd name="connsiteY72" fmla="*/ 425710 h 652173"/>
                    <a:gd name="connsiteX73" fmla="*/ 984193 w 1075004"/>
                    <a:gd name="connsiteY73" fmla="*/ 226464 h 652173"/>
                    <a:gd name="connsiteX74" fmla="*/ 954893 w 1075004"/>
                    <a:gd name="connsiteY74" fmla="*/ 197162 h 652173"/>
                    <a:gd name="connsiteX75" fmla="*/ 925591 w 1075004"/>
                    <a:gd name="connsiteY75" fmla="*/ 226464 h 652173"/>
                    <a:gd name="connsiteX76" fmla="*/ 925591 w 1075004"/>
                    <a:gd name="connsiteY76" fmla="*/ 425710 h 652173"/>
                    <a:gd name="connsiteX77" fmla="*/ 954893 w 1075004"/>
                    <a:gd name="connsiteY77" fmla="*/ 455012 h 652173"/>
                    <a:gd name="connsiteX78" fmla="*/ 954893 w 1075004"/>
                    <a:gd name="connsiteY78" fmla="*/ 455011 h 652173"/>
                    <a:gd name="connsiteX79" fmla="*/ 984194 w 1075004"/>
                    <a:gd name="connsiteY79" fmla="*/ 425710 h 652173"/>
                    <a:gd name="connsiteX80" fmla="*/ 1075004 w 1075004"/>
                    <a:gd name="connsiteY80" fmla="*/ 402269 h 652173"/>
                    <a:gd name="connsiteX81" fmla="*/ 1075004 w 1075004"/>
                    <a:gd name="connsiteY81" fmla="*/ 249904 h 652173"/>
                    <a:gd name="connsiteX82" fmla="*/ 1045703 w 1075004"/>
                    <a:gd name="connsiteY82" fmla="*/ 220603 h 652173"/>
                    <a:gd name="connsiteX83" fmla="*/ 1016402 w 1075004"/>
                    <a:gd name="connsiteY83" fmla="*/ 249904 h 652173"/>
                    <a:gd name="connsiteX84" fmla="*/ 1016402 w 1075004"/>
                    <a:gd name="connsiteY84" fmla="*/ 402269 h 652173"/>
                    <a:gd name="connsiteX85" fmla="*/ 1045703 w 1075004"/>
                    <a:gd name="connsiteY85" fmla="*/ 431570 h 652173"/>
                    <a:gd name="connsiteX86" fmla="*/ 1045703 w 1075004"/>
                    <a:gd name="connsiteY86" fmla="*/ 431570 h 652173"/>
                    <a:gd name="connsiteX87" fmla="*/ 1075004 w 1075004"/>
                    <a:gd name="connsiteY87" fmla="*/ 402269 h 652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075004" h="652173">
                      <a:moveTo>
                        <a:pt x="782320" y="253919"/>
                      </a:moveTo>
                      <a:cubicBezTo>
                        <a:pt x="781500" y="263286"/>
                        <a:pt x="773242" y="270216"/>
                        <a:pt x="763875" y="269396"/>
                      </a:cubicBezTo>
                      <a:cubicBezTo>
                        <a:pt x="649707" y="259408"/>
                        <a:pt x="535539" y="249420"/>
                        <a:pt x="421371" y="239431"/>
                      </a:cubicBezTo>
                      <a:lnTo>
                        <a:pt x="421370" y="253854"/>
                      </a:lnTo>
                      <a:lnTo>
                        <a:pt x="447078" y="253854"/>
                      </a:lnTo>
                      <a:cubicBezTo>
                        <a:pt x="456482" y="253853"/>
                        <a:pt x="464104" y="261477"/>
                        <a:pt x="464104" y="270880"/>
                      </a:cubicBezTo>
                      <a:lnTo>
                        <a:pt x="464104" y="270879"/>
                      </a:lnTo>
                      <a:cubicBezTo>
                        <a:pt x="464104" y="280282"/>
                        <a:pt x="456482" y="287905"/>
                        <a:pt x="447079" y="287905"/>
                      </a:cubicBezTo>
                      <a:cubicBezTo>
                        <a:pt x="438509" y="287905"/>
                        <a:pt x="429940" y="287905"/>
                        <a:pt x="421371" y="287905"/>
                      </a:cubicBezTo>
                      <a:lnTo>
                        <a:pt x="421371" y="311227"/>
                      </a:lnTo>
                      <a:lnTo>
                        <a:pt x="447078" y="311227"/>
                      </a:lnTo>
                      <a:cubicBezTo>
                        <a:pt x="456482" y="311227"/>
                        <a:pt x="464104" y="318850"/>
                        <a:pt x="464104" y="328253"/>
                      </a:cubicBezTo>
                      <a:lnTo>
                        <a:pt x="464104" y="328253"/>
                      </a:lnTo>
                      <a:cubicBezTo>
                        <a:pt x="464104" y="337655"/>
                        <a:pt x="456482" y="345279"/>
                        <a:pt x="447079" y="345279"/>
                      </a:cubicBezTo>
                      <a:cubicBezTo>
                        <a:pt x="438510" y="345279"/>
                        <a:pt x="429940" y="345279"/>
                        <a:pt x="421371" y="345279"/>
                      </a:cubicBezTo>
                      <a:lnTo>
                        <a:pt x="421371" y="368601"/>
                      </a:lnTo>
                      <a:lnTo>
                        <a:pt x="447078" y="368601"/>
                      </a:lnTo>
                      <a:cubicBezTo>
                        <a:pt x="456482" y="368601"/>
                        <a:pt x="464104" y="376224"/>
                        <a:pt x="464104" y="385627"/>
                      </a:cubicBezTo>
                      <a:lnTo>
                        <a:pt x="464104" y="385627"/>
                      </a:lnTo>
                      <a:cubicBezTo>
                        <a:pt x="464104" y="395030"/>
                        <a:pt x="456481" y="402652"/>
                        <a:pt x="447079" y="402653"/>
                      </a:cubicBezTo>
                      <a:cubicBezTo>
                        <a:pt x="438509" y="402653"/>
                        <a:pt x="429940" y="402652"/>
                        <a:pt x="421371" y="402653"/>
                      </a:cubicBezTo>
                      <a:lnTo>
                        <a:pt x="421370" y="417162"/>
                      </a:lnTo>
                      <a:lnTo>
                        <a:pt x="762268" y="381333"/>
                      </a:lnTo>
                      <a:cubicBezTo>
                        <a:pt x="771619" y="380350"/>
                        <a:pt x="779997" y="387134"/>
                        <a:pt x="780980" y="396486"/>
                      </a:cubicBezTo>
                      <a:cubicBezTo>
                        <a:pt x="781963" y="405837"/>
                        <a:pt x="775179" y="414214"/>
                        <a:pt x="765828" y="415197"/>
                      </a:cubicBezTo>
                      <a:cubicBezTo>
                        <a:pt x="649182" y="427457"/>
                        <a:pt x="532538" y="439718"/>
                        <a:pt x="415893" y="451977"/>
                      </a:cubicBezTo>
                      <a:cubicBezTo>
                        <a:pt x="406541" y="452960"/>
                        <a:pt x="398164" y="446176"/>
                        <a:pt x="397181" y="436824"/>
                      </a:cubicBezTo>
                      <a:cubicBezTo>
                        <a:pt x="396959" y="434720"/>
                        <a:pt x="397132" y="432665"/>
                        <a:pt x="398889" y="431060"/>
                      </a:cubicBezTo>
                      <a:lnTo>
                        <a:pt x="398669" y="430531"/>
                      </a:lnTo>
                      <a:lnTo>
                        <a:pt x="398669" y="402653"/>
                      </a:lnTo>
                      <a:lnTo>
                        <a:pt x="372962" y="402653"/>
                      </a:lnTo>
                      <a:cubicBezTo>
                        <a:pt x="363559" y="402653"/>
                        <a:pt x="355936" y="395031"/>
                        <a:pt x="355936" y="385627"/>
                      </a:cubicBezTo>
                      <a:cubicBezTo>
                        <a:pt x="355936" y="376224"/>
                        <a:pt x="363559" y="368601"/>
                        <a:pt x="372962" y="368601"/>
                      </a:cubicBezTo>
                      <a:lnTo>
                        <a:pt x="398669" y="368601"/>
                      </a:lnTo>
                      <a:lnTo>
                        <a:pt x="398670" y="345279"/>
                      </a:lnTo>
                      <a:lnTo>
                        <a:pt x="372962" y="345279"/>
                      </a:lnTo>
                      <a:cubicBezTo>
                        <a:pt x="363559" y="345279"/>
                        <a:pt x="355937" y="337656"/>
                        <a:pt x="355936" y="328253"/>
                      </a:cubicBezTo>
                      <a:cubicBezTo>
                        <a:pt x="355937" y="318850"/>
                        <a:pt x="363559" y="311227"/>
                        <a:pt x="372962" y="311228"/>
                      </a:cubicBezTo>
                      <a:lnTo>
                        <a:pt x="398669" y="311227"/>
                      </a:lnTo>
                      <a:lnTo>
                        <a:pt x="398669" y="287905"/>
                      </a:lnTo>
                      <a:lnTo>
                        <a:pt x="372962" y="287905"/>
                      </a:lnTo>
                      <a:cubicBezTo>
                        <a:pt x="363559" y="287905"/>
                        <a:pt x="355936" y="280283"/>
                        <a:pt x="355936" y="270880"/>
                      </a:cubicBezTo>
                      <a:cubicBezTo>
                        <a:pt x="355936" y="261477"/>
                        <a:pt x="363559" y="253854"/>
                        <a:pt x="372962" y="253854"/>
                      </a:cubicBezTo>
                      <a:lnTo>
                        <a:pt x="398670" y="253854"/>
                      </a:lnTo>
                      <a:lnTo>
                        <a:pt x="398670" y="226224"/>
                      </a:lnTo>
                      <a:cubicBezTo>
                        <a:pt x="398670" y="225699"/>
                        <a:pt x="398705" y="225182"/>
                        <a:pt x="399282" y="224745"/>
                      </a:cubicBezTo>
                      <a:lnTo>
                        <a:pt x="397876" y="220285"/>
                      </a:lnTo>
                      <a:cubicBezTo>
                        <a:pt x="398695" y="210917"/>
                        <a:pt x="406953" y="203988"/>
                        <a:pt x="416321" y="204807"/>
                      </a:cubicBezTo>
                      <a:lnTo>
                        <a:pt x="766843" y="235474"/>
                      </a:lnTo>
                      <a:cubicBezTo>
                        <a:pt x="776210" y="236294"/>
                        <a:pt x="783140" y="244551"/>
                        <a:pt x="782320" y="253919"/>
                      </a:cubicBezTo>
                      <a:close/>
                      <a:moveTo>
                        <a:pt x="787242" y="326087"/>
                      </a:moveTo>
                      <a:lnTo>
                        <a:pt x="785600" y="324445"/>
                      </a:lnTo>
                      <a:lnTo>
                        <a:pt x="785600" y="237207"/>
                      </a:lnTo>
                      <a:cubicBezTo>
                        <a:pt x="785600" y="202145"/>
                        <a:pt x="757177" y="173722"/>
                        <a:pt x="722116" y="173722"/>
                      </a:cubicBezTo>
                      <a:lnTo>
                        <a:pt x="634876" y="173722"/>
                      </a:lnTo>
                      <a:cubicBezTo>
                        <a:pt x="608806" y="147651"/>
                        <a:pt x="582735" y="121579"/>
                        <a:pt x="556664" y="95509"/>
                      </a:cubicBezTo>
                      <a:cubicBezTo>
                        <a:pt x="429319" y="-31836"/>
                        <a:pt x="222853" y="-31836"/>
                        <a:pt x="95508" y="95509"/>
                      </a:cubicBezTo>
                      <a:cubicBezTo>
                        <a:pt x="31836" y="159181"/>
                        <a:pt x="0" y="242634"/>
                        <a:pt x="0" y="326087"/>
                      </a:cubicBezTo>
                      <a:cubicBezTo>
                        <a:pt x="0" y="409540"/>
                        <a:pt x="31836" y="492992"/>
                        <a:pt x="95508" y="556665"/>
                      </a:cubicBezTo>
                      <a:cubicBezTo>
                        <a:pt x="222853" y="684010"/>
                        <a:pt x="429320" y="684010"/>
                        <a:pt x="556665" y="556665"/>
                      </a:cubicBezTo>
                      <a:lnTo>
                        <a:pt x="634877" y="478452"/>
                      </a:lnTo>
                      <a:lnTo>
                        <a:pt x="722116" y="478453"/>
                      </a:lnTo>
                      <a:cubicBezTo>
                        <a:pt x="757178" y="478452"/>
                        <a:pt x="785600" y="450030"/>
                        <a:pt x="785600" y="414968"/>
                      </a:cubicBezTo>
                      <a:lnTo>
                        <a:pt x="785600" y="327729"/>
                      </a:lnTo>
                      <a:close/>
                      <a:moveTo>
                        <a:pt x="893383" y="437430"/>
                      </a:moveTo>
                      <a:lnTo>
                        <a:pt x="893383" y="214743"/>
                      </a:lnTo>
                      <a:cubicBezTo>
                        <a:pt x="893383" y="198561"/>
                        <a:pt x="880265" y="185442"/>
                        <a:pt x="864082" y="185442"/>
                      </a:cubicBezTo>
                      <a:cubicBezTo>
                        <a:pt x="847900" y="185442"/>
                        <a:pt x="834781" y="198561"/>
                        <a:pt x="834781" y="214743"/>
                      </a:cubicBezTo>
                      <a:lnTo>
                        <a:pt x="834781" y="437431"/>
                      </a:lnTo>
                      <a:cubicBezTo>
                        <a:pt x="834781" y="453613"/>
                        <a:pt x="847900" y="466732"/>
                        <a:pt x="864082" y="466732"/>
                      </a:cubicBezTo>
                      <a:lnTo>
                        <a:pt x="864082" y="466731"/>
                      </a:lnTo>
                      <a:cubicBezTo>
                        <a:pt x="880265" y="466731"/>
                        <a:pt x="893383" y="453613"/>
                        <a:pt x="893383" y="437430"/>
                      </a:cubicBezTo>
                      <a:close/>
                      <a:moveTo>
                        <a:pt x="984194" y="425710"/>
                      </a:moveTo>
                      <a:lnTo>
                        <a:pt x="984193" y="226464"/>
                      </a:lnTo>
                      <a:cubicBezTo>
                        <a:pt x="984193" y="210281"/>
                        <a:pt x="971075" y="197163"/>
                        <a:pt x="954893" y="197162"/>
                      </a:cubicBezTo>
                      <a:cubicBezTo>
                        <a:pt x="938710" y="197163"/>
                        <a:pt x="925591" y="210281"/>
                        <a:pt x="925591" y="226464"/>
                      </a:cubicBezTo>
                      <a:lnTo>
                        <a:pt x="925591" y="425710"/>
                      </a:lnTo>
                      <a:cubicBezTo>
                        <a:pt x="925591" y="441893"/>
                        <a:pt x="938710" y="455012"/>
                        <a:pt x="954893" y="455012"/>
                      </a:cubicBezTo>
                      <a:lnTo>
                        <a:pt x="954893" y="455011"/>
                      </a:lnTo>
                      <a:cubicBezTo>
                        <a:pt x="971075" y="455011"/>
                        <a:pt x="984194" y="441892"/>
                        <a:pt x="984194" y="425710"/>
                      </a:cubicBezTo>
                      <a:close/>
                      <a:moveTo>
                        <a:pt x="1075004" y="402269"/>
                      </a:moveTo>
                      <a:lnTo>
                        <a:pt x="1075004" y="249904"/>
                      </a:lnTo>
                      <a:cubicBezTo>
                        <a:pt x="1075004" y="233721"/>
                        <a:pt x="1061885" y="220603"/>
                        <a:pt x="1045703" y="220603"/>
                      </a:cubicBezTo>
                      <a:cubicBezTo>
                        <a:pt x="1029520" y="220603"/>
                        <a:pt x="1016402" y="233721"/>
                        <a:pt x="1016402" y="249904"/>
                      </a:cubicBezTo>
                      <a:lnTo>
                        <a:pt x="1016402" y="402269"/>
                      </a:lnTo>
                      <a:cubicBezTo>
                        <a:pt x="1016402" y="418452"/>
                        <a:pt x="1029520" y="431570"/>
                        <a:pt x="1045703" y="431570"/>
                      </a:cubicBezTo>
                      <a:lnTo>
                        <a:pt x="1045703" y="431570"/>
                      </a:lnTo>
                      <a:cubicBezTo>
                        <a:pt x="1061885" y="431570"/>
                        <a:pt x="1075004" y="418451"/>
                        <a:pt x="1075004" y="4022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7193FA31-7284-4ED3-AD57-A5B51B054760}"/>
                  </a:ext>
                </a:extLst>
              </p:cNvPr>
              <p:cNvGrpSpPr/>
              <p:nvPr/>
            </p:nvGrpSpPr>
            <p:grpSpPr>
              <a:xfrm>
                <a:off x="3158599" y="-1847"/>
                <a:ext cx="762976" cy="2936601"/>
                <a:chOff x="3158599" y="-1847"/>
                <a:chExt cx="762976" cy="2936601"/>
              </a:xfrm>
              <a:solidFill>
                <a:schemeClr val="accent4"/>
              </a:solidFill>
            </p:grpSpPr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A2BD4053-8D3C-470A-8069-4D82FD44BA40}"/>
                    </a:ext>
                  </a:extLst>
                </p:cNvPr>
                <p:cNvSpPr/>
                <p:nvPr/>
              </p:nvSpPr>
              <p:spPr>
                <a:xfrm>
                  <a:off x="3501625" y="-1847"/>
                  <a:ext cx="72000" cy="173736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1F1FF802-2FE8-46D2-8ACB-FD59C8EB763B}"/>
                    </a:ext>
                  </a:extLst>
                </p:cNvPr>
                <p:cNvSpPr/>
                <p:nvPr/>
              </p:nvSpPr>
              <p:spPr>
                <a:xfrm rot="5400000" flipH="1">
                  <a:off x="2911264" y="1924443"/>
                  <a:ext cx="1257646" cy="762976"/>
                </a:xfrm>
                <a:custGeom>
                  <a:avLst/>
                  <a:gdLst>
                    <a:gd name="connsiteX0" fmla="*/ 782320 w 1075004"/>
                    <a:gd name="connsiteY0" fmla="*/ 253919 h 652173"/>
                    <a:gd name="connsiteX1" fmla="*/ 763875 w 1075004"/>
                    <a:gd name="connsiteY1" fmla="*/ 269396 h 652173"/>
                    <a:gd name="connsiteX2" fmla="*/ 421371 w 1075004"/>
                    <a:gd name="connsiteY2" fmla="*/ 239431 h 652173"/>
                    <a:gd name="connsiteX3" fmla="*/ 421370 w 1075004"/>
                    <a:gd name="connsiteY3" fmla="*/ 253854 h 652173"/>
                    <a:gd name="connsiteX4" fmla="*/ 447078 w 1075004"/>
                    <a:gd name="connsiteY4" fmla="*/ 253854 h 652173"/>
                    <a:gd name="connsiteX5" fmla="*/ 464104 w 1075004"/>
                    <a:gd name="connsiteY5" fmla="*/ 270880 h 652173"/>
                    <a:gd name="connsiteX6" fmla="*/ 464104 w 1075004"/>
                    <a:gd name="connsiteY6" fmla="*/ 270879 h 652173"/>
                    <a:gd name="connsiteX7" fmla="*/ 447079 w 1075004"/>
                    <a:gd name="connsiteY7" fmla="*/ 287905 h 652173"/>
                    <a:gd name="connsiteX8" fmla="*/ 421371 w 1075004"/>
                    <a:gd name="connsiteY8" fmla="*/ 287905 h 652173"/>
                    <a:gd name="connsiteX9" fmla="*/ 421371 w 1075004"/>
                    <a:gd name="connsiteY9" fmla="*/ 311227 h 652173"/>
                    <a:gd name="connsiteX10" fmla="*/ 447078 w 1075004"/>
                    <a:gd name="connsiteY10" fmla="*/ 311227 h 652173"/>
                    <a:gd name="connsiteX11" fmla="*/ 464104 w 1075004"/>
                    <a:gd name="connsiteY11" fmla="*/ 328253 h 652173"/>
                    <a:gd name="connsiteX12" fmla="*/ 464104 w 1075004"/>
                    <a:gd name="connsiteY12" fmla="*/ 328253 h 652173"/>
                    <a:gd name="connsiteX13" fmla="*/ 447079 w 1075004"/>
                    <a:gd name="connsiteY13" fmla="*/ 345278 h 652173"/>
                    <a:gd name="connsiteX14" fmla="*/ 421371 w 1075004"/>
                    <a:gd name="connsiteY14" fmla="*/ 345279 h 652173"/>
                    <a:gd name="connsiteX15" fmla="*/ 421371 w 1075004"/>
                    <a:gd name="connsiteY15" fmla="*/ 368601 h 652173"/>
                    <a:gd name="connsiteX16" fmla="*/ 447078 w 1075004"/>
                    <a:gd name="connsiteY16" fmla="*/ 368601 h 652173"/>
                    <a:gd name="connsiteX17" fmla="*/ 464104 w 1075004"/>
                    <a:gd name="connsiteY17" fmla="*/ 385627 h 652173"/>
                    <a:gd name="connsiteX18" fmla="*/ 464104 w 1075004"/>
                    <a:gd name="connsiteY18" fmla="*/ 385627 h 652173"/>
                    <a:gd name="connsiteX19" fmla="*/ 447079 w 1075004"/>
                    <a:gd name="connsiteY19" fmla="*/ 402652 h 652173"/>
                    <a:gd name="connsiteX20" fmla="*/ 421371 w 1075004"/>
                    <a:gd name="connsiteY20" fmla="*/ 402652 h 652173"/>
                    <a:gd name="connsiteX21" fmla="*/ 421370 w 1075004"/>
                    <a:gd name="connsiteY21" fmla="*/ 417162 h 652173"/>
                    <a:gd name="connsiteX22" fmla="*/ 762268 w 1075004"/>
                    <a:gd name="connsiteY22" fmla="*/ 381332 h 652173"/>
                    <a:gd name="connsiteX23" fmla="*/ 780980 w 1075004"/>
                    <a:gd name="connsiteY23" fmla="*/ 396486 h 652173"/>
                    <a:gd name="connsiteX24" fmla="*/ 765828 w 1075004"/>
                    <a:gd name="connsiteY24" fmla="*/ 415197 h 652173"/>
                    <a:gd name="connsiteX25" fmla="*/ 415893 w 1075004"/>
                    <a:gd name="connsiteY25" fmla="*/ 451977 h 652173"/>
                    <a:gd name="connsiteX26" fmla="*/ 397181 w 1075004"/>
                    <a:gd name="connsiteY26" fmla="*/ 436824 h 652173"/>
                    <a:gd name="connsiteX27" fmla="*/ 398889 w 1075004"/>
                    <a:gd name="connsiteY27" fmla="*/ 431060 h 652173"/>
                    <a:gd name="connsiteX28" fmla="*/ 398669 w 1075004"/>
                    <a:gd name="connsiteY28" fmla="*/ 430530 h 652173"/>
                    <a:gd name="connsiteX29" fmla="*/ 398669 w 1075004"/>
                    <a:gd name="connsiteY29" fmla="*/ 402652 h 652173"/>
                    <a:gd name="connsiteX30" fmla="*/ 372962 w 1075004"/>
                    <a:gd name="connsiteY30" fmla="*/ 402653 h 652173"/>
                    <a:gd name="connsiteX31" fmla="*/ 355936 w 1075004"/>
                    <a:gd name="connsiteY31" fmla="*/ 385627 h 652173"/>
                    <a:gd name="connsiteX32" fmla="*/ 372962 w 1075004"/>
                    <a:gd name="connsiteY32" fmla="*/ 368601 h 652173"/>
                    <a:gd name="connsiteX33" fmla="*/ 398669 w 1075004"/>
                    <a:gd name="connsiteY33" fmla="*/ 368601 h 652173"/>
                    <a:gd name="connsiteX34" fmla="*/ 398670 w 1075004"/>
                    <a:gd name="connsiteY34" fmla="*/ 345279 h 652173"/>
                    <a:gd name="connsiteX35" fmla="*/ 372962 w 1075004"/>
                    <a:gd name="connsiteY35" fmla="*/ 345279 h 652173"/>
                    <a:gd name="connsiteX36" fmla="*/ 355936 w 1075004"/>
                    <a:gd name="connsiteY36" fmla="*/ 328253 h 652173"/>
                    <a:gd name="connsiteX37" fmla="*/ 372962 w 1075004"/>
                    <a:gd name="connsiteY37" fmla="*/ 311228 h 652173"/>
                    <a:gd name="connsiteX38" fmla="*/ 398669 w 1075004"/>
                    <a:gd name="connsiteY38" fmla="*/ 311227 h 652173"/>
                    <a:gd name="connsiteX39" fmla="*/ 398669 w 1075004"/>
                    <a:gd name="connsiteY39" fmla="*/ 287905 h 652173"/>
                    <a:gd name="connsiteX40" fmla="*/ 372962 w 1075004"/>
                    <a:gd name="connsiteY40" fmla="*/ 287905 h 652173"/>
                    <a:gd name="connsiteX41" fmla="*/ 355936 w 1075004"/>
                    <a:gd name="connsiteY41" fmla="*/ 270880 h 652173"/>
                    <a:gd name="connsiteX42" fmla="*/ 372962 w 1075004"/>
                    <a:gd name="connsiteY42" fmla="*/ 253854 h 652173"/>
                    <a:gd name="connsiteX43" fmla="*/ 398670 w 1075004"/>
                    <a:gd name="connsiteY43" fmla="*/ 253854 h 652173"/>
                    <a:gd name="connsiteX44" fmla="*/ 398670 w 1075004"/>
                    <a:gd name="connsiteY44" fmla="*/ 226224 h 652173"/>
                    <a:gd name="connsiteX45" fmla="*/ 399282 w 1075004"/>
                    <a:gd name="connsiteY45" fmla="*/ 224745 h 652173"/>
                    <a:gd name="connsiteX46" fmla="*/ 397876 w 1075004"/>
                    <a:gd name="connsiteY46" fmla="*/ 220285 h 652173"/>
                    <a:gd name="connsiteX47" fmla="*/ 416321 w 1075004"/>
                    <a:gd name="connsiteY47" fmla="*/ 204807 h 652173"/>
                    <a:gd name="connsiteX48" fmla="*/ 766843 w 1075004"/>
                    <a:gd name="connsiteY48" fmla="*/ 235474 h 652173"/>
                    <a:gd name="connsiteX49" fmla="*/ 782320 w 1075004"/>
                    <a:gd name="connsiteY49" fmla="*/ 253919 h 652173"/>
                    <a:gd name="connsiteX50" fmla="*/ 787242 w 1075004"/>
                    <a:gd name="connsiteY50" fmla="*/ 326087 h 652173"/>
                    <a:gd name="connsiteX51" fmla="*/ 785600 w 1075004"/>
                    <a:gd name="connsiteY51" fmla="*/ 324445 h 652173"/>
                    <a:gd name="connsiteX52" fmla="*/ 785600 w 1075004"/>
                    <a:gd name="connsiteY52" fmla="*/ 237207 h 652173"/>
                    <a:gd name="connsiteX53" fmla="*/ 722116 w 1075004"/>
                    <a:gd name="connsiteY53" fmla="*/ 173722 h 652173"/>
                    <a:gd name="connsiteX54" fmla="*/ 634876 w 1075004"/>
                    <a:gd name="connsiteY54" fmla="*/ 173722 h 652173"/>
                    <a:gd name="connsiteX55" fmla="*/ 556664 w 1075004"/>
                    <a:gd name="connsiteY55" fmla="*/ 95509 h 652173"/>
                    <a:gd name="connsiteX56" fmla="*/ 95508 w 1075004"/>
                    <a:gd name="connsiteY56" fmla="*/ 95509 h 652173"/>
                    <a:gd name="connsiteX57" fmla="*/ 0 w 1075004"/>
                    <a:gd name="connsiteY57" fmla="*/ 326087 h 652173"/>
                    <a:gd name="connsiteX58" fmla="*/ 95508 w 1075004"/>
                    <a:gd name="connsiteY58" fmla="*/ 556665 h 652173"/>
                    <a:gd name="connsiteX59" fmla="*/ 556665 w 1075004"/>
                    <a:gd name="connsiteY59" fmla="*/ 556665 h 652173"/>
                    <a:gd name="connsiteX60" fmla="*/ 634877 w 1075004"/>
                    <a:gd name="connsiteY60" fmla="*/ 478452 h 652173"/>
                    <a:gd name="connsiteX61" fmla="*/ 722116 w 1075004"/>
                    <a:gd name="connsiteY61" fmla="*/ 478453 h 652173"/>
                    <a:gd name="connsiteX62" fmla="*/ 785600 w 1075004"/>
                    <a:gd name="connsiteY62" fmla="*/ 414968 h 652173"/>
                    <a:gd name="connsiteX63" fmla="*/ 785600 w 1075004"/>
                    <a:gd name="connsiteY63" fmla="*/ 327729 h 652173"/>
                    <a:gd name="connsiteX64" fmla="*/ 893383 w 1075004"/>
                    <a:gd name="connsiteY64" fmla="*/ 437430 h 652173"/>
                    <a:gd name="connsiteX65" fmla="*/ 893383 w 1075004"/>
                    <a:gd name="connsiteY65" fmla="*/ 214743 h 652173"/>
                    <a:gd name="connsiteX66" fmla="*/ 864082 w 1075004"/>
                    <a:gd name="connsiteY66" fmla="*/ 185442 h 652173"/>
                    <a:gd name="connsiteX67" fmla="*/ 834781 w 1075004"/>
                    <a:gd name="connsiteY67" fmla="*/ 214743 h 652173"/>
                    <a:gd name="connsiteX68" fmla="*/ 834781 w 1075004"/>
                    <a:gd name="connsiteY68" fmla="*/ 437431 h 652173"/>
                    <a:gd name="connsiteX69" fmla="*/ 864082 w 1075004"/>
                    <a:gd name="connsiteY69" fmla="*/ 466732 h 652173"/>
                    <a:gd name="connsiteX70" fmla="*/ 864082 w 1075004"/>
                    <a:gd name="connsiteY70" fmla="*/ 466731 h 652173"/>
                    <a:gd name="connsiteX71" fmla="*/ 893383 w 1075004"/>
                    <a:gd name="connsiteY71" fmla="*/ 437430 h 652173"/>
                    <a:gd name="connsiteX72" fmla="*/ 984194 w 1075004"/>
                    <a:gd name="connsiteY72" fmla="*/ 425710 h 652173"/>
                    <a:gd name="connsiteX73" fmla="*/ 984193 w 1075004"/>
                    <a:gd name="connsiteY73" fmla="*/ 226464 h 652173"/>
                    <a:gd name="connsiteX74" fmla="*/ 954892 w 1075004"/>
                    <a:gd name="connsiteY74" fmla="*/ 197162 h 652173"/>
                    <a:gd name="connsiteX75" fmla="*/ 925591 w 1075004"/>
                    <a:gd name="connsiteY75" fmla="*/ 226464 h 652173"/>
                    <a:gd name="connsiteX76" fmla="*/ 925591 w 1075004"/>
                    <a:gd name="connsiteY76" fmla="*/ 425710 h 652173"/>
                    <a:gd name="connsiteX77" fmla="*/ 954892 w 1075004"/>
                    <a:gd name="connsiteY77" fmla="*/ 455011 h 652173"/>
                    <a:gd name="connsiteX78" fmla="*/ 954892 w 1075004"/>
                    <a:gd name="connsiteY78" fmla="*/ 455011 h 652173"/>
                    <a:gd name="connsiteX79" fmla="*/ 984194 w 1075004"/>
                    <a:gd name="connsiteY79" fmla="*/ 425710 h 652173"/>
                    <a:gd name="connsiteX80" fmla="*/ 1075004 w 1075004"/>
                    <a:gd name="connsiteY80" fmla="*/ 402268 h 652173"/>
                    <a:gd name="connsiteX81" fmla="*/ 1075004 w 1075004"/>
                    <a:gd name="connsiteY81" fmla="*/ 249904 h 652173"/>
                    <a:gd name="connsiteX82" fmla="*/ 1045703 w 1075004"/>
                    <a:gd name="connsiteY82" fmla="*/ 220603 h 652173"/>
                    <a:gd name="connsiteX83" fmla="*/ 1016402 w 1075004"/>
                    <a:gd name="connsiteY83" fmla="*/ 249904 h 652173"/>
                    <a:gd name="connsiteX84" fmla="*/ 1016402 w 1075004"/>
                    <a:gd name="connsiteY84" fmla="*/ 402269 h 652173"/>
                    <a:gd name="connsiteX85" fmla="*/ 1045703 w 1075004"/>
                    <a:gd name="connsiteY85" fmla="*/ 431570 h 652173"/>
                    <a:gd name="connsiteX86" fmla="*/ 1045703 w 1075004"/>
                    <a:gd name="connsiteY86" fmla="*/ 431570 h 652173"/>
                    <a:gd name="connsiteX87" fmla="*/ 1075004 w 1075004"/>
                    <a:gd name="connsiteY87" fmla="*/ 402268 h 652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075004" h="652173">
                      <a:moveTo>
                        <a:pt x="782320" y="253919"/>
                      </a:moveTo>
                      <a:cubicBezTo>
                        <a:pt x="781500" y="263286"/>
                        <a:pt x="773242" y="270215"/>
                        <a:pt x="763875" y="269396"/>
                      </a:cubicBezTo>
                      <a:cubicBezTo>
                        <a:pt x="649707" y="259408"/>
                        <a:pt x="535539" y="249420"/>
                        <a:pt x="421371" y="239431"/>
                      </a:cubicBezTo>
                      <a:lnTo>
                        <a:pt x="421370" y="253854"/>
                      </a:lnTo>
                      <a:lnTo>
                        <a:pt x="447078" y="253854"/>
                      </a:lnTo>
                      <a:cubicBezTo>
                        <a:pt x="456482" y="253853"/>
                        <a:pt x="464104" y="261476"/>
                        <a:pt x="464104" y="270880"/>
                      </a:cubicBezTo>
                      <a:lnTo>
                        <a:pt x="464104" y="270879"/>
                      </a:lnTo>
                      <a:cubicBezTo>
                        <a:pt x="464104" y="280282"/>
                        <a:pt x="456482" y="287905"/>
                        <a:pt x="447079" y="287905"/>
                      </a:cubicBezTo>
                      <a:cubicBezTo>
                        <a:pt x="438509" y="287905"/>
                        <a:pt x="429940" y="287905"/>
                        <a:pt x="421371" y="287905"/>
                      </a:cubicBezTo>
                      <a:lnTo>
                        <a:pt x="421371" y="311227"/>
                      </a:lnTo>
                      <a:lnTo>
                        <a:pt x="447078" y="311227"/>
                      </a:lnTo>
                      <a:cubicBezTo>
                        <a:pt x="456482" y="311227"/>
                        <a:pt x="464104" y="318850"/>
                        <a:pt x="464104" y="328253"/>
                      </a:cubicBezTo>
                      <a:lnTo>
                        <a:pt x="464104" y="328253"/>
                      </a:lnTo>
                      <a:cubicBezTo>
                        <a:pt x="464104" y="337655"/>
                        <a:pt x="456482" y="345278"/>
                        <a:pt x="447079" y="345278"/>
                      </a:cubicBezTo>
                      <a:cubicBezTo>
                        <a:pt x="438510" y="345278"/>
                        <a:pt x="429940" y="345278"/>
                        <a:pt x="421371" y="345279"/>
                      </a:cubicBezTo>
                      <a:lnTo>
                        <a:pt x="421371" y="368601"/>
                      </a:lnTo>
                      <a:lnTo>
                        <a:pt x="447078" y="368601"/>
                      </a:lnTo>
                      <a:cubicBezTo>
                        <a:pt x="456482" y="368601"/>
                        <a:pt x="464104" y="376223"/>
                        <a:pt x="464104" y="385627"/>
                      </a:cubicBezTo>
                      <a:lnTo>
                        <a:pt x="464104" y="385627"/>
                      </a:lnTo>
                      <a:cubicBezTo>
                        <a:pt x="464104" y="395030"/>
                        <a:pt x="456481" y="402652"/>
                        <a:pt x="447079" y="402652"/>
                      </a:cubicBezTo>
                      <a:cubicBezTo>
                        <a:pt x="438509" y="402652"/>
                        <a:pt x="429940" y="402652"/>
                        <a:pt x="421371" y="402652"/>
                      </a:cubicBezTo>
                      <a:lnTo>
                        <a:pt x="421370" y="417162"/>
                      </a:lnTo>
                      <a:lnTo>
                        <a:pt x="762268" y="381332"/>
                      </a:lnTo>
                      <a:cubicBezTo>
                        <a:pt x="771619" y="380350"/>
                        <a:pt x="779997" y="387134"/>
                        <a:pt x="780980" y="396486"/>
                      </a:cubicBezTo>
                      <a:cubicBezTo>
                        <a:pt x="781963" y="405837"/>
                        <a:pt x="775179" y="414214"/>
                        <a:pt x="765828" y="415197"/>
                      </a:cubicBezTo>
                      <a:cubicBezTo>
                        <a:pt x="649182" y="427457"/>
                        <a:pt x="532538" y="439718"/>
                        <a:pt x="415893" y="451977"/>
                      </a:cubicBezTo>
                      <a:cubicBezTo>
                        <a:pt x="406541" y="452960"/>
                        <a:pt x="398164" y="446176"/>
                        <a:pt x="397181" y="436824"/>
                      </a:cubicBezTo>
                      <a:cubicBezTo>
                        <a:pt x="396959" y="434720"/>
                        <a:pt x="397132" y="432665"/>
                        <a:pt x="398889" y="431060"/>
                      </a:cubicBezTo>
                      <a:lnTo>
                        <a:pt x="398669" y="430530"/>
                      </a:lnTo>
                      <a:lnTo>
                        <a:pt x="398669" y="402652"/>
                      </a:lnTo>
                      <a:lnTo>
                        <a:pt x="372962" y="402653"/>
                      </a:lnTo>
                      <a:cubicBezTo>
                        <a:pt x="363559" y="402653"/>
                        <a:pt x="355936" y="395031"/>
                        <a:pt x="355936" y="385627"/>
                      </a:cubicBezTo>
                      <a:cubicBezTo>
                        <a:pt x="355936" y="376224"/>
                        <a:pt x="363559" y="368601"/>
                        <a:pt x="372962" y="368601"/>
                      </a:cubicBezTo>
                      <a:lnTo>
                        <a:pt x="398669" y="368601"/>
                      </a:lnTo>
                      <a:lnTo>
                        <a:pt x="398670" y="345279"/>
                      </a:lnTo>
                      <a:lnTo>
                        <a:pt x="372962" y="345279"/>
                      </a:lnTo>
                      <a:cubicBezTo>
                        <a:pt x="363559" y="345278"/>
                        <a:pt x="355937" y="337656"/>
                        <a:pt x="355936" y="328253"/>
                      </a:cubicBezTo>
                      <a:cubicBezTo>
                        <a:pt x="355937" y="318850"/>
                        <a:pt x="363559" y="311227"/>
                        <a:pt x="372962" y="311228"/>
                      </a:cubicBezTo>
                      <a:lnTo>
                        <a:pt x="398669" y="311227"/>
                      </a:lnTo>
                      <a:lnTo>
                        <a:pt x="398669" y="287905"/>
                      </a:lnTo>
                      <a:lnTo>
                        <a:pt x="372962" y="287905"/>
                      </a:lnTo>
                      <a:cubicBezTo>
                        <a:pt x="363559" y="287905"/>
                        <a:pt x="355936" y="280283"/>
                        <a:pt x="355936" y="270880"/>
                      </a:cubicBezTo>
                      <a:cubicBezTo>
                        <a:pt x="355936" y="261476"/>
                        <a:pt x="363559" y="253854"/>
                        <a:pt x="372962" y="253854"/>
                      </a:cubicBezTo>
                      <a:lnTo>
                        <a:pt x="398670" y="253854"/>
                      </a:lnTo>
                      <a:lnTo>
                        <a:pt x="398670" y="226224"/>
                      </a:lnTo>
                      <a:cubicBezTo>
                        <a:pt x="398670" y="225699"/>
                        <a:pt x="398705" y="225182"/>
                        <a:pt x="399282" y="224745"/>
                      </a:cubicBezTo>
                      <a:lnTo>
                        <a:pt x="397876" y="220285"/>
                      </a:lnTo>
                      <a:cubicBezTo>
                        <a:pt x="398695" y="210917"/>
                        <a:pt x="406953" y="203988"/>
                        <a:pt x="416321" y="204807"/>
                      </a:cubicBezTo>
                      <a:lnTo>
                        <a:pt x="766843" y="235474"/>
                      </a:lnTo>
                      <a:cubicBezTo>
                        <a:pt x="776210" y="236294"/>
                        <a:pt x="783140" y="244551"/>
                        <a:pt x="782320" y="253919"/>
                      </a:cubicBezTo>
                      <a:close/>
                      <a:moveTo>
                        <a:pt x="787242" y="326087"/>
                      </a:moveTo>
                      <a:lnTo>
                        <a:pt x="785600" y="324445"/>
                      </a:lnTo>
                      <a:lnTo>
                        <a:pt x="785600" y="237207"/>
                      </a:lnTo>
                      <a:cubicBezTo>
                        <a:pt x="785600" y="202145"/>
                        <a:pt x="757177" y="173722"/>
                        <a:pt x="722116" y="173722"/>
                      </a:cubicBezTo>
                      <a:lnTo>
                        <a:pt x="634876" y="173722"/>
                      </a:lnTo>
                      <a:cubicBezTo>
                        <a:pt x="608806" y="147651"/>
                        <a:pt x="582735" y="121579"/>
                        <a:pt x="556664" y="95509"/>
                      </a:cubicBezTo>
                      <a:cubicBezTo>
                        <a:pt x="429319" y="-31836"/>
                        <a:pt x="222853" y="-31836"/>
                        <a:pt x="95508" y="95509"/>
                      </a:cubicBezTo>
                      <a:cubicBezTo>
                        <a:pt x="31836" y="159181"/>
                        <a:pt x="0" y="242634"/>
                        <a:pt x="0" y="326087"/>
                      </a:cubicBezTo>
                      <a:cubicBezTo>
                        <a:pt x="0" y="409540"/>
                        <a:pt x="31836" y="492992"/>
                        <a:pt x="95508" y="556665"/>
                      </a:cubicBezTo>
                      <a:cubicBezTo>
                        <a:pt x="222853" y="684010"/>
                        <a:pt x="429320" y="684010"/>
                        <a:pt x="556665" y="556665"/>
                      </a:cubicBezTo>
                      <a:lnTo>
                        <a:pt x="634877" y="478452"/>
                      </a:lnTo>
                      <a:lnTo>
                        <a:pt x="722116" y="478453"/>
                      </a:lnTo>
                      <a:cubicBezTo>
                        <a:pt x="757178" y="478452"/>
                        <a:pt x="785600" y="450029"/>
                        <a:pt x="785600" y="414968"/>
                      </a:cubicBezTo>
                      <a:lnTo>
                        <a:pt x="785600" y="327729"/>
                      </a:lnTo>
                      <a:close/>
                      <a:moveTo>
                        <a:pt x="893383" y="437430"/>
                      </a:moveTo>
                      <a:lnTo>
                        <a:pt x="893383" y="214743"/>
                      </a:lnTo>
                      <a:cubicBezTo>
                        <a:pt x="893383" y="198561"/>
                        <a:pt x="880265" y="185442"/>
                        <a:pt x="864082" y="185442"/>
                      </a:cubicBezTo>
                      <a:cubicBezTo>
                        <a:pt x="847900" y="185442"/>
                        <a:pt x="834781" y="198561"/>
                        <a:pt x="834781" y="214743"/>
                      </a:cubicBezTo>
                      <a:lnTo>
                        <a:pt x="834781" y="437431"/>
                      </a:lnTo>
                      <a:cubicBezTo>
                        <a:pt x="834781" y="453613"/>
                        <a:pt x="847900" y="466732"/>
                        <a:pt x="864082" y="466732"/>
                      </a:cubicBezTo>
                      <a:lnTo>
                        <a:pt x="864082" y="466731"/>
                      </a:lnTo>
                      <a:cubicBezTo>
                        <a:pt x="880265" y="466731"/>
                        <a:pt x="893383" y="453613"/>
                        <a:pt x="893383" y="437430"/>
                      </a:cubicBezTo>
                      <a:close/>
                      <a:moveTo>
                        <a:pt x="984194" y="425710"/>
                      </a:moveTo>
                      <a:lnTo>
                        <a:pt x="984193" y="226464"/>
                      </a:lnTo>
                      <a:cubicBezTo>
                        <a:pt x="984193" y="210281"/>
                        <a:pt x="971075" y="197163"/>
                        <a:pt x="954892" y="197162"/>
                      </a:cubicBezTo>
                      <a:cubicBezTo>
                        <a:pt x="938710" y="197163"/>
                        <a:pt x="925591" y="210281"/>
                        <a:pt x="925591" y="226464"/>
                      </a:cubicBezTo>
                      <a:lnTo>
                        <a:pt x="925591" y="425710"/>
                      </a:lnTo>
                      <a:cubicBezTo>
                        <a:pt x="925591" y="441893"/>
                        <a:pt x="938710" y="455011"/>
                        <a:pt x="954892" y="455011"/>
                      </a:cubicBezTo>
                      <a:lnTo>
                        <a:pt x="954892" y="455011"/>
                      </a:lnTo>
                      <a:cubicBezTo>
                        <a:pt x="971075" y="455011"/>
                        <a:pt x="984194" y="441892"/>
                        <a:pt x="984194" y="425710"/>
                      </a:cubicBezTo>
                      <a:close/>
                      <a:moveTo>
                        <a:pt x="1075004" y="402268"/>
                      </a:moveTo>
                      <a:lnTo>
                        <a:pt x="1075004" y="249904"/>
                      </a:lnTo>
                      <a:cubicBezTo>
                        <a:pt x="1075004" y="233721"/>
                        <a:pt x="1061885" y="220603"/>
                        <a:pt x="1045703" y="220603"/>
                      </a:cubicBezTo>
                      <a:cubicBezTo>
                        <a:pt x="1029520" y="220603"/>
                        <a:pt x="1016402" y="233721"/>
                        <a:pt x="1016402" y="249904"/>
                      </a:cubicBezTo>
                      <a:lnTo>
                        <a:pt x="1016402" y="402269"/>
                      </a:lnTo>
                      <a:cubicBezTo>
                        <a:pt x="1016402" y="418451"/>
                        <a:pt x="1029520" y="431570"/>
                        <a:pt x="1045703" y="431570"/>
                      </a:cubicBezTo>
                      <a:lnTo>
                        <a:pt x="1045703" y="431570"/>
                      </a:lnTo>
                      <a:cubicBezTo>
                        <a:pt x="1061885" y="431570"/>
                        <a:pt x="1075004" y="418451"/>
                        <a:pt x="1075004" y="4022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4F82587F-A374-4E39-AEF1-94C5505FD2FF}"/>
                  </a:ext>
                </a:extLst>
              </p:cNvPr>
              <p:cNvGrpSpPr/>
              <p:nvPr/>
            </p:nvGrpSpPr>
            <p:grpSpPr>
              <a:xfrm>
                <a:off x="2015424" y="-1847"/>
                <a:ext cx="1437328" cy="5489412"/>
                <a:chOff x="2015424" y="-1847"/>
                <a:chExt cx="1437328" cy="5489412"/>
              </a:xfrm>
            </p:grpSpPr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4FDEDF53-EE67-466A-AECB-34B432A38B1F}"/>
                    </a:ext>
                  </a:extLst>
                </p:cNvPr>
                <p:cNvSpPr/>
                <p:nvPr/>
              </p:nvSpPr>
              <p:spPr>
                <a:xfrm>
                  <a:off x="2701620" y="-1847"/>
                  <a:ext cx="72000" cy="40233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8" name="Rounded Rectangle 51">
                  <a:extLst>
                    <a:ext uri="{FF2B5EF4-FFF2-40B4-BE49-F238E27FC236}">
                      <a16:creationId xmlns:a16="http://schemas.microsoft.com/office/drawing/2014/main" id="{6BA5103D-3967-4A85-8E5B-01611AE08B04}"/>
                    </a:ext>
                  </a:extLst>
                </p:cNvPr>
                <p:cNvSpPr/>
                <p:nvPr/>
              </p:nvSpPr>
              <p:spPr>
                <a:xfrm rot="5400000" flipH="1">
                  <a:off x="1970982" y="4005795"/>
                  <a:ext cx="1526212" cy="1437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8608" h="2758049">
                      <a:moveTo>
                        <a:pt x="2797052" y="1199936"/>
                      </a:moveTo>
                      <a:lnTo>
                        <a:pt x="2797052" y="1541978"/>
                      </a:lnTo>
                      <a:cubicBezTo>
                        <a:pt x="2797052" y="1578306"/>
                        <a:pt x="2826502" y="1607756"/>
                        <a:pt x="2862830" y="1607756"/>
                      </a:cubicBezTo>
                      <a:lnTo>
                        <a:pt x="2862830" y="1607755"/>
                      </a:lnTo>
                      <a:cubicBezTo>
                        <a:pt x="2899158" y="1607755"/>
                        <a:pt x="2928608" y="1578305"/>
                        <a:pt x="2928608" y="1541977"/>
                      </a:cubicBezTo>
                      <a:lnTo>
                        <a:pt x="2928607" y="1199936"/>
                      </a:lnTo>
                      <a:cubicBezTo>
                        <a:pt x="2928607" y="1163608"/>
                        <a:pt x="2899158" y="1134159"/>
                        <a:pt x="2862830" y="1134158"/>
                      </a:cubicBezTo>
                      <a:cubicBezTo>
                        <a:pt x="2826502" y="1134159"/>
                        <a:pt x="2797052" y="1163608"/>
                        <a:pt x="2797052" y="1199936"/>
                      </a:cubicBezTo>
                      <a:close/>
                      <a:moveTo>
                        <a:pt x="2593193" y="1147315"/>
                      </a:moveTo>
                      <a:lnTo>
                        <a:pt x="2593193" y="1594601"/>
                      </a:lnTo>
                      <a:cubicBezTo>
                        <a:pt x="2593193" y="1630929"/>
                        <a:pt x="2622643" y="1660379"/>
                        <a:pt x="2658971" y="1660379"/>
                      </a:cubicBezTo>
                      <a:lnTo>
                        <a:pt x="2658971" y="1660378"/>
                      </a:lnTo>
                      <a:cubicBezTo>
                        <a:pt x="2695299" y="1660378"/>
                        <a:pt x="2724749" y="1630928"/>
                        <a:pt x="2724749" y="1594600"/>
                      </a:cubicBezTo>
                      <a:lnTo>
                        <a:pt x="2724748" y="1147315"/>
                      </a:lnTo>
                      <a:cubicBezTo>
                        <a:pt x="2724748" y="1110987"/>
                        <a:pt x="2695299" y="1081538"/>
                        <a:pt x="2658971" y="1081537"/>
                      </a:cubicBezTo>
                      <a:cubicBezTo>
                        <a:pt x="2622643" y="1081538"/>
                        <a:pt x="2593193" y="1110987"/>
                        <a:pt x="2593193" y="1147315"/>
                      </a:cubicBezTo>
                      <a:close/>
                      <a:moveTo>
                        <a:pt x="2389334" y="1121004"/>
                      </a:moveTo>
                      <a:lnTo>
                        <a:pt x="2389334" y="1620912"/>
                      </a:lnTo>
                      <a:cubicBezTo>
                        <a:pt x="2389334" y="1657240"/>
                        <a:pt x="2418784" y="1686690"/>
                        <a:pt x="2455112" y="1686690"/>
                      </a:cubicBezTo>
                      <a:lnTo>
                        <a:pt x="2455112" y="1686689"/>
                      </a:lnTo>
                      <a:cubicBezTo>
                        <a:pt x="2491440" y="1686689"/>
                        <a:pt x="2520890" y="1657239"/>
                        <a:pt x="2520890" y="1620911"/>
                      </a:cubicBezTo>
                      <a:lnTo>
                        <a:pt x="2520889" y="1121004"/>
                      </a:lnTo>
                      <a:cubicBezTo>
                        <a:pt x="2520889" y="1084676"/>
                        <a:pt x="2491440" y="1055227"/>
                        <a:pt x="2455112" y="1055226"/>
                      </a:cubicBezTo>
                      <a:cubicBezTo>
                        <a:pt x="2418784" y="1055227"/>
                        <a:pt x="2389334" y="1084676"/>
                        <a:pt x="2389334" y="1121004"/>
                      </a:cubicBezTo>
                      <a:close/>
                      <a:moveTo>
                        <a:pt x="1314382" y="1247024"/>
                      </a:moveTo>
                      <a:cubicBezTo>
                        <a:pt x="1314381" y="1225915"/>
                        <a:pt x="1331494" y="1208803"/>
                        <a:pt x="1352603" y="1208803"/>
                      </a:cubicBezTo>
                      <a:lnTo>
                        <a:pt x="1410313" y="1208803"/>
                      </a:lnTo>
                      <a:lnTo>
                        <a:pt x="1410313" y="1146778"/>
                      </a:lnTo>
                      <a:cubicBezTo>
                        <a:pt x="1410313" y="1145599"/>
                        <a:pt x="1410393" y="1144438"/>
                        <a:pt x="1411688" y="1143457"/>
                      </a:cubicBezTo>
                      <a:lnTo>
                        <a:pt x="1408531" y="1133444"/>
                      </a:lnTo>
                      <a:cubicBezTo>
                        <a:pt x="1410371" y="1112415"/>
                        <a:pt x="1428909" y="1096860"/>
                        <a:pt x="1449938" y="1098699"/>
                      </a:cubicBezTo>
                      <a:lnTo>
                        <a:pt x="2236821" y="1167543"/>
                      </a:lnTo>
                      <a:cubicBezTo>
                        <a:pt x="2257849" y="1169383"/>
                        <a:pt x="2273405" y="1187920"/>
                        <a:pt x="2271565" y="1208950"/>
                      </a:cubicBezTo>
                      <a:cubicBezTo>
                        <a:pt x="2269725" y="1229978"/>
                        <a:pt x="2251187" y="1245533"/>
                        <a:pt x="2230159" y="1243693"/>
                      </a:cubicBezTo>
                      <a:cubicBezTo>
                        <a:pt x="1973864" y="1221271"/>
                        <a:pt x="1717570" y="1198849"/>
                        <a:pt x="1461275" y="1176426"/>
                      </a:cubicBezTo>
                      <a:lnTo>
                        <a:pt x="1461274" y="1208803"/>
                      </a:lnTo>
                      <a:lnTo>
                        <a:pt x="1518985" y="1208803"/>
                      </a:lnTo>
                      <a:cubicBezTo>
                        <a:pt x="1540095" y="1208802"/>
                        <a:pt x="1557205" y="1225915"/>
                        <a:pt x="1557206" y="1247025"/>
                      </a:cubicBezTo>
                      <a:lnTo>
                        <a:pt x="1557207" y="1247023"/>
                      </a:lnTo>
                      <a:cubicBezTo>
                        <a:pt x="1557207" y="1268132"/>
                        <a:pt x="1540095" y="1285244"/>
                        <a:pt x="1518986" y="1285244"/>
                      </a:cubicBezTo>
                      <a:cubicBezTo>
                        <a:pt x="1499749" y="1285244"/>
                        <a:pt x="1480511" y="1285243"/>
                        <a:pt x="1461275" y="1285244"/>
                      </a:cubicBezTo>
                      <a:lnTo>
                        <a:pt x="1461275" y="1337600"/>
                      </a:lnTo>
                      <a:lnTo>
                        <a:pt x="1518985" y="1337600"/>
                      </a:lnTo>
                      <a:cubicBezTo>
                        <a:pt x="1540095" y="1337600"/>
                        <a:pt x="1557206" y="1354713"/>
                        <a:pt x="1557206" y="1375821"/>
                      </a:cubicBezTo>
                      <a:lnTo>
                        <a:pt x="1557207" y="1375820"/>
                      </a:lnTo>
                      <a:cubicBezTo>
                        <a:pt x="1557206" y="1396928"/>
                        <a:pt x="1540095" y="1414041"/>
                        <a:pt x="1518986" y="1414041"/>
                      </a:cubicBezTo>
                      <a:cubicBezTo>
                        <a:pt x="1499750" y="1414041"/>
                        <a:pt x="1480511" y="1414041"/>
                        <a:pt x="1461275" y="1414042"/>
                      </a:cubicBezTo>
                      <a:lnTo>
                        <a:pt x="1461275" y="1466398"/>
                      </a:lnTo>
                      <a:lnTo>
                        <a:pt x="1518985" y="1466398"/>
                      </a:lnTo>
                      <a:cubicBezTo>
                        <a:pt x="1540095" y="1466398"/>
                        <a:pt x="1557206" y="1483509"/>
                        <a:pt x="1557206" y="1504618"/>
                      </a:cubicBezTo>
                      <a:lnTo>
                        <a:pt x="1557207" y="1504619"/>
                      </a:lnTo>
                      <a:cubicBezTo>
                        <a:pt x="1557207" y="1525727"/>
                        <a:pt x="1540094" y="1542838"/>
                        <a:pt x="1518986" y="1542839"/>
                      </a:cubicBezTo>
                      <a:cubicBezTo>
                        <a:pt x="1499749" y="1542839"/>
                        <a:pt x="1480511" y="1542838"/>
                        <a:pt x="1461275" y="1542839"/>
                      </a:cubicBezTo>
                      <a:lnTo>
                        <a:pt x="1461274" y="1575412"/>
                      </a:lnTo>
                      <a:lnTo>
                        <a:pt x="2226550" y="1494978"/>
                      </a:lnTo>
                      <a:cubicBezTo>
                        <a:pt x="2247542" y="1492772"/>
                        <a:pt x="2266350" y="1508001"/>
                        <a:pt x="2268556" y="1528995"/>
                      </a:cubicBezTo>
                      <a:cubicBezTo>
                        <a:pt x="2270763" y="1549988"/>
                        <a:pt x="2255534" y="1568794"/>
                        <a:pt x="2234542" y="1571000"/>
                      </a:cubicBezTo>
                      <a:cubicBezTo>
                        <a:pt x="1972686" y="1598522"/>
                        <a:pt x="1710833" y="1626046"/>
                        <a:pt x="1448978" y="1653567"/>
                      </a:cubicBezTo>
                      <a:cubicBezTo>
                        <a:pt x="1427984" y="1655774"/>
                        <a:pt x="1409178" y="1640544"/>
                        <a:pt x="1406971" y="1619551"/>
                      </a:cubicBezTo>
                      <a:cubicBezTo>
                        <a:pt x="1406474" y="1614827"/>
                        <a:pt x="1406862" y="1610214"/>
                        <a:pt x="1410805" y="1606610"/>
                      </a:cubicBezTo>
                      <a:lnTo>
                        <a:pt x="1410312" y="1605422"/>
                      </a:lnTo>
                      <a:lnTo>
                        <a:pt x="1410312" y="1542839"/>
                      </a:lnTo>
                      <a:lnTo>
                        <a:pt x="1352603" y="1542841"/>
                      </a:lnTo>
                      <a:cubicBezTo>
                        <a:pt x="1331494" y="1542841"/>
                        <a:pt x="1314382" y="1525729"/>
                        <a:pt x="1314382" y="1504619"/>
                      </a:cubicBezTo>
                      <a:cubicBezTo>
                        <a:pt x="1314382" y="1483510"/>
                        <a:pt x="1331493" y="1466397"/>
                        <a:pt x="1352603" y="1466398"/>
                      </a:cubicBezTo>
                      <a:lnTo>
                        <a:pt x="1410312" y="1466398"/>
                      </a:lnTo>
                      <a:lnTo>
                        <a:pt x="1410313" y="1414042"/>
                      </a:lnTo>
                      <a:lnTo>
                        <a:pt x="1352603" y="1414042"/>
                      </a:lnTo>
                      <a:cubicBezTo>
                        <a:pt x="1331494" y="1414041"/>
                        <a:pt x="1314383" y="1396930"/>
                        <a:pt x="1314382" y="1375820"/>
                      </a:cubicBezTo>
                      <a:cubicBezTo>
                        <a:pt x="1314383" y="1354713"/>
                        <a:pt x="1331494" y="1337600"/>
                        <a:pt x="1352603" y="1337601"/>
                      </a:cubicBezTo>
                      <a:lnTo>
                        <a:pt x="1410312" y="1337600"/>
                      </a:lnTo>
                      <a:lnTo>
                        <a:pt x="1410312" y="1285244"/>
                      </a:lnTo>
                      <a:lnTo>
                        <a:pt x="1352603" y="1285244"/>
                      </a:lnTo>
                      <a:cubicBezTo>
                        <a:pt x="1331494" y="1285244"/>
                        <a:pt x="1314381" y="1268133"/>
                        <a:pt x="1314382" y="1247024"/>
                      </a:cubicBezTo>
                      <a:close/>
                      <a:moveTo>
                        <a:pt x="1171967" y="72000"/>
                      </a:moveTo>
                      <a:lnTo>
                        <a:pt x="1171967" y="288000"/>
                      </a:lnTo>
                      <a:cubicBezTo>
                        <a:pt x="1171967" y="327765"/>
                        <a:pt x="1204202" y="360000"/>
                        <a:pt x="1243967" y="360000"/>
                      </a:cubicBezTo>
                      <a:cubicBezTo>
                        <a:pt x="1283732" y="360000"/>
                        <a:pt x="1315967" y="327765"/>
                        <a:pt x="1315967" y="288000"/>
                      </a:cubicBezTo>
                      <a:lnTo>
                        <a:pt x="1315967" y="72000"/>
                      </a:lnTo>
                      <a:cubicBezTo>
                        <a:pt x="1315967" y="32235"/>
                        <a:pt x="1283732" y="0"/>
                        <a:pt x="1243967" y="0"/>
                      </a:cubicBezTo>
                      <a:cubicBezTo>
                        <a:pt x="1204202" y="0"/>
                        <a:pt x="1171967" y="32235"/>
                        <a:pt x="1171967" y="72000"/>
                      </a:cubicBezTo>
                      <a:close/>
                      <a:moveTo>
                        <a:pt x="1171966" y="2470049"/>
                      </a:moveTo>
                      <a:lnTo>
                        <a:pt x="1171966" y="2686049"/>
                      </a:lnTo>
                      <a:cubicBezTo>
                        <a:pt x="1171966" y="2725814"/>
                        <a:pt x="1204201" y="2758049"/>
                        <a:pt x="1243966" y="2758049"/>
                      </a:cubicBezTo>
                      <a:cubicBezTo>
                        <a:pt x="1283731" y="2758049"/>
                        <a:pt x="1315966" y="2725814"/>
                        <a:pt x="1315966" y="2686049"/>
                      </a:cubicBezTo>
                      <a:lnTo>
                        <a:pt x="1315966" y="2470049"/>
                      </a:lnTo>
                      <a:cubicBezTo>
                        <a:pt x="1315966" y="2430284"/>
                        <a:pt x="1283731" y="2398049"/>
                        <a:pt x="1243966" y="2398049"/>
                      </a:cubicBezTo>
                      <a:cubicBezTo>
                        <a:pt x="1204201" y="2398049"/>
                        <a:pt x="1171966" y="2430284"/>
                        <a:pt x="1171966" y="2470049"/>
                      </a:cubicBezTo>
                      <a:close/>
                      <a:moveTo>
                        <a:pt x="515345" y="1370958"/>
                      </a:moveTo>
                      <a:cubicBezTo>
                        <a:pt x="515344" y="1558300"/>
                        <a:pt x="586814" y="1745642"/>
                        <a:pt x="729750" y="1888579"/>
                      </a:cubicBezTo>
                      <a:cubicBezTo>
                        <a:pt x="1015625" y="2174454"/>
                        <a:pt x="1479119" y="2174454"/>
                        <a:pt x="1764994" y="1888580"/>
                      </a:cubicBezTo>
                      <a:lnTo>
                        <a:pt x="1940572" y="1713001"/>
                      </a:lnTo>
                      <a:lnTo>
                        <a:pt x="2136413" y="1713002"/>
                      </a:lnTo>
                      <a:cubicBezTo>
                        <a:pt x="2215124" y="1713001"/>
                        <a:pt x="2278929" y="1649195"/>
                        <a:pt x="2278929" y="1570486"/>
                      </a:cubicBezTo>
                      <a:lnTo>
                        <a:pt x="2278929" y="1374645"/>
                      </a:lnTo>
                      <a:lnTo>
                        <a:pt x="2282614" y="1370959"/>
                      </a:lnTo>
                      <a:lnTo>
                        <a:pt x="2278929" y="1367272"/>
                      </a:lnTo>
                      <a:lnTo>
                        <a:pt x="2278929" y="1171432"/>
                      </a:lnTo>
                      <a:cubicBezTo>
                        <a:pt x="2278929" y="1092722"/>
                        <a:pt x="2215123" y="1028916"/>
                        <a:pt x="2136413" y="1028916"/>
                      </a:cubicBezTo>
                      <a:lnTo>
                        <a:pt x="1940571" y="1028916"/>
                      </a:lnTo>
                      <a:cubicBezTo>
                        <a:pt x="1882045" y="970390"/>
                        <a:pt x="1823519" y="911862"/>
                        <a:pt x="1764993" y="853336"/>
                      </a:cubicBezTo>
                      <a:cubicBezTo>
                        <a:pt x="1479118" y="567461"/>
                        <a:pt x="1015625" y="567462"/>
                        <a:pt x="729750" y="853336"/>
                      </a:cubicBezTo>
                      <a:cubicBezTo>
                        <a:pt x="586813" y="996273"/>
                        <a:pt x="515344" y="1183616"/>
                        <a:pt x="515345" y="1370958"/>
                      </a:cubicBezTo>
                      <a:close/>
                      <a:moveTo>
                        <a:pt x="388776" y="2386770"/>
                      </a:moveTo>
                      <a:cubicBezTo>
                        <a:pt x="388776" y="2405196"/>
                        <a:pt x="395805" y="2423622"/>
                        <a:pt x="409865" y="2437681"/>
                      </a:cubicBezTo>
                      <a:cubicBezTo>
                        <a:pt x="437983" y="2465800"/>
                        <a:pt x="483570" y="2465800"/>
                        <a:pt x="511688" y="2437681"/>
                      </a:cubicBezTo>
                      <a:lnTo>
                        <a:pt x="664423" y="2284946"/>
                      </a:lnTo>
                      <a:cubicBezTo>
                        <a:pt x="692541" y="2256828"/>
                        <a:pt x="692541" y="2211241"/>
                        <a:pt x="664423" y="2183123"/>
                      </a:cubicBezTo>
                      <a:cubicBezTo>
                        <a:pt x="636305" y="2155005"/>
                        <a:pt x="590718" y="2155005"/>
                        <a:pt x="562599" y="2183123"/>
                      </a:cubicBezTo>
                      <a:lnTo>
                        <a:pt x="409865" y="2335858"/>
                      </a:lnTo>
                      <a:cubicBezTo>
                        <a:pt x="395805" y="2349917"/>
                        <a:pt x="388776" y="2368343"/>
                        <a:pt x="388776" y="2386770"/>
                      </a:cubicBezTo>
                      <a:close/>
                      <a:moveTo>
                        <a:pt x="388776" y="365689"/>
                      </a:moveTo>
                      <a:cubicBezTo>
                        <a:pt x="388776" y="384115"/>
                        <a:pt x="395805" y="402541"/>
                        <a:pt x="409865" y="416600"/>
                      </a:cubicBezTo>
                      <a:lnTo>
                        <a:pt x="562599" y="569335"/>
                      </a:lnTo>
                      <a:cubicBezTo>
                        <a:pt x="590718" y="597454"/>
                        <a:pt x="636305" y="597454"/>
                        <a:pt x="664423" y="569335"/>
                      </a:cubicBezTo>
                      <a:cubicBezTo>
                        <a:pt x="692541" y="541217"/>
                        <a:pt x="692541" y="495630"/>
                        <a:pt x="664423" y="467512"/>
                      </a:cubicBezTo>
                      <a:lnTo>
                        <a:pt x="511688" y="314777"/>
                      </a:lnTo>
                      <a:cubicBezTo>
                        <a:pt x="483570" y="286659"/>
                        <a:pt x="437983" y="286659"/>
                        <a:pt x="409865" y="314777"/>
                      </a:cubicBezTo>
                      <a:cubicBezTo>
                        <a:pt x="395805" y="328836"/>
                        <a:pt x="388776" y="347262"/>
                        <a:pt x="388776" y="365689"/>
                      </a:cubicBezTo>
                      <a:close/>
                      <a:moveTo>
                        <a:pt x="0" y="1379024"/>
                      </a:moveTo>
                      <a:cubicBezTo>
                        <a:pt x="0" y="1418789"/>
                        <a:pt x="32235" y="1451024"/>
                        <a:pt x="72000" y="1451024"/>
                      </a:cubicBezTo>
                      <a:lnTo>
                        <a:pt x="288000" y="1451024"/>
                      </a:lnTo>
                      <a:cubicBezTo>
                        <a:pt x="327765" y="1451024"/>
                        <a:pt x="360000" y="1418789"/>
                        <a:pt x="360000" y="1379024"/>
                      </a:cubicBezTo>
                      <a:cubicBezTo>
                        <a:pt x="360000" y="1339259"/>
                        <a:pt x="327765" y="1307024"/>
                        <a:pt x="288000" y="1307024"/>
                      </a:cubicBezTo>
                      <a:lnTo>
                        <a:pt x="72000" y="1307024"/>
                      </a:lnTo>
                      <a:cubicBezTo>
                        <a:pt x="32235" y="1307024"/>
                        <a:pt x="0" y="1339259"/>
                        <a:pt x="0" y="13790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757621C3-A2E9-4E81-B416-67CB406965C2}"/>
                  </a:ext>
                </a:extLst>
              </p:cNvPr>
              <p:cNvGrpSpPr/>
              <p:nvPr/>
            </p:nvGrpSpPr>
            <p:grpSpPr>
              <a:xfrm>
                <a:off x="1591607" y="-20084"/>
                <a:ext cx="762976" cy="2449850"/>
                <a:chOff x="1591607" y="-20084"/>
                <a:chExt cx="762976" cy="2449850"/>
              </a:xfrm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3CA424D6-6C4B-40DE-BED9-E799C2D740EB}"/>
                    </a:ext>
                  </a:extLst>
                </p:cNvPr>
                <p:cNvSpPr/>
                <p:nvPr/>
              </p:nvSpPr>
              <p:spPr>
                <a:xfrm>
                  <a:off x="1936171" y="-20084"/>
                  <a:ext cx="72000" cy="11880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8A5A5CD5-237A-4701-BE6A-59A2466017C3}"/>
                    </a:ext>
                  </a:extLst>
                </p:cNvPr>
                <p:cNvSpPr/>
                <p:nvPr/>
              </p:nvSpPr>
              <p:spPr>
                <a:xfrm rot="5400000" flipH="1">
                  <a:off x="1344272" y="1419455"/>
                  <a:ext cx="1257646" cy="762976"/>
                </a:xfrm>
                <a:custGeom>
                  <a:avLst/>
                  <a:gdLst>
                    <a:gd name="connsiteX0" fmla="*/ 782320 w 1075004"/>
                    <a:gd name="connsiteY0" fmla="*/ 253919 h 652173"/>
                    <a:gd name="connsiteX1" fmla="*/ 763875 w 1075004"/>
                    <a:gd name="connsiteY1" fmla="*/ 269396 h 652173"/>
                    <a:gd name="connsiteX2" fmla="*/ 421371 w 1075004"/>
                    <a:gd name="connsiteY2" fmla="*/ 239431 h 652173"/>
                    <a:gd name="connsiteX3" fmla="*/ 421370 w 1075004"/>
                    <a:gd name="connsiteY3" fmla="*/ 253854 h 652173"/>
                    <a:gd name="connsiteX4" fmla="*/ 447078 w 1075004"/>
                    <a:gd name="connsiteY4" fmla="*/ 253854 h 652173"/>
                    <a:gd name="connsiteX5" fmla="*/ 464104 w 1075004"/>
                    <a:gd name="connsiteY5" fmla="*/ 270880 h 652173"/>
                    <a:gd name="connsiteX6" fmla="*/ 464104 w 1075004"/>
                    <a:gd name="connsiteY6" fmla="*/ 270879 h 652173"/>
                    <a:gd name="connsiteX7" fmla="*/ 447078 w 1075004"/>
                    <a:gd name="connsiteY7" fmla="*/ 287905 h 652173"/>
                    <a:gd name="connsiteX8" fmla="*/ 421371 w 1075004"/>
                    <a:gd name="connsiteY8" fmla="*/ 287905 h 652173"/>
                    <a:gd name="connsiteX9" fmla="*/ 421371 w 1075004"/>
                    <a:gd name="connsiteY9" fmla="*/ 311227 h 652173"/>
                    <a:gd name="connsiteX10" fmla="*/ 447078 w 1075004"/>
                    <a:gd name="connsiteY10" fmla="*/ 311227 h 652173"/>
                    <a:gd name="connsiteX11" fmla="*/ 464104 w 1075004"/>
                    <a:gd name="connsiteY11" fmla="*/ 328253 h 652173"/>
                    <a:gd name="connsiteX12" fmla="*/ 464104 w 1075004"/>
                    <a:gd name="connsiteY12" fmla="*/ 328253 h 652173"/>
                    <a:gd name="connsiteX13" fmla="*/ 447078 w 1075004"/>
                    <a:gd name="connsiteY13" fmla="*/ 345278 h 652173"/>
                    <a:gd name="connsiteX14" fmla="*/ 421371 w 1075004"/>
                    <a:gd name="connsiteY14" fmla="*/ 345279 h 652173"/>
                    <a:gd name="connsiteX15" fmla="*/ 421371 w 1075004"/>
                    <a:gd name="connsiteY15" fmla="*/ 368601 h 652173"/>
                    <a:gd name="connsiteX16" fmla="*/ 447078 w 1075004"/>
                    <a:gd name="connsiteY16" fmla="*/ 368601 h 652173"/>
                    <a:gd name="connsiteX17" fmla="*/ 464104 w 1075004"/>
                    <a:gd name="connsiteY17" fmla="*/ 385627 h 652173"/>
                    <a:gd name="connsiteX18" fmla="*/ 464104 w 1075004"/>
                    <a:gd name="connsiteY18" fmla="*/ 385627 h 652173"/>
                    <a:gd name="connsiteX19" fmla="*/ 447079 w 1075004"/>
                    <a:gd name="connsiteY19" fmla="*/ 402652 h 652173"/>
                    <a:gd name="connsiteX20" fmla="*/ 421371 w 1075004"/>
                    <a:gd name="connsiteY20" fmla="*/ 402652 h 652173"/>
                    <a:gd name="connsiteX21" fmla="*/ 421370 w 1075004"/>
                    <a:gd name="connsiteY21" fmla="*/ 417162 h 652173"/>
                    <a:gd name="connsiteX22" fmla="*/ 762267 w 1075004"/>
                    <a:gd name="connsiteY22" fmla="*/ 381332 h 652173"/>
                    <a:gd name="connsiteX23" fmla="*/ 780979 w 1075004"/>
                    <a:gd name="connsiteY23" fmla="*/ 396485 h 652173"/>
                    <a:gd name="connsiteX24" fmla="*/ 765828 w 1075004"/>
                    <a:gd name="connsiteY24" fmla="*/ 415197 h 652173"/>
                    <a:gd name="connsiteX25" fmla="*/ 415893 w 1075004"/>
                    <a:gd name="connsiteY25" fmla="*/ 451977 h 652173"/>
                    <a:gd name="connsiteX26" fmla="*/ 397181 w 1075004"/>
                    <a:gd name="connsiteY26" fmla="*/ 436824 h 652173"/>
                    <a:gd name="connsiteX27" fmla="*/ 398889 w 1075004"/>
                    <a:gd name="connsiteY27" fmla="*/ 431060 h 652173"/>
                    <a:gd name="connsiteX28" fmla="*/ 398669 w 1075004"/>
                    <a:gd name="connsiteY28" fmla="*/ 430530 h 652173"/>
                    <a:gd name="connsiteX29" fmla="*/ 398669 w 1075004"/>
                    <a:gd name="connsiteY29" fmla="*/ 402652 h 652173"/>
                    <a:gd name="connsiteX30" fmla="*/ 372962 w 1075004"/>
                    <a:gd name="connsiteY30" fmla="*/ 402653 h 652173"/>
                    <a:gd name="connsiteX31" fmla="*/ 355936 w 1075004"/>
                    <a:gd name="connsiteY31" fmla="*/ 385627 h 652173"/>
                    <a:gd name="connsiteX32" fmla="*/ 372962 w 1075004"/>
                    <a:gd name="connsiteY32" fmla="*/ 368601 h 652173"/>
                    <a:gd name="connsiteX33" fmla="*/ 398669 w 1075004"/>
                    <a:gd name="connsiteY33" fmla="*/ 368601 h 652173"/>
                    <a:gd name="connsiteX34" fmla="*/ 398669 w 1075004"/>
                    <a:gd name="connsiteY34" fmla="*/ 345279 h 652173"/>
                    <a:gd name="connsiteX35" fmla="*/ 372962 w 1075004"/>
                    <a:gd name="connsiteY35" fmla="*/ 345279 h 652173"/>
                    <a:gd name="connsiteX36" fmla="*/ 355936 w 1075004"/>
                    <a:gd name="connsiteY36" fmla="*/ 328253 h 652173"/>
                    <a:gd name="connsiteX37" fmla="*/ 372962 w 1075004"/>
                    <a:gd name="connsiteY37" fmla="*/ 311228 h 652173"/>
                    <a:gd name="connsiteX38" fmla="*/ 398669 w 1075004"/>
                    <a:gd name="connsiteY38" fmla="*/ 311227 h 652173"/>
                    <a:gd name="connsiteX39" fmla="*/ 398669 w 1075004"/>
                    <a:gd name="connsiteY39" fmla="*/ 287905 h 652173"/>
                    <a:gd name="connsiteX40" fmla="*/ 372962 w 1075004"/>
                    <a:gd name="connsiteY40" fmla="*/ 287905 h 652173"/>
                    <a:gd name="connsiteX41" fmla="*/ 355936 w 1075004"/>
                    <a:gd name="connsiteY41" fmla="*/ 270880 h 652173"/>
                    <a:gd name="connsiteX42" fmla="*/ 372962 w 1075004"/>
                    <a:gd name="connsiteY42" fmla="*/ 253854 h 652173"/>
                    <a:gd name="connsiteX43" fmla="*/ 398669 w 1075004"/>
                    <a:gd name="connsiteY43" fmla="*/ 253854 h 652173"/>
                    <a:gd name="connsiteX44" fmla="*/ 398669 w 1075004"/>
                    <a:gd name="connsiteY44" fmla="*/ 226224 h 652173"/>
                    <a:gd name="connsiteX45" fmla="*/ 399282 w 1075004"/>
                    <a:gd name="connsiteY45" fmla="*/ 224745 h 652173"/>
                    <a:gd name="connsiteX46" fmla="*/ 397875 w 1075004"/>
                    <a:gd name="connsiteY46" fmla="*/ 220285 h 652173"/>
                    <a:gd name="connsiteX47" fmla="*/ 416320 w 1075004"/>
                    <a:gd name="connsiteY47" fmla="*/ 204807 h 652173"/>
                    <a:gd name="connsiteX48" fmla="*/ 766843 w 1075004"/>
                    <a:gd name="connsiteY48" fmla="*/ 235474 h 652173"/>
                    <a:gd name="connsiteX49" fmla="*/ 782320 w 1075004"/>
                    <a:gd name="connsiteY49" fmla="*/ 253919 h 652173"/>
                    <a:gd name="connsiteX50" fmla="*/ 787242 w 1075004"/>
                    <a:gd name="connsiteY50" fmla="*/ 326087 h 652173"/>
                    <a:gd name="connsiteX51" fmla="*/ 785600 w 1075004"/>
                    <a:gd name="connsiteY51" fmla="*/ 324445 h 652173"/>
                    <a:gd name="connsiteX52" fmla="*/ 785600 w 1075004"/>
                    <a:gd name="connsiteY52" fmla="*/ 237207 h 652173"/>
                    <a:gd name="connsiteX53" fmla="*/ 722115 w 1075004"/>
                    <a:gd name="connsiteY53" fmla="*/ 173722 h 652173"/>
                    <a:gd name="connsiteX54" fmla="*/ 634876 w 1075004"/>
                    <a:gd name="connsiteY54" fmla="*/ 173722 h 652173"/>
                    <a:gd name="connsiteX55" fmla="*/ 556664 w 1075004"/>
                    <a:gd name="connsiteY55" fmla="*/ 95509 h 652173"/>
                    <a:gd name="connsiteX56" fmla="*/ 95508 w 1075004"/>
                    <a:gd name="connsiteY56" fmla="*/ 95509 h 652173"/>
                    <a:gd name="connsiteX57" fmla="*/ 0 w 1075004"/>
                    <a:gd name="connsiteY57" fmla="*/ 326087 h 652173"/>
                    <a:gd name="connsiteX58" fmla="*/ 95508 w 1075004"/>
                    <a:gd name="connsiteY58" fmla="*/ 556665 h 652173"/>
                    <a:gd name="connsiteX59" fmla="*/ 556664 w 1075004"/>
                    <a:gd name="connsiteY59" fmla="*/ 556665 h 652173"/>
                    <a:gd name="connsiteX60" fmla="*/ 634877 w 1075004"/>
                    <a:gd name="connsiteY60" fmla="*/ 478452 h 652173"/>
                    <a:gd name="connsiteX61" fmla="*/ 722116 w 1075004"/>
                    <a:gd name="connsiteY61" fmla="*/ 478453 h 652173"/>
                    <a:gd name="connsiteX62" fmla="*/ 785600 w 1075004"/>
                    <a:gd name="connsiteY62" fmla="*/ 414968 h 652173"/>
                    <a:gd name="connsiteX63" fmla="*/ 785600 w 1075004"/>
                    <a:gd name="connsiteY63" fmla="*/ 327729 h 652173"/>
                    <a:gd name="connsiteX64" fmla="*/ 893383 w 1075004"/>
                    <a:gd name="connsiteY64" fmla="*/ 437430 h 652173"/>
                    <a:gd name="connsiteX65" fmla="*/ 893383 w 1075004"/>
                    <a:gd name="connsiteY65" fmla="*/ 214743 h 652173"/>
                    <a:gd name="connsiteX66" fmla="*/ 864082 w 1075004"/>
                    <a:gd name="connsiteY66" fmla="*/ 185442 h 652173"/>
                    <a:gd name="connsiteX67" fmla="*/ 834781 w 1075004"/>
                    <a:gd name="connsiteY67" fmla="*/ 214743 h 652173"/>
                    <a:gd name="connsiteX68" fmla="*/ 834781 w 1075004"/>
                    <a:gd name="connsiteY68" fmla="*/ 437431 h 652173"/>
                    <a:gd name="connsiteX69" fmla="*/ 864082 w 1075004"/>
                    <a:gd name="connsiteY69" fmla="*/ 466732 h 652173"/>
                    <a:gd name="connsiteX70" fmla="*/ 864082 w 1075004"/>
                    <a:gd name="connsiteY70" fmla="*/ 466731 h 652173"/>
                    <a:gd name="connsiteX71" fmla="*/ 893383 w 1075004"/>
                    <a:gd name="connsiteY71" fmla="*/ 437430 h 652173"/>
                    <a:gd name="connsiteX72" fmla="*/ 984194 w 1075004"/>
                    <a:gd name="connsiteY72" fmla="*/ 425710 h 652173"/>
                    <a:gd name="connsiteX73" fmla="*/ 984193 w 1075004"/>
                    <a:gd name="connsiteY73" fmla="*/ 226463 h 652173"/>
                    <a:gd name="connsiteX74" fmla="*/ 954892 w 1075004"/>
                    <a:gd name="connsiteY74" fmla="*/ 197162 h 652173"/>
                    <a:gd name="connsiteX75" fmla="*/ 925591 w 1075004"/>
                    <a:gd name="connsiteY75" fmla="*/ 226463 h 652173"/>
                    <a:gd name="connsiteX76" fmla="*/ 925591 w 1075004"/>
                    <a:gd name="connsiteY76" fmla="*/ 425710 h 652173"/>
                    <a:gd name="connsiteX77" fmla="*/ 954892 w 1075004"/>
                    <a:gd name="connsiteY77" fmla="*/ 455011 h 652173"/>
                    <a:gd name="connsiteX78" fmla="*/ 954892 w 1075004"/>
                    <a:gd name="connsiteY78" fmla="*/ 455011 h 652173"/>
                    <a:gd name="connsiteX79" fmla="*/ 984194 w 1075004"/>
                    <a:gd name="connsiteY79" fmla="*/ 425710 h 652173"/>
                    <a:gd name="connsiteX80" fmla="*/ 1075004 w 1075004"/>
                    <a:gd name="connsiteY80" fmla="*/ 402268 h 652173"/>
                    <a:gd name="connsiteX81" fmla="*/ 1075003 w 1075004"/>
                    <a:gd name="connsiteY81" fmla="*/ 249904 h 652173"/>
                    <a:gd name="connsiteX82" fmla="*/ 1045703 w 1075004"/>
                    <a:gd name="connsiteY82" fmla="*/ 220603 h 652173"/>
                    <a:gd name="connsiteX83" fmla="*/ 1016401 w 1075004"/>
                    <a:gd name="connsiteY83" fmla="*/ 249904 h 652173"/>
                    <a:gd name="connsiteX84" fmla="*/ 1016402 w 1075004"/>
                    <a:gd name="connsiteY84" fmla="*/ 402269 h 652173"/>
                    <a:gd name="connsiteX85" fmla="*/ 1045703 w 1075004"/>
                    <a:gd name="connsiteY85" fmla="*/ 431570 h 652173"/>
                    <a:gd name="connsiteX86" fmla="*/ 1045703 w 1075004"/>
                    <a:gd name="connsiteY86" fmla="*/ 431570 h 652173"/>
                    <a:gd name="connsiteX87" fmla="*/ 1075004 w 1075004"/>
                    <a:gd name="connsiteY87" fmla="*/ 402268 h 652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075004" h="652173">
                      <a:moveTo>
                        <a:pt x="782320" y="253919"/>
                      </a:moveTo>
                      <a:cubicBezTo>
                        <a:pt x="781500" y="263286"/>
                        <a:pt x="773242" y="270215"/>
                        <a:pt x="763875" y="269396"/>
                      </a:cubicBezTo>
                      <a:cubicBezTo>
                        <a:pt x="649707" y="259408"/>
                        <a:pt x="535539" y="249420"/>
                        <a:pt x="421371" y="239431"/>
                      </a:cubicBezTo>
                      <a:lnTo>
                        <a:pt x="421370" y="253854"/>
                      </a:lnTo>
                      <a:lnTo>
                        <a:pt x="447078" y="253854"/>
                      </a:lnTo>
                      <a:cubicBezTo>
                        <a:pt x="456482" y="253853"/>
                        <a:pt x="464103" y="261476"/>
                        <a:pt x="464104" y="270880"/>
                      </a:cubicBezTo>
                      <a:lnTo>
                        <a:pt x="464104" y="270879"/>
                      </a:lnTo>
                      <a:cubicBezTo>
                        <a:pt x="464104" y="280282"/>
                        <a:pt x="456482" y="287905"/>
                        <a:pt x="447078" y="287905"/>
                      </a:cubicBezTo>
                      <a:cubicBezTo>
                        <a:pt x="438509" y="287905"/>
                        <a:pt x="429939" y="287904"/>
                        <a:pt x="421371" y="287905"/>
                      </a:cubicBezTo>
                      <a:lnTo>
                        <a:pt x="421371" y="311227"/>
                      </a:lnTo>
                      <a:lnTo>
                        <a:pt x="447078" y="311227"/>
                      </a:lnTo>
                      <a:cubicBezTo>
                        <a:pt x="456482" y="311227"/>
                        <a:pt x="464104" y="318850"/>
                        <a:pt x="464104" y="328253"/>
                      </a:cubicBezTo>
                      <a:lnTo>
                        <a:pt x="464104" y="328253"/>
                      </a:lnTo>
                      <a:cubicBezTo>
                        <a:pt x="464104" y="337655"/>
                        <a:pt x="456482" y="345278"/>
                        <a:pt x="447078" y="345278"/>
                      </a:cubicBezTo>
                      <a:cubicBezTo>
                        <a:pt x="438510" y="345278"/>
                        <a:pt x="429939" y="345278"/>
                        <a:pt x="421371" y="345279"/>
                      </a:cubicBezTo>
                      <a:lnTo>
                        <a:pt x="421371" y="368601"/>
                      </a:lnTo>
                      <a:lnTo>
                        <a:pt x="447078" y="368601"/>
                      </a:lnTo>
                      <a:cubicBezTo>
                        <a:pt x="456482" y="368601"/>
                        <a:pt x="464104" y="376223"/>
                        <a:pt x="464104" y="385627"/>
                      </a:cubicBezTo>
                      <a:lnTo>
                        <a:pt x="464104" y="385627"/>
                      </a:lnTo>
                      <a:cubicBezTo>
                        <a:pt x="464104" y="395030"/>
                        <a:pt x="456481" y="402652"/>
                        <a:pt x="447079" y="402652"/>
                      </a:cubicBezTo>
                      <a:cubicBezTo>
                        <a:pt x="438509" y="402652"/>
                        <a:pt x="429940" y="402652"/>
                        <a:pt x="421371" y="402652"/>
                      </a:cubicBezTo>
                      <a:lnTo>
                        <a:pt x="421370" y="417162"/>
                      </a:lnTo>
                      <a:lnTo>
                        <a:pt x="762267" y="381332"/>
                      </a:lnTo>
                      <a:cubicBezTo>
                        <a:pt x="771619" y="380350"/>
                        <a:pt x="779997" y="387134"/>
                        <a:pt x="780979" y="396485"/>
                      </a:cubicBezTo>
                      <a:cubicBezTo>
                        <a:pt x="781963" y="405837"/>
                        <a:pt x="775179" y="414214"/>
                        <a:pt x="765828" y="415197"/>
                      </a:cubicBezTo>
                      <a:cubicBezTo>
                        <a:pt x="649182" y="427457"/>
                        <a:pt x="532538" y="439718"/>
                        <a:pt x="415893" y="451977"/>
                      </a:cubicBezTo>
                      <a:cubicBezTo>
                        <a:pt x="406541" y="452960"/>
                        <a:pt x="398164" y="446176"/>
                        <a:pt x="397181" y="436824"/>
                      </a:cubicBezTo>
                      <a:cubicBezTo>
                        <a:pt x="396959" y="434720"/>
                        <a:pt x="397132" y="432665"/>
                        <a:pt x="398889" y="431060"/>
                      </a:cubicBezTo>
                      <a:lnTo>
                        <a:pt x="398669" y="430530"/>
                      </a:lnTo>
                      <a:lnTo>
                        <a:pt x="398669" y="402652"/>
                      </a:lnTo>
                      <a:lnTo>
                        <a:pt x="372962" y="402653"/>
                      </a:lnTo>
                      <a:cubicBezTo>
                        <a:pt x="363559" y="402653"/>
                        <a:pt x="355936" y="395031"/>
                        <a:pt x="355936" y="385627"/>
                      </a:cubicBezTo>
                      <a:cubicBezTo>
                        <a:pt x="355936" y="376224"/>
                        <a:pt x="363558" y="368601"/>
                        <a:pt x="372962" y="368601"/>
                      </a:cubicBezTo>
                      <a:lnTo>
                        <a:pt x="398669" y="368601"/>
                      </a:lnTo>
                      <a:lnTo>
                        <a:pt x="398669" y="345279"/>
                      </a:lnTo>
                      <a:lnTo>
                        <a:pt x="372962" y="345279"/>
                      </a:lnTo>
                      <a:cubicBezTo>
                        <a:pt x="363559" y="345278"/>
                        <a:pt x="355937" y="337656"/>
                        <a:pt x="355936" y="328253"/>
                      </a:cubicBezTo>
                      <a:cubicBezTo>
                        <a:pt x="355937" y="318850"/>
                        <a:pt x="363559" y="311227"/>
                        <a:pt x="372962" y="311228"/>
                      </a:cubicBezTo>
                      <a:lnTo>
                        <a:pt x="398669" y="311227"/>
                      </a:lnTo>
                      <a:lnTo>
                        <a:pt x="398669" y="287905"/>
                      </a:lnTo>
                      <a:lnTo>
                        <a:pt x="372962" y="287905"/>
                      </a:lnTo>
                      <a:cubicBezTo>
                        <a:pt x="363559" y="287905"/>
                        <a:pt x="355936" y="280283"/>
                        <a:pt x="355936" y="270880"/>
                      </a:cubicBezTo>
                      <a:cubicBezTo>
                        <a:pt x="355936" y="261476"/>
                        <a:pt x="363559" y="253854"/>
                        <a:pt x="372962" y="253854"/>
                      </a:cubicBezTo>
                      <a:lnTo>
                        <a:pt x="398669" y="253854"/>
                      </a:lnTo>
                      <a:lnTo>
                        <a:pt x="398669" y="226224"/>
                      </a:lnTo>
                      <a:cubicBezTo>
                        <a:pt x="398669" y="225699"/>
                        <a:pt x="398705" y="225182"/>
                        <a:pt x="399282" y="224745"/>
                      </a:cubicBezTo>
                      <a:lnTo>
                        <a:pt x="397875" y="220285"/>
                      </a:lnTo>
                      <a:cubicBezTo>
                        <a:pt x="398695" y="210917"/>
                        <a:pt x="406953" y="203988"/>
                        <a:pt x="416320" y="204807"/>
                      </a:cubicBezTo>
                      <a:lnTo>
                        <a:pt x="766843" y="235474"/>
                      </a:lnTo>
                      <a:cubicBezTo>
                        <a:pt x="776210" y="236294"/>
                        <a:pt x="783139" y="244551"/>
                        <a:pt x="782320" y="253919"/>
                      </a:cubicBezTo>
                      <a:close/>
                      <a:moveTo>
                        <a:pt x="787242" y="326087"/>
                      </a:moveTo>
                      <a:lnTo>
                        <a:pt x="785600" y="324445"/>
                      </a:lnTo>
                      <a:lnTo>
                        <a:pt x="785600" y="237207"/>
                      </a:lnTo>
                      <a:cubicBezTo>
                        <a:pt x="785600" y="202145"/>
                        <a:pt x="757177" y="173722"/>
                        <a:pt x="722115" y="173722"/>
                      </a:cubicBezTo>
                      <a:lnTo>
                        <a:pt x="634876" y="173722"/>
                      </a:lnTo>
                      <a:cubicBezTo>
                        <a:pt x="608805" y="147651"/>
                        <a:pt x="582735" y="121579"/>
                        <a:pt x="556664" y="95509"/>
                      </a:cubicBezTo>
                      <a:cubicBezTo>
                        <a:pt x="429319" y="-31836"/>
                        <a:pt x="222853" y="-31836"/>
                        <a:pt x="95508" y="95509"/>
                      </a:cubicBezTo>
                      <a:cubicBezTo>
                        <a:pt x="31836" y="159181"/>
                        <a:pt x="0" y="242634"/>
                        <a:pt x="0" y="326087"/>
                      </a:cubicBezTo>
                      <a:cubicBezTo>
                        <a:pt x="0" y="409540"/>
                        <a:pt x="31836" y="492992"/>
                        <a:pt x="95508" y="556665"/>
                      </a:cubicBezTo>
                      <a:cubicBezTo>
                        <a:pt x="222853" y="684010"/>
                        <a:pt x="429320" y="684010"/>
                        <a:pt x="556664" y="556665"/>
                      </a:cubicBezTo>
                      <a:lnTo>
                        <a:pt x="634877" y="478452"/>
                      </a:lnTo>
                      <a:lnTo>
                        <a:pt x="722116" y="478453"/>
                      </a:lnTo>
                      <a:cubicBezTo>
                        <a:pt x="757178" y="478452"/>
                        <a:pt x="785600" y="450029"/>
                        <a:pt x="785600" y="414968"/>
                      </a:cubicBezTo>
                      <a:lnTo>
                        <a:pt x="785600" y="327729"/>
                      </a:lnTo>
                      <a:close/>
                      <a:moveTo>
                        <a:pt x="893383" y="437430"/>
                      </a:moveTo>
                      <a:lnTo>
                        <a:pt x="893383" y="214743"/>
                      </a:lnTo>
                      <a:cubicBezTo>
                        <a:pt x="893383" y="198561"/>
                        <a:pt x="880265" y="185442"/>
                        <a:pt x="864082" y="185442"/>
                      </a:cubicBezTo>
                      <a:cubicBezTo>
                        <a:pt x="847899" y="185442"/>
                        <a:pt x="834781" y="198561"/>
                        <a:pt x="834781" y="214743"/>
                      </a:cubicBezTo>
                      <a:lnTo>
                        <a:pt x="834781" y="437431"/>
                      </a:lnTo>
                      <a:cubicBezTo>
                        <a:pt x="834781" y="453613"/>
                        <a:pt x="847900" y="466732"/>
                        <a:pt x="864082" y="466732"/>
                      </a:cubicBezTo>
                      <a:lnTo>
                        <a:pt x="864082" y="466731"/>
                      </a:lnTo>
                      <a:cubicBezTo>
                        <a:pt x="880265" y="466731"/>
                        <a:pt x="893383" y="453613"/>
                        <a:pt x="893383" y="437430"/>
                      </a:cubicBezTo>
                      <a:close/>
                      <a:moveTo>
                        <a:pt x="984194" y="425710"/>
                      </a:moveTo>
                      <a:lnTo>
                        <a:pt x="984193" y="226463"/>
                      </a:lnTo>
                      <a:cubicBezTo>
                        <a:pt x="984193" y="210281"/>
                        <a:pt x="971075" y="197163"/>
                        <a:pt x="954892" y="197162"/>
                      </a:cubicBezTo>
                      <a:cubicBezTo>
                        <a:pt x="938710" y="197163"/>
                        <a:pt x="925591" y="210281"/>
                        <a:pt x="925591" y="226463"/>
                      </a:cubicBezTo>
                      <a:lnTo>
                        <a:pt x="925591" y="425710"/>
                      </a:lnTo>
                      <a:cubicBezTo>
                        <a:pt x="925591" y="441893"/>
                        <a:pt x="938710" y="455011"/>
                        <a:pt x="954892" y="455011"/>
                      </a:cubicBezTo>
                      <a:lnTo>
                        <a:pt x="954892" y="455011"/>
                      </a:lnTo>
                      <a:cubicBezTo>
                        <a:pt x="971075" y="455011"/>
                        <a:pt x="984194" y="441892"/>
                        <a:pt x="984194" y="425710"/>
                      </a:cubicBezTo>
                      <a:close/>
                      <a:moveTo>
                        <a:pt x="1075004" y="402268"/>
                      </a:moveTo>
                      <a:lnTo>
                        <a:pt x="1075003" y="249904"/>
                      </a:lnTo>
                      <a:cubicBezTo>
                        <a:pt x="1075003" y="233721"/>
                        <a:pt x="1061885" y="220603"/>
                        <a:pt x="1045703" y="220603"/>
                      </a:cubicBezTo>
                      <a:cubicBezTo>
                        <a:pt x="1029520" y="220603"/>
                        <a:pt x="1016401" y="233721"/>
                        <a:pt x="1016401" y="249904"/>
                      </a:cubicBezTo>
                      <a:lnTo>
                        <a:pt x="1016402" y="402269"/>
                      </a:lnTo>
                      <a:cubicBezTo>
                        <a:pt x="1016402" y="418451"/>
                        <a:pt x="1029520" y="431570"/>
                        <a:pt x="1045703" y="431570"/>
                      </a:cubicBezTo>
                      <a:lnTo>
                        <a:pt x="1045703" y="431570"/>
                      </a:lnTo>
                      <a:cubicBezTo>
                        <a:pt x="1061885" y="431570"/>
                        <a:pt x="1075004" y="418451"/>
                        <a:pt x="1075004" y="40226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A7A58E4C-3DC4-4FDF-A5D7-CFC7C72A8768}"/>
                </a:ext>
              </a:extLst>
            </p:cNvPr>
            <p:cNvGrpSpPr/>
            <p:nvPr/>
          </p:nvGrpSpPr>
          <p:grpSpPr>
            <a:xfrm rot="10800000">
              <a:off x="5379025" y="4992464"/>
              <a:ext cx="1525571" cy="1875934"/>
              <a:chOff x="1591607" y="-43016"/>
              <a:chExt cx="3113464" cy="5489414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77FA906C-FB25-49A1-9DD7-FA14EFECB889}"/>
                  </a:ext>
                </a:extLst>
              </p:cNvPr>
              <p:cNvGrpSpPr/>
              <p:nvPr/>
            </p:nvGrpSpPr>
            <p:grpSpPr>
              <a:xfrm>
                <a:off x="3942095" y="-43013"/>
                <a:ext cx="762976" cy="3863293"/>
                <a:chOff x="3942095" y="-43013"/>
                <a:chExt cx="762976" cy="3863293"/>
              </a:xfrm>
              <a:solidFill>
                <a:schemeClr val="accent2"/>
              </a:solidFill>
            </p:grpSpPr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B69113C7-8839-4AB9-B651-5D5080D16259}"/>
                    </a:ext>
                  </a:extLst>
                </p:cNvPr>
                <p:cNvSpPr/>
                <p:nvPr/>
              </p:nvSpPr>
              <p:spPr>
                <a:xfrm>
                  <a:off x="4288245" y="-43013"/>
                  <a:ext cx="71999" cy="265175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3A38383F-7551-4045-9C2D-1385C94805DA}"/>
                    </a:ext>
                  </a:extLst>
                </p:cNvPr>
                <p:cNvSpPr/>
                <p:nvPr/>
              </p:nvSpPr>
              <p:spPr>
                <a:xfrm rot="5400000" flipH="1">
                  <a:off x="3694759" y="2809969"/>
                  <a:ext cx="1257647" cy="762976"/>
                </a:xfrm>
                <a:custGeom>
                  <a:avLst/>
                  <a:gdLst>
                    <a:gd name="connsiteX0" fmla="*/ 782320 w 1075004"/>
                    <a:gd name="connsiteY0" fmla="*/ 253919 h 652173"/>
                    <a:gd name="connsiteX1" fmla="*/ 763875 w 1075004"/>
                    <a:gd name="connsiteY1" fmla="*/ 269396 h 652173"/>
                    <a:gd name="connsiteX2" fmla="*/ 421371 w 1075004"/>
                    <a:gd name="connsiteY2" fmla="*/ 239431 h 652173"/>
                    <a:gd name="connsiteX3" fmla="*/ 421370 w 1075004"/>
                    <a:gd name="connsiteY3" fmla="*/ 253854 h 652173"/>
                    <a:gd name="connsiteX4" fmla="*/ 447078 w 1075004"/>
                    <a:gd name="connsiteY4" fmla="*/ 253854 h 652173"/>
                    <a:gd name="connsiteX5" fmla="*/ 464104 w 1075004"/>
                    <a:gd name="connsiteY5" fmla="*/ 270880 h 652173"/>
                    <a:gd name="connsiteX6" fmla="*/ 464104 w 1075004"/>
                    <a:gd name="connsiteY6" fmla="*/ 270879 h 652173"/>
                    <a:gd name="connsiteX7" fmla="*/ 447079 w 1075004"/>
                    <a:gd name="connsiteY7" fmla="*/ 287905 h 652173"/>
                    <a:gd name="connsiteX8" fmla="*/ 421371 w 1075004"/>
                    <a:gd name="connsiteY8" fmla="*/ 287905 h 652173"/>
                    <a:gd name="connsiteX9" fmla="*/ 421371 w 1075004"/>
                    <a:gd name="connsiteY9" fmla="*/ 311227 h 652173"/>
                    <a:gd name="connsiteX10" fmla="*/ 447078 w 1075004"/>
                    <a:gd name="connsiteY10" fmla="*/ 311227 h 652173"/>
                    <a:gd name="connsiteX11" fmla="*/ 464104 w 1075004"/>
                    <a:gd name="connsiteY11" fmla="*/ 328253 h 652173"/>
                    <a:gd name="connsiteX12" fmla="*/ 464104 w 1075004"/>
                    <a:gd name="connsiteY12" fmla="*/ 328253 h 652173"/>
                    <a:gd name="connsiteX13" fmla="*/ 447079 w 1075004"/>
                    <a:gd name="connsiteY13" fmla="*/ 345279 h 652173"/>
                    <a:gd name="connsiteX14" fmla="*/ 421371 w 1075004"/>
                    <a:gd name="connsiteY14" fmla="*/ 345279 h 652173"/>
                    <a:gd name="connsiteX15" fmla="*/ 421371 w 1075004"/>
                    <a:gd name="connsiteY15" fmla="*/ 368601 h 652173"/>
                    <a:gd name="connsiteX16" fmla="*/ 447078 w 1075004"/>
                    <a:gd name="connsiteY16" fmla="*/ 368601 h 652173"/>
                    <a:gd name="connsiteX17" fmla="*/ 464104 w 1075004"/>
                    <a:gd name="connsiteY17" fmla="*/ 385627 h 652173"/>
                    <a:gd name="connsiteX18" fmla="*/ 464104 w 1075004"/>
                    <a:gd name="connsiteY18" fmla="*/ 385627 h 652173"/>
                    <a:gd name="connsiteX19" fmla="*/ 447079 w 1075004"/>
                    <a:gd name="connsiteY19" fmla="*/ 402653 h 652173"/>
                    <a:gd name="connsiteX20" fmla="*/ 421371 w 1075004"/>
                    <a:gd name="connsiteY20" fmla="*/ 402653 h 652173"/>
                    <a:gd name="connsiteX21" fmla="*/ 421370 w 1075004"/>
                    <a:gd name="connsiteY21" fmla="*/ 417162 h 652173"/>
                    <a:gd name="connsiteX22" fmla="*/ 762268 w 1075004"/>
                    <a:gd name="connsiteY22" fmla="*/ 381333 h 652173"/>
                    <a:gd name="connsiteX23" fmla="*/ 780980 w 1075004"/>
                    <a:gd name="connsiteY23" fmla="*/ 396486 h 652173"/>
                    <a:gd name="connsiteX24" fmla="*/ 765828 w 1075004"/>
                    <a:gd name="connsiteY24" fmla="*/ 415197 h 652173"/>
                    <a:gd name="connsiteX25" fmla="*/ 415893 w 1075004"/>
                    <a:gd name="connsiteY25" fmla="*/ 451977 h 652173"/>
                    <a:gd name="connsiteX26" fmla="*/ 397181 w 1075004"/>
                    <a:gd name="connsiteY26" fmla="*/ 436824 h 652173"/>
                    <a:gd name="connsiteX27" fmla="*/ 398889 w 1075004"/>
                    <a:gd name="connsiteY27" fmla="*/ 431060 h 652173"/>
                    <a:gd name="connsiteX28" fmla="*/ 398669 w 1075004"/>
                    <a:gd name="connsiteY28" fmla="*/ 430531 h 652173"/>
                    <a:gd name="connsiteX29" fmla="*/ 398669 w 1075004"/>
                    <a:gd name="connsiteY29" fmla="*/ 402653 h 652173"/>
                    <a:gd name="connsiteX30" fmla="*/ 372962 w 1075004"/>
                    <a:gd name="connsiteY30" fmla="*/ 402653 h 652173"/>
                    <a:gd name="connsiteX31" fmla="*/ 355936 w 1075004"/>
                    <a:gd name="connsiteY31" fmla="*/ 385627 h 652173"/>
                    <a:gd name="connsiteX32" fmla="*/ 372962 w 1075004"/>
                    <a:gd name="connsiteY32" fmla="*/ 368601 h 652173"/>
                    <a:gd name="connsiteX33" fmla="*/ 398669 w 1075004"/>
                    <a:gd name="connsiteY33" fmla="*/ 368601 h 652173"/>
                    <a:gd name="connsiteX34" fmla="*/ 398670 w 1075004"/>
                    <a:gd name="connsiteY34" fmla="*/ 345279 h 652173"/>
                    <a:gd name="connsiteX35" fmla="*/ 372962 w 1075004"/>
                    <a:gd name="connsiteY35" fmla="*/ 345279 h 652173"/>
                    <a:gd name="connsiteX36" fmla="*/ 355936 w 1075004"/>
                    <a:gd name="connsiteY36" fmla="*/ 328253 h 652173"/>
                    <a:gd name="connsiteX37" fmla="*/ 372962 w 1075004"/>
                    <a:gd name="connsiteY37" fmla="*/ 311228 h 652173"/>
                    <a:gd name="connsiteX38" fmla="*/ 398669 w 1075004"/>
                    <a:gd name="connsiteY38" fmla="*/ 311227 h 652173"/>
                    <a:gd name="connsiteX39" fmla="*/ 398669 w 1075004"/>
                    <a:gd name="connsiteY39" fmla="*/ 287905 h 652173"/>
                    <a:gd name="connsiteX40" fmla="*/ 372962 w 1075004"/>
                    <a:gd name="connsiteY40" fmla="*/ 287905 h 652173"/>
                    <a:gd name="connsiteX41" fmla="*/ 355936 w 1075004"/>
                    <a:gd name="connsiteY41" fmla="*/ 270880 h 652173"/>
                    <a:gd name="connsiteX42" fmla="*/ 372962 w 1075004"/>
                    <a:gd name="connsiteY42" fmla="*/ 253854 h 652173"/>
                    <a:gd name="connsiteX43" fmla="*/ 398670 w 1075004"/>
                    <a:gd name="connsiteY43" fmla="*/ 253854 h 652173"/>
                    <a:gd name="connsiteX44" fmla="*/ 398670 w 1075004"/>
                    <a:gd name="connsiteY44" fmla="*/ 226224 h 652173"/>
                    <a:gd name="connsiteX45" fmla="*/ 399282 w 1075004"/>
                    <a:gd name="connsiteY45" fmla="*/ 224745 h 652173"/>
                    <a:gd name="connsiteX46" fmla="*/ 397876 w 1075004"/>
                    <a:gd name="connsiteY46" fmla="*/ 220285 h 652173"/>
                    <a:gd name="connsiteX47" fmla="*/ 416321 w 1075004"/>
                    <a:gd name="connsiteY47" fmla="*/ 204807 h 652173"/>
                    <a:gd name="connsiteX48" fmla="*/ 766843 w 1075004"/>
                    <a:gd name="connsiteY48" fmla="*/ 235474 h 652173"/>
                    <a:gd name="connsiteX49" fmla="*/ 782320 w 1075004"/>
                    <a:gd name="connsiteY49" fmla="*/ 253919 h 652173"/>
                    <a:gd name="connsiteX50" fmla="*/ 787242 w 1075004"/>
                    <a:gd name="connsiteY50" fmla="*/ 326087 h 652173"/>
                    <a:gd name="connsiteX51" fmla="*/ 785600 w 1075004"/>
                    <a:gd name="connsiteY51" fmla="*/ 324445 h 652173"/>
                    <a:gd name="connsiteX52" fmla="*/ 785600 w 1075004"/>
                    <a:gd name="connsiteY52" fmla="*/ 237207 h 652173"/>
                    <a:gd name="connsiteX53" fmla="*/ 722116 w 1075004"/>
                    <a:gd name="connsiteY53" fmla="*/ 173722 h 652173"/>
                    <a:gd name="connsiteX54" fmla="*/ 634876 w 1075004"/>
                    <a:gd name="connsiteY54" fmla="*/ 173722 h 652173"/>
                    <a:gd name="connsiteX55" fmla="*/ 556664 w 1075004"/>
                    <a:gd name="connsiteY55" fmla="*/ 95509 h 652173"/>
                    <a:gd name="connsiteX56" fmla="*/ 95508 w 1075004"/>
                    <a:gd name="connsiteY56" fmla="*/ 95509 h 652173"/>
                    <a:gd name="connsiteX57" fmla="*/ 0 w 1075004"/>
                    <a:gd name="connsiteY57" fmla="*/ 326087 h 652173"/>
                    <a:gd name="connsiteX58" fmla="*/ 95508 w 1075004"/>
                    <a:gd name="connsiteY58" fmla="*/ 556665 h 652173"/>
                    <a:gd name="connsiteX59" fmla="*/ 556665 w 1075004"/>
                    <a:gd name="connsiteY59" fmla="*/ 556665 h 652173"/>
                    <a:gd name="connsiteX60" fmla="*/ 634877 w 1075004"/>
                    <a:gd name="connsiteY60" fmla="*/ 478452 h 652173"/>
                    <a:gd name="connsiteX61" fmla="*/ 722116 w 1075004"/>
                    <a:gd name="connsiteY61" fmla="*/ 478453 h 652173"/>
                    <a:gd name="connsiteX62" fmla="*/ 785600 w 1075004"/>
                    <a:gd name="connsiteY62" fmla="*/ 414968 h 652173"/>
                    <a:gd name="connsiteX63" fmla="*/ 785600 w 1075004"/>
                    <a:gd name="connsiteY63" fmla="*/ 327729 h 652173"/>
                    <a:gd name="connsiteX64" fmla="*/ 893383 w 1075004"/>
                    <a:gd name="connsiteY64" fmla="*/ 437430 h 652173"/>
                    <a:gd name="connsiteX65" fmla="*/ 893383 w 1075004"/>
                    <a:gd name="connsiteY65" fmla="*/ 214743 h 652173"/>
                    <a:gd name="connsiteX66" fmla="*/ 864082 w 1075004"/>
                    <a:gd name="connsiteY66" fmla="*/ 185442 h 652173"/>
                    <a:gd name="connsiteX67" fmla="*/ 834781 w 1075004"/>
                    <a:gd name="connsiteY67" fmla="*/ 214743 h 652173"/>
                    <a:gd name="connsiteX68" fmla="*/ 834781 w 1075004"/>
                    <a:gd name="connsiteY68" fmla="*/ 437431 h 652173"/>
                    <a:gd name="connsiteX69" fmla="*/ 864082 w 1075004"/>
                    <a:gd name="connsiteY69" fmla="*/ 466732 h 652173"/>
                    <a:gd name="connsiteX70" fmla="*/ 864082 w 1075004"/>
                    <a:gd name="connsiteY70" fmla="*/ 466731 h 652173"/>
                    <a:gd name="connsiteX71" fmla="*/ 893383 w 1075004"/>
                    <a:gd name="connsiteY71" fmla="*/ 437430 h 652173"/>
                    <a:gd name="connsiteX72" fmla="*/ 984194 w 1075004"/>
                    <a:gd name="connsiteY72" fmla="*/ 425710 h 652173"/>
                    <a:gd name="connsiteX73" fmla="*/ 984193 w 1075004"/>
                    <a:gd name="connsiteY73" fmla="*/ 226464 h 652173"/>
                    <a:gd name="connsiteX74" fmla="*/ 954893 w 1075004"/>
                    <a:gd name="connsiteY74" fmla="*/ 197162 h 652173"/>
                    <a:gd name="connsiteX75" fmla="*/ 925591 w 1075004"/>
                    <a:gd name="connsiteY75" fmla="*/ 226464 h 652173"/>
                    <a:gd name="connsiteX76" fmla="*/ 925591 w 1075004"/>
                    <a:gd name="connsiteY76" fmla="*/ 425710 h 652173"/>
                    <a:gd name="connsiteX77" fmla="*/ 954893 w 1075004"/>
                    <a:gd name="connsiteY77" fmla="*/ 455012 h 652173"/>
                    <a:gd name="connsiteX78" fmla="*/ 954893 w 1075004"/>
                    <a:gd name="connsiteY78" fmla="*/ 455011 h 652173"/>
                    <a:gd name="connsiteX79" fmla="*/ 984194 w 1075004"/>
                    <a:gd name="connsiteY79" fmla="*/ 425710 h 652173"/>
                    <a:gd name="connsiteX80" fmla="*/ 1075004 w 1075004"/>
                    <a:gd name="connsiteY80" fmla="*/ 402269 h 652173"/>
                    <a:gd name="connsiteX81" fmla="*/ 1075004 w 1075004"/>
                    <a:gd name="connsiteY81" fmla="*/ 249904 h 652173"/>
                    <a:gd name="connsiteX82" fmla="*/ 1045703 w 1075004"/>
                    <a:gd name="connsiteY82" fmla="*/ 220603 h 652173"/>
                    <a:gd name="connsiteX83" fmla="*/ 1016402 w 1075004"/>
                    <a:gd name="connsiteY83" fmla="*/ 249904 h 652173"/>
                    <a:gd name="connsiteX84" fmla="*/ 1016402 w 1075004"/>
                    <a:gd name="connsiteY84" fmla="*/ 402269 h 652173"/>
                    <a:gd name="connsiteX85" fmla="*/ 1045703 w 1075004"/>
                    <a:gd name="connsiteY85" fmla="*/ 431570 h 652173"/>
                    <a:gd name="connsiteX86" fmla="*/ 1045703 w 1075004"/>
                    <a:gd name="connsiteY86" fmla="*/ 431570 h 652173"/>
                    <a:gd name="connsiteX87" fmla="*/ 1075004 w 1075004"/>
                    <a:gd name="connsiteY87" fmla="*/ 402269 h 652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075004" h="652173">
                      <a:moveTo>
                        <a:pt x="782320" y="253919"/>
                      </a:moveTo>
                      <a:cubicBezTo>
                        <a:pt x="781500" y="263286"/>
                        <a:pt x="773242" y="270216"/>
                        <a:pt x="763875" y="269396"/>
                      </a:cubicBezTo>
                      <a:cubicBezTo>
                        <a:pt x="649707" y="259408"/>
                        <a:pt x="535539" y="249420"/>
                        <a:pt x="421371" y="239431"/>
                      </a:cubicBezTo>
                      <a:lnTo>
                        <a:pt x="421370" y="253854"/>
                      </a:lnTo>
                      <a:lnTo>
                        <a:pt x="447078" y="253854"/>
                      </a:lnTo>
                      <a:cubicBezTo>
                        <a:pt x="456482" y="253853"/>
                        <a:pt x="464104" y="261477"/>
                        <a:pt x="464104" y="270880"/>
                      </a:cubicBezTo>
                      <a:lnTo>
                        <a:pt x="464104" y="270879"/>
                      </a:lnTo>
                      <a:cubicBezTo>
                        <a:pt x="464104" y="280282"/>
                        <a:pt x="456482" y="287905"/>
                        <a:pt x="447079" y="287905"/>
                      </a:cubicBezTo>
                      <a:cubicBezTo>
                        <a:pt x="438509" y="287905"/>
                        <a:pt x="429940" y="287905"/>
                        <a:pt x="421371" y="287905"/>
                      </a:cubicBezTo>
                      <a:lnTo>
                        <a:pt x="421371" y="311227"/>
                      </a:lnTo>
                      <a:lnTo>
                        <a:pt x="447078" y="311227"/>
                      </a:lnTo>
                      <a:cubicBezTo>
                        <a:pt x="456482" y="311227"/>
                        <a:pt x="464104" y="318850"/>
                        <a:pt x="464104" y="328253"/>
                      </a:cubicBezTo>
                      <a:lnTo>
                        <a:pt x="464104" y="328253"/>
                      </a:lnTo>
                      <a:cubicBezTo>
                        <a:pt x="464104" y="337655"/>
                        <a:pt x="456482" y="345279"/>
                        <a:pt x="447079" y="345279"/>
                      </a:cubicBezTo>
                      <a:cubicBezTo>
                        <a:pt x="438510" y="345279"/>
                        <a:pt x="429940" y="345279"/>
                        <a:pt x="421371" y="345279"/>
                      </a:cubicBezTo>
                      <a:lnTo>
                        <a:pt x="421371" y="368601"/>
                      </a:lnTo>
                      <a:lnTo>
                        <a:pt x="447078" y="368601"/>
                      </a:lnTo>
                      <a:cubicBezTo>
                        <a:pt x="456482" y="368601"/>
                        <a:pt x="464104" y="376224"/>
                        <a:pt x="464104" y="385627"/>
                      </a:cubicBezTo>
                      <a:lnTo>
                        <a:pt x="464104" y="385627"/>
                      </a:lnTo>
                      <a:cubicBezTo>
                        <a:pt x="464104" y="395030"/>
                        <a:pt x="456481" y="402652"/>
                        <a:pt x="447079" y="402653"/>
                      </a:cubicBezTo>
                      <a:cubicBezTo>
                        <a:pt x="438509" y="402653"/>
                        <a:pt x="429940" y="402652"/>
                        <a:pt x="421371" y="402653"/>
                      </a:cubicBezTo>
                      <a:lnTo>
                        <a:pt x="421370" y="417162"/>
                      </a:lnTo>
                      <a:lnTo>
                        <a:pt x="762268" y="381333"/>
                      </a:lnTo>
                      <a:cubicBezTo>
                        <a:pt x="771619" y="380350"/>
                        <a:pt x="779997" y="387134"/>
                        <a:pt x="780980" y="396486"/>
                      </a:cubicBezTo>
                      <a:cubicBezTo>
                        <a:pt x="781963" y="405837"/>
                        <a:pt x="775179" y="414214"/>
                        <a:pt x="765828" y="415197"/>
                      </a:cubicBezTo>
                      <a:cubicBezTo>
                        <a:pt x="649182" y="427457"/>
                        <a:pt x="532538" y="439718"/>
                        <a:pt x="415893" y="451977"/>
                      </a:cubicBezTo>
                      <a:cubicBezTo>
                        <a:pt x="406541" y="452960"/>
                        <a:pt x="398164" y="446176"/>
                        <a:pt x="397181" y="436824"/>
                      </a:cubicBezTo>
                      <a:cubicBezTo>
                        <a:pt x="396959" y="434720"/>
                        <a:pt x="397132" y="432665"/>
                        <a:pt x="398889" y="431060"/>
                      </a:cubicBezTo>
                      <a:lnTo>
                        <a:pt x="398669" y="430531"/>
                      </a:lnTo>
                      <a:lnTo>
                        <a:pt x="398669" y="402653"/>
                      </a:lnTo>
                      <a:lnTo>
                        <a:pt x="372962" y="402653"/>
                      </a:lnTo>
                      <a:cubicBezTo>
                        <a:pt x="363559" y="402653"/>
                        <a:pt x="355936" y="395031"/>
                        <a:pt x="355936" y="385627"/>
                      </a:cubicBezTo>
                      <a:cubicBezTo>
                        <a:pt x="355936" y="376224"/>
                        <a:pt x="363559" y="368601"/>
                        <a:pt x="372962" y="368601"/>
                      </a:cubicBezTo>
                      <a:lnTo>
                        <a:pt x="398669" y="368601"/>
                      </a:lnTo>
                      <a:lnTo>
                        <a:pt x="398670" y="345279"/>
                      </a:lnTo>
                      <a:lnTo>
                        <a:pt x="372962" y="345279"/>
                      </a:lnTo>
                      <a:cubicBezTo>
                        <a:pt x="363559" y="345279"/>
                        <a:pt x="355937" y="337656"/>
                        <a:pt x="355936" y="328253"/>
                      </a:cubicBezTo>
                      <a:cubicBezTo>
                        <a:pt x="355937" y="318850"/>
                        <a:pt x="363559" y="311227"/>
                        <a:pt x="372962" y="311228"/>
                      </a:cubicBezTo>
                      <a:lnTo>
                        <a:pt x="398669" y="311227"/>
                      </a:lnTo>
                      <a:lnTo>
                        <a:pt x="398669" y="287905"/>
                      </a:lnTo>
                      <a:lnTo>
                        <a:pt x="372962" y="287905"/>
                      </a:lnTo>
                      <a:cubicBezTo>
                        <a:pt x="363559" y="287905"/>
                        <a:pt x="355936" y="280283"/>
                        <a:pt x="355936" y="270880"/>
                      </a:cubicBezTo>
                      <a:cubicBezTo>
                        <a:pt x="355936" y="261477"/>
                        <a:pt x="363559" y="253854"/>
                        <a:pt x="372962" y="253854"/>
                      </a:cubicBezTo>
                      <a:lnTo>
                        <a:pt x="398670" y="253854"/>
                      </a:lnTo>
                      <a:lnTo>
                        <a:pt x="398670" y="226224"/>
                      </a:lnTo>
                      <a:cubicBezTo>
                        <a:pt x="398670" y="225699"/>
                        <a:pt x="398705" y="225182"/>
                        <a:pt x="399282" y="224745"/>
                      </a:cubicBezTo>
                      <a:lnTo>
                        <a:pt x="397876" y="220285"/>
                      </a:lnTo>
                      <a:cubicBezTo>
                        <a:pt x="398695" y="210917"/>
                        <a:pt x="406953" y="203988"/>
                        <a:pt x="416321" y="204807"/>
                      </a:cubicBezTo>
                      <a:lnTo>
                        <a:pt x="766843" y="235474"/>
                      </a:lnTo>
                      <a:cubicBezTo>
                        <a:pt x="776210" y="236294"/>
                        <a:pt x="783140" y="244551"/>
                        <a:pt x="782320" y="253919"/>
                      </a:cubicBezTo>
                      <a:close/>
                      <a:moveTo>
                        <a:pt x="787242" y="326087"/>
                      </a:moveTo>
                      <a:lnTo>
                        <a:pt x="785600" y="324445"/>
                      </a:lnTo>
                      <a:lnTo>
                        <a:pt x="785600" y="237207"/>
                      </a:lnTo>
                      <a:cubicBezTo>
                        <a:pt x="785600" y="202145"/>
                        <a:pt x="757177" y="173722"/>
                        <a:pt x="722116" y="173722"/>
                      </a:cubicBezTo>
                      <a:lnTo>
                        <a:pt x="634876" y="173722"/>
                      </a:lnTo>
                      <a:cubicBezTo>
                        <a:pt x="608806" y="147651"/>
                        <a:pt x="582735" y="121579"/>
                        <a:pt x="556664" y="95509"/>
                      </a:cubicBezTo>
                      <a:cubicBezTo>
                        <a:pt x="429319" y="-31836"/>
                        <a:pt x="222853" y="-31836"/>
                        <a:pt x="95508" y="95509"/>
                      </a:cubicBezTo>
                      <a:cubicBezTo>
                        <a:pt x="31836" y="159181"/>
                        <a:pt x="0" y="242634"/>
                        <a:pt x="0" y="326087"/>
                      </a:cubicBezTo>
                      <a:cubicBezTo>
                        <a:pt x="0" y="409540"/>
                        <a:pt x="31836" y="492992"/>
                        <a:pt x="95508" y="556665"/>
                      </a:cubicBezTo>
                      <a:cubicBezTo>
                        <a:pt x="222853" y="684010"/>
                        <a:pt x="429320" y="684010"/>
                        <a:pt x="556665" y="556665"/>
                      </a:cubicBezTo>
                      <a:lnTo>
                        <a:pt x="634877" y="478452"/>
                      </a:lnTo>
                      <a:lnTo>
                        <a:pt x="722116" y="478453"/>
                      </a:lnTo>
                      <a:cubicBezTo>
                        <a:pt x="757178" y="478452"/>
                        <a:pt x="785600" y="450030"/>
                        <a:pt x="785600" y="414968"/>
                      </a:cubicBezTo>
                      <a:lnTo>
                        <a:pt x="785600" y="327729"/>
                      </a:lnTo>
                      <a:close/>
                      <a:moveTo>
                        <a:pt x="893383" y="437430"/>
                      </a:moveTo>
                      <a:lnTo>
                        <a:pt x="893383" y="214743"/>
                      </a:lnTo>
                      <a:cubicBezTo>
                        <a:pt x="893383" y="198561"/>
                        <a:pt x="880265" y="185442"/>
                        <a:pt x="864082" y="185442"/>
                      </a:cubicBezTo>
                      <a:cubicBezTo>
                        <a:pt x="847900" y="185442"/>
                        <a:pt x="834781" y="198561"/>
                        <a:pt x="834781" y="214743"/>
                      </a:cubicBezTo>
                      <a:lnTo>
                        <a:pt x="834781" y="437431"/>
                      </a:lnTo>
                      <a:cubicBezTo>
                        <a:pt x="834781" y="453613"/>
                        <a:pt x="847900" y="466732"/>
                        <a:pt x="864082" y="466732"/>
                      </a:cubicBezTo>
                      <a:lnTo>
                        <a:pt x="864082" y="466731"/>
                      </a:lnTo>
                      <a:cubicBezTo>
                        <a:pt x="880265" y="466731"/>
                        <a:pt x="893383" y="453613"/>
                        <a:pt x="893383" y="437430"/>
                      </a:cubicBezTo>
                      <a:close/>
                      <a:moveTo>
                        <a:pt x="984194" y="425710"/>
                      </a:moveTo>
                      <a:lnTo>
                        <a:pt x="984193" y="226464"/>
                      </a:lnTo>
                      <a:cubicBezTo>
                        <a:pt x="984193" y="210281"/>
                        <a:pt x="971075" y="197163"/>
                        <a:pt x="954893" y="197162"/>
                      </a:cubicBezTo>
                      <a:cubicBezTo>
                        <a:pt x="938710" y="197163"/>
                        <a:pt x="925591" y="210281"/>
                        <a:pt x="925591" y="226464"/>
                      </a:cubicBezTo>
                      <a:lnTo>
                        <a:pt x="925591" y="425710"/>
                      </a:lnTo>
                      <a:cubicBezTo>
                        <a:pt x="925591" y="441893"/>
                        <a:pt x="938710" y="455012"/>
                        <a:pt x="954893" y="455012"/>
                      </a:cubicBezTo>
                      <a:lnTo>
                        <a:pt x="954893" y="455011"/>
                      </a:lnTo>
                      <a:cubicBezTo>
                        <a:pt x="971075" y="455011"/>
                        <a:pt x="984194" y="441892"/>
                        <a:pt x="984194" y="425710"/>
                      </a:cubicBezTo>
                      <a:close/>
                      <a:moveTo>
                        <a:pt x="1075004" y="402269"/>
                      </a:moveTo>
                      <a:lnTo>
                        <a:pt x="1075004" y="249904"/>
                      </a:lnTo>
                      <a:cubicBezTo>
                        <a:pt x="1075004" y="233721"/>
                        <a:pt x="1061885" y="220603"/>
                        <a:pt x="1045703" y="220603"/>
                      </a:cubicBezTo>
                      <a:cubicBezTo>
                        <a:pt x="1029520" y="220603"/>
                        <a:pt x="1016402" y="233721"/>
                        <a:pt x="1016402" y="249904"/>
                      </a:cubicBezTo>
                      <a:lnTo>
                        <a:pt x="1016402" y="402269"/>
                      </a:lnTo>
                      <a:cubicBezTo>
                        <a:pt x="1016402" y="418452"/>
                        <a:pt x="1029520" y="431570"/>
                        <a:pt x="1045703" y="431570"/>
                      </a:cubicBezTo>
                      <a:lnTo>
                        <a:pt x="1045703" y="431570"/>
                      </a:lnTo>
                      <a:cubicBezTo>
                        <a:pt x="1061885" y="431570"/>
                        <a:pt x="1075004" y="418451"/>
                        <a:pt x="1075004" y="4022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D9B9E123-DF4A-43CD-97A7-AE04C7F6D9B3}"/>
                  </a:ext>
                </a:extLst>
              </p:cNvPr>
              <p:cNvGrpSpPr/>
              <p:nvPr/>
            </p:nvGrpSpPr>
            <p:grpSpPr>
              <a:xfrm>
                <a:off x="3158599" y="-43016"/>
                <a:ext cx="762976" cy="2936603"/>
                <a:chOff x="3158599" y="-43016"/>
                <a:chExt cx="762976" cy="2936603"/>
              </a:xfrm>
              <a:solidFill>
                <a:schemeClr val="accent4"/>
              </a:solidFill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63B9AB05-5589-4469-AA87-9AD3059596E6}"/>
                    </a:ext>
                  </a:extLst>
                </p:cNvPr>
                <p:cNvSpPr/>
                <p:nvPr/>
              </p:nvSpPr>
              <p:spPr>
                <a:xfrm>
                  <a:off x="3501625" y="-43016"/>
                  <a:ext cx="71999" cy="17373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144D766E-D509-4DBA-B8BD-5E297858CCF7}"/>
                    </a:ext>
                  </a:extLst>
                </p:cNvPr>
                <p:cNvSpPr/>
                <p:nvPr/>
              </p:nvSpPr>
              <p:spPr>
                <a:xfrm rot="5400000" flipH="1">
                  <a:off x="2911263" y="1883276"/>
                  <a:ext cx="1257647" cy="762976"/>
                </a:xfrm>
                <a:custGeom>
                  <a:avLst/>
                  <a:gdLst>
                    <a:gd name="connsiteX0" fmla="*/ 782320 w 1075004"/>
                    <a:gd name="connsiteY0" fmla="*/ 253919 h 652173"/>
                    <a:gd name="connsiteX1" fmla="*/ 763875 w 1075004"/>
                    <a:gd name="connsiteY1" fmla="*/ 269396 h 652173"/>
                    <a:gd name="connsiteX2" fmla="*/ 421371 w 1075004"/>
                    <a:gd name="connsiteY2" fmla="*/ 239431 h 652173"/>
                    <a:gd name="connsiteX3" fmla="*/ 421370 w 1075004"/>
                    <a:gd name="connsiteY3" fmla="*/ 253854 h 652173"/>
                    <a:gd name="connsiteX4" fmla="*/ 447078 w 1075004"/>
                    <a:gd name="connsiteY4" fmla="*/ 253854 h 652173"/>
                    <a:gd name="connsiteX5" fmla="*/ 464104 w 1075004"/>
                    <a:gd name="connsiteY5" fmla="*/ 270880 h 652173"/>
                    <a:gd name="connsiteX6" fmla="*/ 464104 w 1075004"/>
                    <a:gd name="connsiteY6" fmla="*/ 270879 h 652173"/>
                    <a:gd name="connsiteX7" fmla="*/ 447079 w 1075004"/>
                    <a:gd name="connsiteY7" fmla="*/ 287905 h 652173"/>
                    <a:gd name="connsiteX8" fmla="*/ 421371 w 1075004"/>
                    <a:gd name="connsiteY8" fmla="*/ 287905 h 652173"/>
                    <a:gd name="connsiteX9" fmla="*/ 421371 w 1075004"/>
                    <a:gd name="connsiteY9" fmla="*/ 311227 h 652173"/>
                    <a:gd name="connsiteX10" fmla="*/ 447078 w 1075004"/>
                    <a:gd name="connsiteY10" fmla="*/ 311227 h 652173"/>
                    <a:gd name="connsiteX11" fmla="*/ 464104 w 1075004"/>
                    <a:gd name="connsiteY11" fmla="*/ 328253 h 652173"/>
                    <a:gd name="connsiteX12" fmla="*/ 464104 w 1075004"/>
                    <a:gd name="connsiteY12" fmla="*/ 328253 h 652173"/>
                    <a:gd name="connsiteX13" fmla="*/ 447079 w 1075004"/>
                    <a:gd name="connsiteY13" fmla="*/ 345278 h 652173"/>
                    <a:gd name="connsiteX14" fmla="*/ 421371 w 1075004"/>
                    <a:gd name="connsiteY14" fmla="*/ 345279 h 652173"/>
                    <a:gd name="connsiteX15" fmla="*/ 421371 w 1075004"/>
                    <a:gd name="connsiteY15" fmla="*/ 368601 h 652173"/>
                    <a:gd name="connsiteX16" fmla="*/ 447078 w 1075004"/>
                    <a:gd name="connsiteY16" fmla="*/ 368601 h 652173"/>
                    <a:gd name="connsiteX17" fmla="*/ 464104 w 1075004"/>
                    <a:gd name="connsiteY17" fmla="*/ 385627 h 652173"/>
                    <a:gd name="connsiteX18" fmla="*/ 464104 w 1075004"/>
                    <a:gd name="connsiteY18" fmla="*/ 385627 h 652173"/>
                    <a:gd name="connsiteX19" fmla="*/ 447079 w 1075004"/>
                    <a:gd name="connsiteY19" fmla="*/ 402652 h 652173"/>
                    <a:gd name="connsiteX20" fmla="*/ 421371 w 1075004"/>
                    <a:gd name="connsiteY20" fmla="*/ 402652 h 652173"/>
                    <a:gd name="connsiteX21" fmla="*/ 421370 w 1075004"/>
                    <a:gd name="connsiteY21" fmla="*/ 417162 h 652173"/>
                    <a:gd name="connsiteX22" fmla="*/ 762268 w 1075004"/>
                    <a:gd name="connsiteY22" fmla="*/ 381332 h 652173"/>
                    <a:gd name="connsiteX23" fmla="*/ 780980 w 1075004"/>
                    <a:gd name="connsiteY23" fmla="*/ 396486 h 652173"/>
                    <a:gd name="connsiteX24" fmla="*/ 765828 w 1075004"/>
                    <a:gd name="connsiteY24" fmla="*/ 415197 h 652173"/>
                    <a:gd name="connsiteX25" fmla="*/ 415893 w 1075004"/>
                    <a:gd name="connsiteY25" fmla="*/ 451977 h 652173"/>
                    <a:gd name="connsiteX26" fmla="*/ 397181 w 1075004"/>
                    <a:gd name="connsiteY26" fmla="*/ 436824 h 652173"/>
                    <a:gd name="connsiteX27" fmla="*/ 398889 w 1075004"/>
                    <a:gd name="connsiteY27" fmla="*/ 431060 h 652173"/>
                    <a:gd name="connsiteX28" fmla="*/ 398669 w 1075004"/>
                    <a:gd name="connsiteY28" fmla="*/ 430530 h 652173"/>
                    <a:gd name="connsiteX29" fmla="*/ 398669 w 1075004"/>
                    <a:gd name="connsiteY29" fmla="*/ 402652 h 652173"/>
                    <a:gd name="connsiteX30" fmla="*/ 372962 w 1075004"/>
                    <a:gd name="connsiteY30" fmla="*/ 402653 h 652173"/>
                    <a:gd name="connsiteX31" fmla="*/ 355936 w 1075004"/>
                    <a:gd name="connsiteY31" fmla="*/ 385627 h 652173"/>
                    <a:gd name="connsiteX32" fmla="*/ 372962 w 1075004"/>
                    <a:gd name="connsiteY32" fmla="*/ 368601 h 652173"/>
                    <a:gd name="connsiteX33" fmla="*/ 398669 w 1075004"/>
                    <a:gd name="connsiteY33" fmla="*/ 368601 h 652173"/>
                    <a:gd name="connsiteX34" fmla="*/ 398670 w 1075004"/>
                    <a:gd name="connsiteY34" fmla="*/ 345279 h 652173"/>
                    <a:gd name="connsiteX35" fmla="*/ 372962 w 1075004"/>
                    <a:gd name="connsiteY35" fmla="*/ 345279 h 652173"/>
                    <a:gd name="connsiteX36" fmla="*/ 355936 w 1075004"/>
                    <a:gd name="connsiteY36" fmla="*/ 328253 h 652173"/>
                    <a:gd name="connsiteX37" fmla="*/ 372962 w 1075004"/>
                    <a:gd name="connsiteY37" fmla="*/ 311228 h 652173"/>
                    <a:gd name="connsiteX38" fmla="*/ 398669 w 1075004"/>
                    <a:gd name="connsiteY38" fmla="*/ 311227 h 652173"/>
                    <a:gd name="connsiteX39" fmla="*/ 398669 w 1075004"/>
                    <a:gd name="connsiteY39" fmla="*/ 287905 h 652173"/>
                    <a:gd name="connsiteX40" fmla="*/ 372962 w 1075004"/>
                    <a:gd name="connsiteY40" fmla="*/ 287905 h 652173"/>
                    <a:gd name="connsiteX41" fmla="*/ 355936 w 1075004"/>
                    <a:gd name="connsiteY41" fmla="*/ 270880 h 652173"/>
                    <a:gd name="connsiteX42" fmla="*/ 372962 w 1075004"/>
                    <a:gd name="connsiteY42" fmla="*/ 253854 h 652173"/>
                    <a:gd name="connsiteX43" fmla="*/ 398670 w 1075004"/>
                    <a:gd name="connsiteY43" fmla="*/ 253854 h 652173"/>
                    <a:gd name="connsiteX44" fmla="*/ 398670 w 1075004"/>
                    <a:gd name="connsiteY44" fmla="*/ 226224 h 652173"/>
                    <a:gd name="connsiteX45" fmla="*/ 399282 w 1075004"/>
                    <a:gd name="connsiteY45" fmla="*/ 224745 h 652173"/>
                    <a:gd name="connsiteX46" fmla="*/ 397876 w 1075004"/>
                    <a:gd name="connsiteY46" fmla="*/ 220285 h 652173"/>
                    <a:gd name="connsiteX47" fmla="*/ 416321 w 1075004"/>
                    <a:gd name="connsiteY47" fmla="*/ 204807 h 652173"/>
                    <a:gd name="connsiteX48" fmla="*/ 766843 w 1075004"/>
                    <a:gd name="connsiteY48" fmla="*/ 235474 h 652173"/>
                    <a:gd name="connsiteX49" fmla="*/ 782320 w 1075004"/>
                    <a:gd name="connsiteY49" fmla="*/ 253919 h 652173"/>
                    <a:gd name="connsiteX50" fmla="*/ 787242 w 1075004"/>
                    <a:gd name="connsiteY50" fmla="*/ 326087 h 652173"/>
                    <a:gd name="connsiteX51" fmla="*/ 785600 w 1075004"/>
                    <a:gd name="connsiteY51" fmla="*/ 324445 h 652173"/>
                    <a:gd name="connsiteX52" fmla="*/ 785600 w 1075004"/>
                    <a:gd name="connsiteY52" fmla="*/ 237207 h 652173"/>
                    <a:gd name="connsiteX53" fmla="*/ 722116 w 1075004"/>
                    <a:gd name="connsiteY53" fmla="*/ 173722 h 652173"/>
                    <a:gd name="connsiteX54" fmla="*/ 634876 w 1075004"/>
                    <a:gd name="connsiteY54" fmla="*/ 173722 h 652173"/>
                    <a:gd name="connsiteX55" fmla="*/ 556664 w 1075004"/>
                    <a:gd name="connsiteY55" fmla="*/ 95509 h 652173"/>
                    <a:gd name="connsiteX56" fmla="*/ 95508 w 1075004"/>
                    <a:gd name="connsiteY56" fmla="*/ 95509 h 652173"/>
                    <a:gd name="connsiteX57" fmla="*/ 0 w 1075004"/>
                    <a:gd name="connsiteY57" fmla="*/ 326087 h 652173"/>
                    <a:gd name="connsiteX58" fmla="*/ 95508 w 1075004"/>
                    <a:gd name="connsiteY58" fmla="*/ 556665 h 652173"/>
                    <a:gd name="connsiteX59" fmla="*/ 556665 w 1075004"/>
                    <a:gd name="connsiteY59" fmla="*/ 556665 h 652173"/>
                    <a:gd name="connsiteX60" fmla="*/ 634877 w 1075004"/>
                    <a:gd name="connsiteY60" fmla="*/ 478452 h 652173"/>
                    <a:gd name="connsiteX61" fmla="*/ 722116 w 1075004"/>
                    <a:gd name="connsiteY61" fmla="*/ 478453 h 652173"/>
                    <a:gd name="connsiteX62" fmla="*/ 785600 w 1075004"/>
                    <a:gd name="connsiteY62" fmla="*/ 414968 h 652173"/>
                    <a:gd name="connsiteX63" fmla="*/ 785600 w 1075004"/>
                    <a:gd name="connsiteY63" fmla="*/ 327729 h 652173"/>
                    <a:gd name="connsiteX64" fmla="*/ 893383 w 1075004"/>
                    <a:gd name="connsiteY64" fmla="*/ 437430 h 652173"/>
                    <a:gd name="connsiteX65" fmla="*/ 893383 w 1075004"/>
                    <a:gd name="connsiteY65" fmla="*/ 214743 h 652173"/>
                    <a:gd name="connsiteX66" fmla="*/ 864082 w 1075004"/>
                    <a:gd name="connsiteY66" fmla="*/ 185442 h 652173"/>
                    <a:gd name="connsiteX67" fmla="*/ 834781 w 1075004"/>
                    <a:gd name="connsiteY67" fmla="*/ 214743 h 652173"/>
                    <a:gd name="connsiteX68" fmla="*/ 834781 w 1075004"/>
                    <a:gd name="connsiteY68" fmla="*/ 437431 h 652173"/>
                    <a:gd name="connsiteX69" fmla="*/ 864082 w 1075004"/>
                    <a:gd name="connsiteY69" fmla="*/ 466732 h 652173"/>
                    <a:gd name="connsiteX70" fmla="*/ 864082 w 1075004"/>
                    <a:gd name="connsiteY70" fmla="*/ 466731 h 652173"/>
                    <a:gd name="connsiteX71" fmla="*/ 893383 w 1075004"/>
                    <a:gd name="connsiteY71" fmla="*/ 437430 h 652173"/>
                    <a:gd name="connsiteX72" fmla="*/ 984194 w 1075004"/>
                    <a:gd name="connsiteY72" fmla="*/ 425710 h 652173"/>
                    <a:gd name="connsiteX73" fmla="*/ 984193 w 1075004"/>
                    <a:gd name="connsiteY73" fmla="*/ 226464 h 652173"/>
                    <a:gd name="connsiteX74" fmla="*/ 954892 w 1075004"/>
                    <a:gd name="connsiteY74" fmla="*/ 197162 h 652173"/>
                    <a:gd name="connsiteX75" fmla="*/ 925591 w 1075004"/>
                    <a:gd name="connsiteY75" fmla="*/ 226464 h 652173"/>
                    <a:gd name="connsiteX76" fmla="*/ 925591 w 1075004"/>
                    <a:gd name="connsiteY76" fmla="*/ 425710 h 652173"/>
                    <a:gd name="connsiteX77" fmla="*/ 954892 w 1075004"/>
                    <a:gd name="connsiteY77" fmla="*/ 455011 h 652173"/>
                    <a:gd name="connsiteX78" fmla="*/ 954892 w 1075004"/>
                    <a:gd name="connsiteY78" fmla="*/ 455011 h 652173"/>
                    <a:gd name="connsiteX79" fmla="*/ 984194 w 1075004"/>
                    <a:gd name="connsiteY79" fmla="*/ 425710 h 652173"/>
                    <a:gd name="connsiteX80" fmla="*/ 1075004 w 1075004"/>
                    <a:gd name="connsiteY80" fmla="*/ 402268 h 652173"/>
                    <a:gd name="connsiteX81" fmla="*/ 1075004 w 1075004"/>
                    <a:gd name="connsiteY81" fmla="*/ 249904 h 652173"/>
                    <a:gd name="connsiteX82" fmla="*/ 1045703 w 1075004"/>
                    <a:gd name="connsiteY82" fmla="*/ 220603 h 652173"/>
                    <a:gd name="connsiteX83" fmla="*/ 1016402 w 1075004"/>
                    <a:gd name="connsiteY83" fmla="*/ 249904 h 652173"/>
                    <a:gd name="connsiteX84" fmla="*/ 1016402 w 1075004"/>
                    <a:gd name="connsiteY84" fmla="*/ 402269 h 652173"/>
                    <a:gd name="connsiteX85" fmla="*/ 1045703 w 1075004"/>
                    <a:gd name="connsiteY85" fmla="*/ 431570 h 652173"/>
                    <a:gd name="connsiteX86" fmla="*/ 1045703 w 1075004"/>
                    <a:gd name="connsiteY86" fmla="*/ 431570 h 652173"/>
                    <a:gd name="connsiteX87" fmla="*/ 1075004 w 1075004"/>
                    <a:gd name="connsiteY87" fmla="*/ 402268 h 652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075004" h="652173">
                      <a:moveTo>
                        <a:pt x="782320" y="253919"/>
                      </a:moveTo>
                      <a:cubicBezTo>
                        <a:pt x="781500" y="263286"/>
                        <a:pt x="773242" y="270215"/>
                        <a:pt x="763875" y="269396"/>
                      </a:cubicBezTo>
                      <a:cubicBezTo>
                        <a:pt x="649707" y="259408"/>
                        <a:pt x="535539" y="249420"/>
                        <a:pt x="421371" y="239431"/>
                      </a:cubicBezTo>
                      <a:lnTo>
                        <a:pt x="421370" y="253854"/>
                      </a:lnTo>
                      <a:lnTo>
                        <a:pt x="447078" y="253854"/>
                      </a:lnTo>
                      <a:cubicBezTo>
                        <a:pt x="456482" y="253853"/>
                        <a:pt x="464104" y="261476"/>
                        <a:pt x="464104" y="270880"/>
                      </a:cubicBezTo>
                      <a:lnTo>
                        <a:pt x="464104" y="270879"/>
                      </a:lnTo>
                      <a:cubicBezTo>
                        <a:pt x="464104" y="280282"/>
                        <a:pt x="456482" y="287905"/>
                        <a:pt x="447079" y="287905"/>
                      </a:cubicBezTo>
                      <a:cubicBezTo>
                        <a:pt x="438509" y="287905"/>
                        <a:pt x="429940" y="287905"/>
                        <a:pt x="421371" y="287905"/>
                      </a:cubicBezTo>
                      <a:lnTo>
                        <a:pt x="421371" y="311227"/>
                      </a:lnTo>
                      <a:lnTo>
                        <a:pt x="447078" y="311227"/>
                      </a:lnTo>
                      <a:cubicBezTo>
                        <a:pt x="456482" y="311227"/>
                        <a:pt x="464104" y="318850"/>
                        <a:pt x="464104" y="328253"/>
                      </a:cubicBezTo>
                      <a:lnTo>
                        <a:pt x="464104" y="328253"/>
                      </a:lnTo>
                      <a:cubicBezTo>
                        <a:pt x="464104" y="337655"/>
                        <a:pt x="456482" y="345278"/>
                        <a:pt x="447079" y="345278"/>
                      </a:cubicBezTo>
                      <a:cubicBezTo>
                        <a:pt x="438510" y="345278"/>
                        <a:pt x="429940" y="345278"/>
                        <a:pt x="421371" y="345279"/>
                      </a:cubicBezTo>
                      <a:lnTo>
                        <a:pt x="421371" y="368601"/>
                      </a:lnTo>
                      <a:lnTo>
                        <a:pt x="447078" y="368601"/>
                      </a:lnTo>
                      <a:cubicBezTo>
                        <a:pt x="456482" y="368601"/>
                        <a:pt x="464104" y="376223"/>
                        <a:pt x="464104" y="385627"/>
                      </a:cubicBezTo>
                      <a:lnTo>
                        <a:pt x="464104" y="385627"/>
                      </a:lnTo>
                      <a:cubicBezTo>
                        <a:pt x="464104" y="395030"/>
                        <a:pt x="456481" y="402652"/>
                        <a:pt x="447079" y="402652"/>
                      </a:cubicBezTo>
                      <a:cubicBezTo>
                        <a:pt x="438509" y="402652"/>
                        <a:pt x="429940" y="402652"/>
                        <a:pt x="421371" y="402652"/>
                      </a:cubicBezTo>
                      <a:lnTo>
                        <a:pt x="421370" y="417162"/>
                      </a:lnTo>
                      <a:lnTo>
                        <a:pt x="762268" y="381332"/>
                      </a:lnTo>
                      <a:cubicBezTo>
                        <a:pt x="771619" y="380350"/>
                        <a:pt x="779997" y="387134"/>
                        <a:pt x="780980" y="396486"/>
                      </a:cubicBezTo>
                      <a:cubicBezTo>
                        <a:pt x="781963" y="405837"/>
                        <a:pt x="775179" y="414214"/>
                        <a:pt x="765828" y="415197"/>
                      </a:cubicBezTo>
                      <a:cubicBezTo>
                        <a:pt x="649182" y="427457"/>
                        <a:pt x="532538" y="439718"/>
                        <a:pt x="415893" y="451977"/>
                      </a:cubicBezTo>
                      <a:cubicBezTo>
                        <a:pt x="406541" y="452960"/>
                        <a:pt x="398164" y="446176"/>
                        <a:pt x="397181" y="436824"/>
                      </a:cubicBezTo>
                      <a:cubicBezTo>
                        <a:pt x="396959" y="434720"/>
                        <a:pt x="397132" y="432665"/>
                        <a:pt x="398889" y="431060"/>
                      </a:cubicBezTo>
                      <a:lnTo>
                        <a:pt x="398669" y="430530"/>
                      </a:lnTo>
                      <a:lnTo>
                        <a:pt x="398669" y="402652"/>
                      </a:lnTo>
                      <a:lnTo>
                        <a:pt x="372962" y="402653"/>
                      </a:lnTo>
                      <a:cubicBezTo>
                        <a:pt x="363559" y="402653"/>
                        <a:pt x="355936" y="395031"/>
                        <a:pt x="355936" y="385627"/>
                      </a:cubicBezTo>
                      <a:cubicBezTo>
                        <a:pt x="355936" y="376224"/>
                        <a:pt x="363559" y="368601"/>
                        <a:pt x="372962" y="368601"/>
                      </a:cubicBezTo>
                      <a:lnTo>
                        <a:pt x="398669" y="368601"/>
                      </a:lnTo>
                      <a:lnTo>
                        <a:pt x="398670" y="345279"/>
                      </a:lnTo>
                      <a:lnTo>
                        <a:pt x="372962" y="345279"/>
                      </a:lnTo>
                      <a:cubicBezTo>
                        <a:pt x="363559" y="345278"/>
                        <a:pt x="355937" y="337656"/>
                        <a:pt x="355936" y="328253"/>
                      </a:cubicBezTo>
                      <a:cubicBezTo>
                        <a:pt x="355937" y="318850"/>
                        <a:pt x="363559" y="311227"/>
                        <a:pt x="372962" y="311228"/>
                      </a:cubicBezTo>
                      <a:lnTo>
                        <a:pt x="398669" y="311227"/>
                      </a:lnTo>
                      <a:lnTo>
                        <a:pt x="398669" y="287905"/>
                      </a:lnTo>
                      <a:lnTo>
                        <a:pt x="372962" y="287905"/>
                      </a:lnTo>
                      <a:cubicBezTo>
                        <a:pt x="363559" y="287905"/>
                        <a:pt x="355936" y="280283"/>
                        <a:pt x="355936" y="270880"/>
                      </a:cubicBezTo>
                      <a:cubicBezTo>
                        <a:pt x="355936" y="261476"/>
                        <a:pt x="363559" y="253854"/>
                        <a:pt x="372962" y="253854"/>
                      </a:cubicBezTo>
                      <a:lnTo>
                        <a:pt x="398670" y="253854"/>
                      </a:lnTo>
                      <a:lnTo>
                        <a:pt x="398670" y="226224"/>
                      </a:lnTo>
                      <a:cubicBezTo>
                        <a:pt x="398670" y="225699"/>
                        <a:pt x="398705" y="225182"/>
                        <a:pt x="399282" y="224745"/>
                      </a:cubicBezTo>
                      <a:lnTo>
                        <a:pt x="397876" y="220285"/>
                      </a:lnTo>
                      <a:cubicBezTo>
                        <a:pt x="398695" y="210917"/>
                        <a:pt x="406953" y="203988"/>
                        <a:pt x="416321" y="204807"/>
                      </a:cubicBezTo>
                      <a:lnTo>
                        <a:pt x="766843" y="235474"/>
                      </a:lnTo>
                      <a:cubicBezTo>
                        <a:pt x="776210" y="236294"/>
                        <a:pt x="783140" y="244551"/>
                        <a:pt x="782320" y="253919"/>
                      </a:cubicBezTo>
                      <a:close/>
                      <a:moveTo>
                        <a:pt x="787242" y="326087"/>
                      </a:moveTo>
                      <a:lnTo>
                        <a:pt x="785600" y="324445"/>
                      </a:lnTo>
                      <a:lnTo>
                        <a:pt x="785600" y="237207"/>
                      </a:lnTo>
                      <a:cubicBezTo>
                        <a:pt x="785600" y="202145"/>
                        <a:pt x="757177" y="173722"/>
                        <a:pt x="722116" y="173722"/>
                      </a:cubicBezTo>
                      <a:lnTo>
                        <a:pt x="634876" y="173722"/>
                      </a:lnTo>
                      <a:cubicBezTo>
                        <a:pt x="608806" y="147651"/>
                        <a:pt x="582735" y="121579"/>
                        <a:pt x="556664" y="95509"/>
                      </a:cubicBezTo>
                      <a:cubicBezTo>
                        <a:pt x="429319" y="-31836"/>
                        <a:pt x="222853" y="-31836"/>
                        <a:pt x="95508" y="95509"/>
                      </a:cubicBezTo>
                      <a:cubicBezTo>
                        <a:pt x="31836" y="159181"/>
                        <a:pt x="0" y="242634"/>
                        <a:pt x="0" y="326087"/>
                      </a:cubicBezTo>
                      <a:cubicBezTo>
                        <a:pt x="0" y="409540"/>
                        <a:pt x="31836" y="492992"/>
                        <a:pt x="95508" y="556665"/>
                      </a:cubicBezTo>
                      <a:cubicBezTo>
                        <a:pt x="222853" y="684010"/>
                        <a:pt x="429320" y="684010"/>
                        <a:pt x="556665" y="556665"/>
                      </a:cubicBezTo>
                      <a:lnTo>
                        <a:pt x="634877" y="478452"/>
                      </a:lnTo>
                      <a:lnTo>
                        <a:pt x="722116" y="478453"/>
                      </a:lnTo>
                      <a:cubicBezTo>
                        <a:pt x="757178" y="478452"/>
                        <a:pt x="785600" y="450029"/>
                        <a:pt x="785600" y="414968"/>
                      </a:cubicBezTo>
                      <a:lnTo>
                        <a:pt x="785600" y="327729"/>
                      </a:lnTo>
                      <a:close/>
                      <a:moveTo>
                        <a:pt x="893383" y="437430"/>
                      </a:moveTo>
                      <a:lnTo>
                        <a:pt x="893383" y="214743"/>
                      </a:lnTo>
                      <a:cubicBezTo>
                        <a:pt x="893383" y="198561"/>
                        <a:pt x="880265" y="185442"/>
                        <a:pt x="864082" y="185442"/>
                      </a:cubicBezTo>
                      <a:cubicBezTo>
                        <a:pt x="847900" y="185442"/>
                        <a:pt x="834781" y="198561"/>
                        <a:pt x="834781" y="214743"/>
                      </a:cubicBezTo>
                      <a:lnTo>
                        <a:pt x="834781" y="437431"/>
                      </a:lnTo>
                      <a:cubicBezTo>
                        <a:pt x="834781" y="453613"/>
                        <a:pt x="847900" y="466732"/>
                        <a:pt x="864082" y="466732"/>
                      </a:cubicBezTo>
                      <a:lnTo>
                        <a:pt x="864082" y="466731"/>
                      </a:lnTo>
                      <a:cubicBezTo>
                        <a:pt x="880265" y="466731"/>
                        <a:pt x="893383" y="453613"/>
                        <a:pt x="893383" y="437430"/>
                      </a:cubicBezTo>
                      <a:close/>
                      <a:moveTo>
                        <a:pt x="984194" y="425710"/>
                      </a:moveTo>
                      <a:lnTo>
                        <a:pt x="984193" y="226464"/>
                      </a:lnTo>
                      <a:cubicBezTo>
                        <a:pt x="984193" y="210281"/>
                        <a:pt x="971075" y="197163"/>
                        <a:pt x="954892" y="197162"/>
                      </a:cubicBezTo>
                      <a:cubicBezTo>
                        <a:pt x="938710" y="197163"/>
                        <a:pt x="925591" y="210281"/>
                        <a:pt x="925591" y="226464"/>
                      </a:cubicBezTo>
                      <a:lnTo>
                        <a:pt x="925591" y="425710"/>
                      </a:lnTo>
                      <a:cubicBezTo>
                        <a:pt x="925591" y="441893"/>
                        <a:pt x="938710" y="455011"/>
                        <a:pt x="954892" y="455011"/>
                      </a:cubicBezTo>
                      <a:lnTo>
                        <a:pt x="954892" y="455011"/>
                      </a:lnTo>
                      <a:cubicBezTo>
                        <a:pt x="971075" y="455011"/>
                        <a:pt x="984194" y="441892"/>
                        <a:pt x="984194" y="425710"/>
                      </a:cubicBezTo>
                      <a:close/>
                      <a:moveTo>
                        <a:pt x="1075004" y="402268"/>
                      </a:moveTo>
                      <a:lnTo>
                        <a:pt x="1075004" y="249904"/>
                      </a:lnTo>
                      <a:cubicBezTo>
                        <a:pt x="1075004" y="233721"/>
                        <a:pt x="1061885" y="220603"/>
                        <a:pt x="1045703" y="220603"/>
                      </a:cubicBezTo>
                      <a:cubicBezTo>
                        <a:pt x="1029520" y="220603"/>
                        <a:pt x="1016402" y="233721"/>
                        <a:pt x="1016402" y="249904"/>
                      </a:cubicBezTo>
                      <a:lnTo>
                        <a:pt x="1016402" y="402269"/>
                      </a:lnTo>
                      <a:cubicBezTo>
                        <a:pt x="1016402" y="418451"/>
                        <a:pt x="1029520" y="431570"/>
                        <a:pt x="1045703" y="431570"/>
                      </a:cubicBezTo>
                      <a:lnTo>
                        <a:pt x="1045703" y="431570"/>
                      </a:lnTo>
                      <a:cubicBezTo>
                        <a:pt x="1061885" y="431570"/>
                        <a:pt x="1075004" y="418451"/>
                        <a:pt x="1075004" y="4022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3A91EE66-F14C-44CA-9829-272D42027309}"/>
                  </a:ext>
                </a:extLst>
              </p:cNvPr>
              <p:cNvGrpSpPr/>
              <p:nvPr/>
            </p:nvGrpSpPr>
            <p:grpSpPr>
              <a:xfrm>
                <a:off x="2015424" y="-43013"/>
                <a:ext cx="1437328" cy="5489411"/>
                <a:chOff x="2015424" y="-43013"/>
                <a:chExt cx="1437328" cy="5489411"/>
              </a:xfrm>
            </p:grpSpPr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0872C9D1-E8D6-4FCB-95A4-5D5A16AF7923}"/>
                    </a:ext>
                  </a:extLst>
                </p:cNvPr>
                <p:cNvSpPr/>
                <p:nvPr/>
              </p:nvSpPr>
              <p:spPr>
                <a:xfrm>
                  <a:off x="2701621" y="-43013"/>
                  <a:ext cx="71999" cy="4023359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1" name="Rounded Rectangle 51">
                  <a:extLst>
                    <a:ext uri="{FF2B5EF4-FFF2-40B4-BE49-F238E27FC236}">
                      <a16:creationId xmlns:a16="http://schemas.microsoft.com/office/drawing/2014/main" id="{C6E80CED-B5C3-4E25-AE47-858822715756}"/>
                    </a:ext>
                  </a:extLst>
                </p:cNvPr>
                <p:cNvSpPr/>
                <p:nvPr/>
              </p:nvSpPr>
              <p:spPr>
                <a:xfrm rot="5400000" flipH="1">
                  <a:off x="1970981" y="3964628"/>
                  <a:ext cx="1526213" cy="1437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8608" h="2758049">
                      <a:moveTo>
                        <a:pt x="2797052" y="1199936"/>
                      </a:moveTo>
                      <a:lnTo>
                        <a:pt x="2797052" y="1541978"/>
                      </a:lnTo>
                      <a:cubicBezTo>
                        <a:pt x="2797052" y="1578306"/>
                        <a:pt x="2826502" y="1607756"/>
                        <a:pt x="2862830" y="1607756"/>
                      </a:cubicBezTo>
                      <a:lnTo>
                        <a:pt x="2862830" y="1607755"/>
                      </a:lnTo>
                      <a:cubicBezTo>
                        <a:pt x="2899158" y="1607755"/>
                        <a:pt x="2928608" y="1578305"/>
                        <a:pt x="2928608" y="1541977"/>
                      </a:cubicBezTo>
                      <a:lnTo>
                        <a:pt x="2928607" y="1199936"/>
                      </a:lnTo>
                      <a:cubicBezTo>
                        <a:pt x="2928607" y="1163608"/>
                        <a:pt x="2899158" y="1134159"/>
                        <a:pt x="2862830" y="1134158"/>
                      </a:cubicBezTo>
                      <a:cubicBezTo>
                        <a:pt x="2826502" y="1134159"/>
                        <a:pt x="2797052" y="1163608"/>
                        <a:pt x="2797052" y="1199936"/>
                      </a:cubicBezTo>
                      <a:close/>
                      <a:moveTo>
                        <a:pt x="2593193" y="1147315"/>
                      </a:moveTo>
                      <a:lnTo>
                        <a:pt x="2593193" y="1594601"/>
                      </a:lnTo>
                      <a:cubicBezTo>
                        <a:pt x="2593193" y="1630929"/>
                        <a:pt x="2622643" y="1660379"/>
                        <a:pt x="2658971" y="1660379"/>
                      </a:cubicBezTo>
                      <a:lnTo>
                        <a:pt x="2658971" y="1660378"/>
                      </a:lnTo>
                      <a:cubicBezTo>
                        <a:pt x="2695299" y="1660378"/>
                        <a:pt x="2724749" y="1630928"/>
                        <a:pt x="2724749" y="1594600"/>
                      </a:cubicBezTo>
                      <a:lnTo>
                        <a:pt x="2724748" y="1147315"/>
                      </a:lnTo>
                      <a:cubicBezTo>
                        <a:pt x="2724748" y="1110987"/>
                        <a:pt x="2695299" y="1081538"/>
                        <a:pt x="2658971" y="1081537"/>
                      </a:cubicBezTo>
                      <a:cubicBezTo>
                        <a:pt x="2622643" y="1081538"/>
                        <a:pt x="2593193" y="1110987"/>
                        <a:pt x="2593193" y="1147315"/>
                      </a:cubicBezTo>
                      <a:close/>
                      <a:moveTo>
                        <a:pt x="2389334" y="1121004"/>
                      </a:moveTo>
                      <a:lnTo>
                        <a:pt x="2389334" y="1620912"/>
                      </a:lnTo>
                      <a:cubicBezTo>
                        <a:pt x="2389334" y="1657240"/>
                        <a:pt x="2418784" y="1686690"/>
                        <a:pt x="2455112" y="1686690"/>
                      </a:cubicBezTo>
                      <a:lnTo>
                        <a:pt x="2455112" y="1686689"/>
                      </a:lnTo>
                      <a:cubicBezTo>
                        <a:pt x="2491440" y="1686689"/>
                        <a:pt x="2520890" y="1657239"/>
                        <a:pt x="2520890" y="1620911"/>
                      </a:cubicBezTo>
                      <a:lnTo>
                        <a:pt x="2520889" y="1121004"/>
                      </a:lnTo>
                      <a:cubicBezTo>
                        <a:pt x="2520889" y="1084676"/>
                        <a:pt x="2491440" y="1055227"/>
                        <a:pt x="2455112" y="1055226"/>
                      </a:cubicBezTo>
                      <a:cubicBezTo>
                        <a:pt x="2418784" y="1055227"/>
                        <a:pt x="2389334" y="1084676"/>
                        <a:pt x="2389334" y="1121004"/>
                      </a:cubicBezTo>
                      <a:close/>
                      <a:moveTo>
                        <a:pt x="1314382" y="1247024"/>
                      </a:moveTo>
                      <a:cubicBezTo>
                        <a:pt x="1314381" y="1225915"/>
                        <a:pt x="1331494" y="1208803"/>
                        <a:pt x="1352603" y="1208803"/>
                      </a:cubicBezTo>
                      <a:lnTo>
                        <a:pt x="1410313" y="1208803"/>
                      </a:lnTo>
                      <a:lnTo>
                        <a:pt x="1410313" y="1146778"/>
                      </a:lnTo>
                      <a:cubicBezTo>
                        <a:pt x="1410313" y="1145599"/>
                        <a:pt x="1410393" y="1144438"/>
                        <a:pt x="1411688" y="1143457"/>
                      </a:cubicBezTo>
                      <a:lnTo>
                        <a:pt x="1408531" y="1133444"/>
                      </a:lnTo>
                      <a:cubicBezTo>
                        <a:pt x="1410371" y="1112415"/>
                        <a:pt x="1428909" y="1096860"/>
                        <a:pt x="1449938" y="1098699"/>
                      </a:cubicBezTo>
                      <a:lnTo>
                        <a:pt x="2236821" y="1167543"/>
                      </a:lnTo>
                      <a:cubicBezTo>
                        <a:pt x="2257849" y="1169383"/>
                        <a:pt x="2273405" y="1187920"/>
                        <a:pt x="2271565" y="1208950"/>
                      </a:cubicBezTo>
                      <a:cubicBezTo>
                        <a:pt x="2269725" y="1229978"/>
                        <a:pt x="2251187" y="1245533"/>
                        <a:pt x="2230159" y="1243693"/>
                      </a:cubicBezTo>
                      <a:cubicBezTo>
                        <a:pt x="1973864" y="1221271"/>
                        <a:pt x="1717570" y="1198849"/>
                        <a:pt x="1461275" y="1176426"/>
                      </a:cubicBezTo>
                      <a:lnTo>
                        <a:pt x="1461274" y="1208803"/>
                      </a:lnTo>
                      <a:lnTo>
                        <a:pt x="1518985" y="1208803"/>
                      </a:lnTo>
                      <a:cubicBezTo>
                        <a:pt x="1540095" y="1208802"/>
                        <a:pt x="1557205" y="1225915"/>
                        <a:pt x="1557206" y="1247025"/>
                      </a:cubicBezTo>
                      <a:lnTo>
                        <a:pt x="1557207" y="1247023"/>
                      </a:lnTo>
                      <a:cubicBezTo>
                        <a:pt x="1557207" y="1268132"/>
                        <a:pt x="1540095" y="1285244"/>
                        <a:pt x="1518986" y="1285244"/>
                      </a:cubicBezTo>
                      <a:cubicBezTo>
                        <a:pt x="1499749" y="1285244"/>
                        <a:pt x="1480511" y="1285243"/>
                        <a:pt x="1461275" y="1285244"/>
                      </a:cubicBezTo>
                      <a:lnTo>
                        <a:pt x="1461275" y="1337600"/>
                      </a:lnTo>
                      <a:lnTo>
                        <a:pt x="1518985" y="1337600"/>
                      </a:lnTo>
                      <a:cubicBezTo>
                        <a:pt x="1540095" y="1337600"/>
                        <a:pt x="1557206" y="1354713"/>
                        <a:pt x="1557206" y="1375821"/>
                      </a:cubicBezTo>
                      <a:lnTo>
                        <a:pt x="1557207" y="1375820"/>
                      </a:lnTo>
                      <a:cubicBezTo>
                        <a:pt x="1557206" y="1396928"/>
                        <a:pt x="1540095" y="1414041"/>
                        <a:pt x="1518986" y="1414041"/>
                      </a:cubicBezTo>
                      <a:cubicBezTo>
                        <a:pt x="1499750" y="1414041"/>
                        <a:pt x="1480511" y="1414041"/>
                        <a:pt x="1461275" y="1414042"/>
                      </a:cubicBezTo>
                      <a:lnTo>
                        <a:pt x="1461275" y="1466398"/>
                      </a:lnTo>
                      <a:lnTo>
                        <a:pt x="1518985" y="1466398"/>
                      </a:lnTo>
                      <a:cubicBezTo>
                        <a:pt x="1540095" y="1466398"/>
                        <a:pt x="1557206" y="1483509"/>
                        <a:pt x="1557206" y="1504618"/>
                      </a:cubicBezTo>
                      <a:lnTo>
                        <a:pt x="1557207" y="1504619"/>
                      </a:lnTo>
                      <a:cubicBezTo>
                        <a:pt x="1557207" y="1525727"/>
                        <a:pt x="1540094" y="1542838"/>
                        <a:pt x="1518986" y="1542839"/>
                      </a:cubicBezTo>
                      <a:cubicBezTo>
                        <a:pt x="1499749" y="1542839"/>
                        <a:pt x="1480511" y="1542838"/>
                        <a:pt x="1461275" y="1542839"/>
                      </a:cubicBezTo>
                      <a:lnTo>
                        <a:pt x="1461274" y="1575412"/>
                      </a:lnTo>
                      <a:lnTo>
                        <a:pt x="2226550" y="1494978"/>
                      </a:lnTo>
                      <a:cubicBezTo>
                        <a:pt x="2247542" y="1492772"/>
                        <a:pt x="2266350" y="1508001"/>
                        <a:pt x="2268556" y="1528995"/>
                      </a:cubicBezTo>
                      <a:cubicBezTo>
                        <a:pt x="2270763" y="1549988"/>
                        <a:pt x="2255534" y="1568794"/>
                        <a:pt x="2234542" y="1571000"/>
                      </a:cubicBezTo>
                      <a:cubicBezTo>
                        <a:pt x="1972686" y="1598522"/>
                        <a:pt x="1710833" y="1626046"/>
                        <a:pt x="1448978" y="1653567"/>
                      </a:cubicBezTo>
                      <a:cubicBezTo>
                        <a:pt x="1427984" y="1655774"/>
                        <a:pt x="1409178" y="1640544"/>
                        <a:pt x="1406971" y="1619551"/>
                      </a:cubicBezTo>
                      <a:cubicBezTo>
                        <a:pt x="1406474" y="1614827"/>
                        <a:pt x="1406862" y="1610214"/>
                        <a:pt x="1410805" y="1606610"/>
                      </a:cubicBezTo>
                      <a:lnTo>
                        <a:pt x="1410312" y="1605422"/>
                      </a:lnTo>
                      <a:lnTo>
                        <a:pt x="1410312" y="1542839"/>
                      </a:lnTo>
                      <a:lnTo>
                        <a:pt x="1352603" y="1542841"/>
                      </a:lnTo>
                      <a:cubicBezTo>
                        <a:pt x="1331494" y="1542841"/>
                        <a:pt x="1314382" y="1525729"/>
                        <a:pt x="1314382" y="1504619"/>
                      </a:cubicBezTo>
                      <a:cubicBezTo>
                        <a:pt x="1314382" y="1483510"/>
                        <a:pt x="1331493" y="1466397"/>
                        <a:pt x="1352603" y="1466398"/>
                      </a:cubicBezTo>
                      <a:lnTo>
                        <a:pt x="1410312" y="1466398"/>
                      </a:lnTo>
                      <a:lnTo>
                        <a:pt x="1410313" y="1414042"/>
                      </a:lnTo>
                      <a:lnTo>
                        <a:pt x="1352603" y="1414042"/>
                      </a:lnTo>
                      <a:cubicBezTo>
                        <a:pt x="1331494" y="1414041"/>
                        <a:pt x="1314383" y="1396930"/>
                        <a:pt x="1314382" y="1375820"/>
                      </a:cubicBezTo>
                      <a:cubicBezTo>
                        <a:pt x="1314383" y="1354713"/>
                        <a:pt x="1331494" y="1337600"/>
                        <a:pt x="1352603" y="1337601"/>
                      </a:cubicBezTo>
                      <a:lnTo>
                        <a:pt x="1410312" y="1337600"/>
                      </a:lnTo>
                      <a:lnTo>
                        <a:pt x="1410312" y="1285244"/>
                      </a:lnTo>
                      <a:lnTo>
                        <a:pt x="1352603" y="1285244"/>
                      </a:lnTo>
                      <a:cubicBezTo>
                        <a:pt x="1331494" y="1285244"/>
                        <a:pt x="1314381" y="1268133"/>
                        <a:pt x="1314382" y="1247024"/>
                      </a:cubicBezTo>
                      <a:close/>
                      <a:moveTo>
                        <a:pt x="1171967" y="72000"/>
                      </a:moveTo>
                      <a:lnTo>
                        <a:pt x="1171967" y="288000"/>
                      </a:lnTo>
                      <a:cubicBezTo>
                        <a:pt x="1171967" y="327765"/>
                        <a:pt x="1204202" y="360000"/>
                        <a:pt x="1243967" y="360000"/>
                      </a:cubicBezTo>
                      <a:cubicBezTo>
                        <a:pt x="1283732" y="360000"/>
                        <a:pt x="1315967" y="327765"/>
                        <a:pt x="1315967" y="288000"/>
                      </a:cubicBezTo>
                      <a:lnTo>
                        <a:pt x="1315967" y="72000"/>
                      </a:lnTo>
                      <a:cubicBezTo>
                        <a:pt x="1315967" y="32235"/>
                        <a:pt x="1283732" y="0"/>
                        <a:pt x="1243967" y="0"/>
                      </a:cubicBezTo>
                      <a:cubicBezTo>
                        <a:pt x="1204202" y="0"/>
                        <a:pt x="1171967" y="32235"/>
                        <a:pt x="1171967" y="72000"/>
                      </a:cubicBezTo>
                      <a:close/>
                      <a:moveTo>
                        <a:pt x="1171966" y="2470049"/>
                      </a:moveTo>
                      <a:lnTo>
                        <a:pt x="1171966" y="2686049"/>
                      </a:lnTo>
                      <a:cubicBezTo>
                        <a:pt x="1171966" y="2725814"/>
                        <a:pt x="1204201" y="2758049"/>
                        <a:pt x="1243966" y="2758049"/>
                      </a:cubicBezTo>
                      <a:cubicBezTo>
                        <a:pt x="1283731" y="2758049"/>
                        <a:pt x="1315966" y="2725814"/>
                        <a:pt x="1315966" y="2686049"/>
                      </a:cubicBezTo>
                      <a:lnTo>
                        <a:pt x="1315966" y="2470049"/>
                      </a:lnTo>
                      <a:cubicBezTo>
                        <a:pt x="1315966" y="2430284"/>
                        <a:pt x="1283731" y="2398049"/>
                        <a:pt x="1243966" y="2398049"/>
                      </a:cubicBezTo>
                      <a:cubicBezTo>
                        <a:pt x="1204201" y="2398049"/>
                        <a:pt x="1171966" y="2430284"/>
                        <a:pt x="1171966" y="2470049"/>
                      </a:cubicBezTo>
                      <a:close/>
                      <a:moveTo>
                        <a:pt x="515345" y="1370958"/>
                      </a:moveTo>
                      <a:cubicBezTo>
                        <a:pt x="515344" y="1558300"/>
                        <a:pt x="586814" y="1745642"/>
                        <a:pt x="729750" y="1888579"/>
                      </a:cubicBezTo>
                      <a:cubicBezTo>
                        <a:pt x="1015625" y="2174454"/>
                        <a:pt x="1479119" y="2174454"/>
                        <a:pt x="1764994" y="1888580"/>
                      </a:cubicBezTo>
                      <a:lnTo>
                        <a:pt x="1940572" y="1713001"/>
                      </a:lnTo>
                      <a:lnTo>
                        <a:pt x="2136413" y="1713002"/>
                      </a:lnTo>
                      <a:cubicBezTo>
                        <a:pt x="2215124" y="1713001"/>
                        <a:pt x="2278929" y="1649195"/>
                        <a:pt x="2278929" y="1570486"/>
                      </a:cubicBezTo>
                      <a:lnTo>
                        <a:pt x="2278929" y="1374645"/>
                      </a:lnTo>
                      <a:lnTo>
                        <a:pt x="2282614" y="1370959"/>
                      </a:lnTo>
                      <a:lnTo>
                        <a:pt x="2278929" y="1367272"/>
                      </a:lnTo>
                      <a:lnTo>
                        <a:pt x="2278929" y="1171432"/>
                      </a:lnTo>
                      <a:cubicBezTo>
                        <a:pt x="2278929" y="1092722"/>
                        <a:pt x="2215123" y="1028916"/>
                        <a:pt x="2136413" y="1028916"/>
                      </a:cubicBezTo>
                      <a:lnTo>
                        <a:pt x="1940571" y="1028916"/>
                      </a:lnTo>
                      <a:cubicBezTo>
                        <a:pt x="1882045" y="970390"/>
                        <a:pt x="1823519" y="911862"/>
                        <a:pt x="1764993" y="853336"/>
                      </a:cubicBezTo>
                      <a:cubicBezTo>
                        <a:pt x="1479118" y="567461"/>
                        <a:pt x="1015625" y="567462"/>
                        <a:pt x="729750" y="853336"/>
                      </a:cubicBezTo>
                      <a:cubicBezTo>
                        <a:pt x="586813" y="996273"/>
                        <a:pt x="515344" y="1183616"/>
                        <a:pt x="515345" y="1370958"/>
                      </a:cubicBezTo>
                      <a:close/>
                      <a:moveTo>
                        <a:pt x="388776" y="2386770"/>
                      </a:moveTo>
                      <a:cubicBezTo>
                        <a:pt x="388776" y="2405196"/>
                        <a:pt x="395805" y="2423622"/>
                        <a:pt x="409865" y="2437681"/>
                      </a:cubicBezTo>
                      <a:cubicBezTo>
                        <a:pt x="437983" y="2465800"/>
                        <a:pt x="483570" y="2465800"/>
                        <a:pt x="511688" y="2437681"/>
                      </a:cubicBezTo>
                      <a:lnTo>
                        <a:pt x="664423" y="2284946"/>
                      </a:lnTo>
                      <a:cubicBezTo>
                        <a:pt x="692541" y="2256828"/>
                        <a:pt x="692541" y="2211241"/>
                        <a:pt x="664423" y="2183123"/>
                      </a:cubicBezTo>
                      <a:cubicBezTo>
                        <a:pt x="636305" y="2155005"/>
                        <a:pt x="590718" y="2155005"/>
                        <a:pt x="562599" y="2183123"/>
                      </a:cubicBezTo>
                      <a:lnTo>
                        <a:pt x="409865" y="2335858"/>
                      </a:lnTo>
                      <a:cubicBezTo>
                        <a:pt x="395805" y="2349917"/>
                        <a:pt x="388776" y="2368343"/>
                        <a:pt x="388776" y="2386770"/>
                      </a:cubicBezTo>
                      <a:close/>
                      <a:moveTo>
                        <a:pt x="388776" y="365689"/>
                      </a:moveTo>
                      <a:cubicBezTo>
                        <a:pt x="388776" y="384115"/>
                        <a:pt x="395805" y="402541"/>
                        <a:pt x="409865" y="416600"/>
                      </a:cubicBezTo>
                      <a:lnTo>
                        <a:pt x="562599" y="569335"/>
                      </a:lnTo>
                      <a:cubicBezTo>
                        <a:pt x="590718" y="597454"/>
                        <a:pt x="636305" y="597454"/>
                        <a:pt x="664423" y="569335"/>
                      </a:cubicBezTo>
                      <a:cubicBezTo>
                        <a:pt x="692541" y="541217"/>
                        <a:pt x="692541" y="495630"/>
                        <a:pt x="664423" y="467512"/>
                      </a:cubicBezTo>
                      <a:lnTo>
                        <a:pt x="511688" y="314777"/>
                      </a:lnTo>
                      <a:cubicBezTo>
                        <a:pt x="483570" y="286659"/>
                        <a:pt x="437983" y="286659"/>
                        <a:pt x="409865" y="314777"/>
                      </a:cubicBezTo>
                      <a:cubicBezTo>
                        <a:pt x="395805" y="328836"/>
                        <a:pt x="388776" y="347262"/>
                        <a:pt x="388776" y="365689"/>
                      </a:cubicBezTo>
                      <a:close/>
                      <a:moveTo>
                        <a:pt x="0" y="1379024"/>
                      </a:moveTo>
                      <a:cubicBezTo>
                        <a:pt x="0" y="1418789"/>
                        <a:pt x="32235" y="1451024"/>
                        <a:pt x="72000" y="1451024"/>
                      </a:cubicBezTo>
                      <a:lnTo>
                        <a:pt x="288000" y="1451024"/>
                      </a:lnTo>
                      <a:cubicBezTo>
                        <a:pt x="327765" y="1451024"/>
                        <a:pt x="360000" y="1418789"/>
                        <a:pt x="360000" y="1379024"/>
                      </a:cubicBezTo>
                      <a:cubicBezTo>
                        <a:pt x="360000" y="1339259"/>
                        <a:pt x="327765" y="1307024"/>
                        <a:pt x="288000" y="1307024"/>
                      </a:cubicBezTo>
                      <a:lnTo>
                        <a:pt x="72000" y="1307024"/>
                      </a:lnTo>
                      <a:cubicBezTo>
                        <a:pt x="32235" y="1307024"/>
                        <a:pt x="0" y="1339259"/>
                        <a:pt x="0" y="13790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96BB8E17-5119-421E-8443-0B84A3F95FCE}"/>
                  </a:ext>
                </a:extLst>
              </p:cNvPr>
              <p:cNvGrpSpPr/>
              <p:nvPr/>
            </p:nvGrpSpPr>
            <p:grpSpPr>
              <a:xfrm>
                <a:off x="1591607" y="-20084"/>
                <a:ext cx="762976" cy="2449850"/>
                <a:chOff x="1591607" y="-20084"/>
                <a:chExt cx="762976" cy="2449850"/>
              </a:xfrm>
            </p:grpSpPr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7CC0A690-24EF-4182-AE98-F252869E64DE}"/>
                    </a:ext>
                  </a:extLst>
                </p:cNvPr>
                <p:cNvSpPr/>
                <p:nvPr/>
              </p:nvSpPr>
              <p:spPr>
                <a:xfrm>
                  <a:off x="1936171" y="-20084"/>
                  <a:ext cx="72000" cy="11880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5C50415-A881-4361-9BCF-A40E11541178}"/>
                    </a:ext>
                  </a:extLst>
                </p:cNvPr>
                <p:cNvSpPr/>
                <p:nvPr/>
              </p:nvSpPr>
              <p:spPr>
                <a:xfrm rot="5400000" flipH="1">
                  <a:off x="1344272" y="1419455"/>
                  <a:ext cx="1257646" cy="762976"/>
                </a:xfrm>
                <a:custGeom>
                  <a:avLst/>
                  <a:gdLst>
                    <a:gd name="connsiteX0" fmla="*/ 782320 w 1075004"/>
                    <a:gd name="connsiteY0" fmla="*/ 253919 h 652173"/>
                    <a:gd name="connsiteX1" fmla="*/ 763875 w 1075004"/>
                    <a:gd name="connsiteY1" fmla="*/ 269396 h 652173"/>
                    <a:gd name="connsiteX2" fmla="*/ 421371 w 1075004"/>
                    <a:gd name="connsiteY2" fmla="*/ 239431 h 652173"/>
                    <a:gd name="connsiteX3" fmla="*/ 421370 w 1075004"/>
                    <a:gd name="connsiteY3" fmla="*/ 253854 h 652173"/>
                    <a:gd name="connsiteX4" fmla="*/ 447078 w 1075004"/>
                    <a:gd name="connsiteY4" fmla="*/ 253854 h 652173"/>
                    <a:gd name="connsiteX5" fmla="*/ 464104 w 1075004"/>
                    <a:gd name="connsiteY5" fmla="*/ 270880 h 652173"/>
                    <a:gd name="connsiteX6" fmla="*/ 464104 w 1075004"/>
                    <a:gd name="connsiteY6" fmla="*/ 270879 h 652173"/>
                    <a:gd name="connsiteX7" fmla="*/ 447078 w 1075004"/>
                    <a:gd name="connsiteY7" fmla="*/ 287905 h 652173"/>
                    <a:gd name="connsiteX8" fmla="*/ 421371 w 1075004"/>
                    <a:gd name="connsiteY8" fmla="*/ 287905 h 652173"/>
                    <a:gd name="connsiteX9" fmla="*/ 421371 w 1075004"/>
                    <a:gd name="connsiteY9" fmla="*/ 311227 h 652173"/>
                    <a:gd name="connsiteX10" fmla="*/ 447078 w 1075004"/>
                    <a:gd name="connsiteY10" fmla="*/ 311227 h 652173"/>
                    <a:gd name="connsiteX11" fmla="*/ 464104 w 1075004"/>
                    <a:gd name="connsiteY11" fmla="*/ 328253 h 652173"/>
                    <a:gd name="connsiteX12" fmla="*/ 464104 w 1075004"/>
                    <a:gd name="connsiteY12" fmla="*/ 328253 h 652173"/>
                    <a:gd name="connsiteX13" fmla="*/ 447078 w 1075004"/>
                    <a:gd name="connsiteY13" fmla="*/ 345278 h 652173"/>
                    <a:gd name="connsiteX14" fmla="*/ 421371 w 1075004"/>
                    <a:gd name="connsiteY14" fmla="*/ 345279 h 652173"/>
                    <a:gd name="connsiteX15" fmla="*/ 421371 w 1075004"/>
                    <a:gd name="connsiteY15" fmla="*/ 368601 h 652173"/>
                    <a:gd name="connsiteX16" fmla="*/ 447078 w 1075004"/>
                    <a:gd name="connsiteY16" fmla="*/ 368601 h 652173"/>
                    <a:gd name="connsiteX17" fmla="*/ 464104 w 1075004"/>
                    <a:gd name="connsiteY17" fmla="*/ 385627 h 652173"/>
                    <a:gd name="connsiteX18" fmla="*/ 464104 w 1075004"/>
                    <a:gd name="connsiteY18" fmla="*/ 385627 h 652173"/>
                    <a:gd name="connsiteX19" fmla="*/ 447079 w 1075004"/>
                    <a:gd name="connsiteY19" fmla="*/ 402652 h 652173"/>
                    <a:gd name="connsiteX20" fmla="*/ 421371 w 1075004"/>
                    <a:gd name="connsiteY20" fmla="*/ 402652 h 652173"/>
                    <a:gd name="connsiteX21" fmla="*/ 421370 w 1075004"/>
                    <a:gd name="connsiteY21" fmla="*/ 417162 h 652173"/>
                    <a:gd name="connsiteX22" fmla="*/ 762267 w 1075004"/>
                    <a:gd name="connsiteY22" fmla="*/ 381332 h 652173"/>
                    <a:gd name="connsiteX23" fmla="*/ 780979 w 1075004"/>
                    <a:gd name="connsiteY23" fmla="*/ 396485 h 652173"/>
                    <a:gd name="connsiteX24" fmla="*/ 765828 w 1075004"/>
                    <a:gd name="connsiteY24" fmla="*/ 415197 h 652173"/>
                    <a:gd name="connsiteX25" fmla="*/ 415893 w 1075004"/>
                    <a:gd name="connsiteY25" fmla="*/ 451977 h 652173"/>
                    <a:gd name="connsiteX26" fmla="*/ 397181 w 1075004"/>
                    <a:gd name="connsiteY26" fmla="*/ 436824 h 652173"/>
                    <a:gd name="connsiteX27" fmla="*/ 398889 w 1075004"/>
                    <a:gd name="connsiteY27" fmla="*/ 431060 h 652173"/>
                    <a:gd name="connsiteX28" fmla="*/ 398669 w 1075004"/>
                    <a:gd name="connsiteY28" fmla="*/ 430530 h 652173"/>
                    <a:gd name="connsiteX29" fmla="*/ 398669 w 1075004"/>
                    <a:gd name="connsiteY29" fmla="*/ 402652 h 652173"/>
                    <a:gd name="connsiteX30" fmla="*/ 372962 w 1075004"/>
                    <a:gd name="connsiteY30" fmla="*/ 402653 h 652173"/>
                    <a:gd name="connsiteX31" fmla="*/ 355936 w 1075004"/>
                    <a:gd name="connsiteY31" fmla="*/ 385627 h 652173"/>
                    <a:gd name="connsiteX32" fmla="*/ 372962 w 1075004"/>
                    <a:gd name="connsiteY32" fmla="*/ 368601 h 652173"/>
                    <a:gd name="connsiteX33" fmla="*/ 398669 w 1075004"/>
                    <a:gd name="connsiteY33" fmla="*/ 368601 h 652173"/>
                    <a:gd name="connsiteX34" fmla="*/ 398669 w 1075004"/>
                    <a:gd name="connsiteY34" fmla="*/ 345279 h 652173"/>
                    <a:gd name="connsiteX35" fmla="*/ 372962 w 1075004"/>
                    <a:gd name="connsiteY35" fmla="*/ 345279 h 652173"/>
                    <a:gd name="connsiteX36" fmla="*/ 355936 w 1075004"/>
                    <a:gd name="connsiteY36" fmla="*/ 328253 h 652173"/>
                    <a:gd name="connsiteX37" fmla="*/ 372962 w 1075004"/>
                    <a:gd name="connsiteY37" fmla="*/ 311228 h 652173"/>
                    <a:gd name="connsiteX38" fmla="*/ 398669 w 1075004"/>
                    <a:gd name="connsiteY38" fmla="*/ 311227 h 652173"/>
                    <a:gd name="connsiteX39" fmla="*/ 398669 w 1075004"/>
                    <a:gd name="connsiteY39" fmla="*/ 287905 h 652173"/>
                    <a:gd name="connsiteX40" fmla="*/ 372962 w 1075004"/>
                    <a:gd name="connsiteY40" fmla="*/ 287905 h 652173"/>
                    <a:gd name="connsiteX41" fmla="*/ 355936 w 1075004"/>
                    <a:gd name="connsiteY41" fmla="*/ 270880 h 652173"/>
                    <a:gd name="connsiteX42" fmla="*/ 372962 w 1075004"/>
                    <a:gd name="connsiteY42" fmla="*/ 253854 h 652173"/>
                    <a:gd name="connsiteX43" fmla="*/ 398669 w 1075004"/>
                    <a:gd name="connsiteY43" fmla="*/ 253854 h 652173"/>
                    <a:gd name="connsiteX44" fmla="*/ 398669 w 1075004"/>
                    <a:gd name="connsiteY44" fmla="*/ 226224 h 652173"/>
                    <a:gd name="connsiteX45" fmla="*/ 399282 w 1075004"/>
                    <a:gd name="connsiteY45" fmla="*/ 224745 h 652173"/>
                    <a:gd name="connsiteX46" fmla="*/ 397875 w 1075004"/>
                    <a:gd name="connsiteY46" fmla="*/ 220285 h 652173"/>
                    <a:gd name="connsiteX47" fmla="*/ 416320 w 1075004"/>
                    <a:gd name="connsiteY47" fmla="*/ 204807 h 652173"/>
                    <a:gd name="connsiteX48" fmla="*/ 766843 w 1075004"/>
                    <a:gd name="connsiteY48" fmla="*/ 235474 h 652173"/>
                    <a:gd name="connsiteX49" fmla="*/ 782320 w 1075004"/>
                    <a:gd name="connsiteY49" fmla="*/ 253919 h 652173"/>
                    <a:gd name="connsiteX50" fmla="*/ 787242 w 1075004"/>
                    <a:gd name="connsiteY50" fmla="*/ 326087 h 652173"/>
                    <a:gd name="connsiteX51" fmla="*/ 785600 w 1075004"/>
                    <a:gd name="connsiteY51" fmla="*/ 324445 h 652173"/>
                    <a:gd name="connsiteX52" fmla="*/ 785600 w 1075004"/>
                    <a:gd name="connsiteY52" fmla="*/ 237207 h 652173"/>
                    <a:gd name="connsiteX53" fmla="*/ 722115 w 1075004"/>
                    <a:gd name="connsiteY53" fmla="*/ 173722 h 652173"/>
                    <a:gd name="connsiteX54" fmla="*/ 634876 w 1075004"/>
                    <a:gd name="connsiteY54" fmla="*/ 173722 h 652173"/>
                    <a:gd name="connsiteX55" fmla="*/ 556664 w 1075004"/>
                    <a:gd name="connsiteY55" fmla="*/ 95509 h 652173"/>
                    <a:gd name="connsiteX56" fmla="*/ 95508 w 1075004"/>
                    <a:gd name="connsiteY56" fmla="*/ 95509 h 652173"/>
                    <a:gd name="connsiteX57" fmla="*/ 0 w 1075004"/>
                    <a:gd name="connsiteY57" fmla="*/ 326087 h 652173"/>
                    <a:gd name="connsiteX58" fmla="*/ 95508 w 1075004"/>
                    <a:gd name="connsiteY58" fmla="*/ 556665 h 652173"/>
                    <a:gd name="connsiteX59" fmla="*/ 556664 w 1075004"/>
                    <a:gd name="connsiteY59" fmla="*/ 556665 h 652173"/>
                    <a:gd name="connsiteX60" fmla="*/ 634877 w 1075004"/>
                    <a:gd name="connsiteY60" fmla="*/ 478452 h 652173"/>
                    <a:gd name="connsiteX61" fmla="*/ 722116 w 1075004"/>
                    <a:gd name="connsiteY61" fmla="*/ 478453 h 652173"/>
                    <a:gd name="connsiteX62" fmla="*/ 785600 w 1075004"/>
                    <a:gd name="connsiteY62" fmla="*/ 414968 h 652173"/>
                    <a:gd name="connsiteX63" fmla="*/ 785600 w 1075004"/>
                    <a:gd name="connsiteY63" fmla="*/ 327729 h 652173"/>
                    <a:gd name="connsiteX64" fmla="*/ 893383 w 1075004"/>
                    <a:gd name="connsiteY64" fmla="*/ 437430 h 652173"/>
                    <a:gd name="connsiteX65" fmla="*/ 893383 w 1075004"/>
                    <a:gd name="connsiteY65" fmla="*/ 214743 h 652173"/>
                    <a:gd name="connsiteX66" fmla="*/ 864082 w 1075004"/>
                    <a:gd name="connsiteY66" fmla="*/ 185442 h 652173"/>
                    <a:gd name="connsiteX67" fmla="*/ 834781 w 1075004"/>
                    <a:gd name="connsiteY67" fmla="*/ 214743 h 652173"/>
                    <a:gd name="connsiteX68" fmla="*/ 834781 w 1075004"/>
                    <a:gd name="connsiteY68" fmla="*/ 437431 h 652173"/>
                    <a:gd name="connsiteX69" fmla="*/ 864082 w 1075004"/>
                    <a:gd name="connsiteY69" fmla="*/ 466732 h 652173"/>
                    <a:gd name="connsiteX70" fmla="*/ 864082 w 1075004"/>
                    <a:gd name="connsiteY70" fmla="*/ 466731 h 652173"/>
                    <a:gd name="connsiteX71" fmla="*/ 893383 w 1075004"/>
                    <a:gd name="connsiteY71" fmla="*/ 437430 h 652173"/>
                    <a:gd name="connsiteX72" fmla="*/ 984194 w 1075004"/>
                    <a:gd name="connsiteY72" fmla="*/ 425710 h 652173"/>
                    <a:gd name="connsiteX73" fmla="*/ 984193 w 1075004"/>
                    <a:gd name="connsiteY73" fmla="*/ 226463 h 652173"/>
                    <a:gd name="connsiteX74" fmla="*/ 954892 w 1075004"/>
                    <a:gd name="connsiteY74" fmla="*/ 197162 h 652173"/>
                    <a:gd name="connsiteX75" fmla="*/ 925591 w 1075004"/>
                    <a:gd name="connsiteY75" fmla="*/ 226463 h 652173"/>
                    <a:gd name="connsiteX76" fmla="*/ 925591 w 1075004"/>
                    <a:gd name="connsiteY76" fmla="*/ 425710 h 652173"/>
                    <a:gd name="connsiteX77" fmla="*/ 954892 w 1075004"/>
                    <a:gd name="connsiteY77" fmla="*/ 455011 h 652173"/>
                    <a:gd name="connsiteX78" fmla="*/ 954892 w 1075004"/>
                    <a:gd name="connsiteY78" fmla="*/ 455011 h 652173"/>
                    <a:gd name="connsiteX79" fmla="*/ 984194 w 1075004"/>
                    <a:gd name="connsiteY79" fmla="*/ 425710 h 652173"/>
                    <a:gd name="connsiteX80" fmla="*/ 1075004 w 1075004"/>
                    <a:gd name="connsiteY80" fmla="*/ 402268 h 652173"/>
                    <a:gd name="connsiteX81" fmla="*/ 1075003 w 1075004"/>
                    <a:gd name="connsiteY81" fmla="*/ 249904 h 652173"/>
                    <a:gd name="connsiteX82" fmla="*/ 1045703 w 1075004"/>
                    <a:gd name="connsiteY82" fmla="*/ 220603 h 652173"/>
                    <a:gd name="connsiteX83" fmla="*/ 1016401 w 1075004"/>
                    <a:gd name="connsiteY83" fmla="*/ 249904 h 652173"/>
                    <a:gd name="connsiteX84" fmla="*/ 1016402 w 1075004"/>
                    <a:gd name="connsiteY84" fmla="*/ 402269 h 652173"/>
                    <a:gd name="connsiteX85" fmla="*/ 1045703 w 1075004"/>
                    <a:gd name="connsiteY85" fmla="*/ 431570 h 652173"/>
                    <a:gd name="connsiteX86" fmla="*/ 1045703 w 1075004"/>
                    <a:gd name="connsiteY86" fmla="*/ 431570 h 652173"/>
                    <a:gd name="connsiteX87" fmla="*/ 1075004 w 1075004"/>
                    <a:gd name="connsiteY87" fmla="*/ 402268 h 652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075004" h="652173">
                      <a:moveTo>
                        <a:pt x="782320" y="253919"/>
                      </a:moveTo>
                      <a:cubicBezTo>
                        <a:pt x="781500" y="263286"/>
                        <a:pt x="773242" y="270215"/>
                        <a:pt x="763875" y="269396"/>
                      </a:cubicBezTo>
                      <a:cubicBezTo>
                        <a:pt x="649707" y="259408"/>
                        <a:pt x="535539" y="249420"/>
                        <a:pt x="421371" y="239431"/>
                      </a:cubicBezTo>
                      <a:lnTo>
                        <a:pt x="421370" y="253854"/>
                      </a:lnTo>
                      <a:lnTo>
                        <a:pt x="447078" y="253854"/>
                      </a:lnTo>
                      <a:cubicBezTo>
                        <a:pt x="456482" y="253853"/>
                        <a:pt x="464103" y="261476"/>
                        <a:pt x="464104" y="270880"/>
                      </a:cubicBezTo>
                      <a:lnTo>
                        <a:pt x="464104" y="270879"/>
                      </a:lnTo>
                      <a:cubicBezTo>
                        <a:pt x="464104" y="280282"/>
                        <a:pt x="456482" y="287905"/>
                        <a:pt x="447078" y="287905"/>
                      </a:cubicBezTo>
                      <a:cubicBezTo>
                        <a:pt x="438509" y="287905"/>
                        <a:pt x="429939" y="287904"/>
                        <a:pt x="421371" y="287905"/>
                      </a:cubicBezTo>
                      <a:lnTo>
                        <a:pt x="421371" y="311227"/>
                      </a:lnTo>
                      <a:lnTo>
                        <a:pt x="447078" y="311227"/>
                      </a:lnTo>
                      <a:cubicBezTo>
                        <a:pt x="456482" y="311227"/>
                        <a:pt x="464104" y="318850"/>
                        <a:pt x="464104" y="328253"/>
                      </a:cubicBezTo>
                      <a:lnTo>
                        <a:pt x="464104" y="328253"/>
                      </a:lnTo>
                      <a:cubicBezTo>
                        <a:pt x="464104" y="337655"/>
                        <a:pt x="456482" y="345278"/>
                        <a:pt x="447078" y="345278"/>
                      </a:cubicBezTo>
                      <a:cubicBezTo>
                        <a:pt x="438510" y="345278"/>
                        <a:pt x="429939" y="345278"/>
                        <a:pt x="421371" y="345279"/>
                      </a:cubicBezTo>
                      <a:lnTo>
                        <a:pt x="421371" y="368601"/>
                      </a:lnTo>
                      <a:lnTo>
                        <a:pt x="447078" y="368601"/>
                      </a:lnTo>
                      <a:cubicBezTo>
                        <a:pt x="456482" y="368601"/>
                        <a:pt x="464104" y="376223"/>
                        <a:pt x="464104" y="385627"/>
                      </a:cubicBezTo>
                      <a:lnTo>
                        <a:pt x="464104" y="385627"/>
                      </a:lnTo>
                      <a:cubicBezTo>
                        <a:pt x="464104" y="395030"/>
                        <a:pt x="456481" y="402652"/>
                        <a:pt x="447079" y="402652"/>
                      </a:cubicBezTo>
                      <a:cubicBezTo>
                        <a:pt x="438509" y="402652"/>
                        <a:pt x="429940" y="402652"/>
                        <a:pt x="421371" y="402652"/>
                      </a:cubicBezTo>
                      <a:lnTo>
                        <a:pt x="421370" y="417162"/>
                      </a:lnTo>
                      <a:lnTo>
                        <a:pt x="762267" y="381332"/>
                      </a:lnTo>
                      <a:cubicBezTo>
                        <a:pt x="771619" y="380350"/>
                        <a:pt x="779997" y="387134"/>
                        <a:pt x="780979" y="396485"/>
                      </a:cubicBezTo>
                      <a:cubicBezTo>
                        <a:pt x="781963" y="405837"/>
                        <a:pt x="775179" y="414214"/>
                        <a:pt x="765828" y="415197"/>
                      </a:cubicBezTo>
                      <a:cubicBezTo>
                        <a:pt x="649182" y="427457"/>
                        <a:pt x="532538" y="439718"/>
                        <a:pt x="415893" y="451977"/>
                      </a:cubicBezTo>
                      <a:cubicBezTo>
                        <a:pt x="406541" y="452960"/>
                        <a:pt x="398164" y="446176"/>
                        <a:pt x="397181" y="436824"/>
                      </a:cubicBezTo>
                      <a:cubicBezTo>
                        <a:pt x="396959" y="434720"/>
                        <a:pt x="397132" y="432665"/>
                        <a:pt x="398889" y="431060"/>
                      </a:cubicBezTo>
                      <a:lnTo>
                        <a:pt x="398669" y="430530"/>
                      </a:lnTo>
                      <a:lnTo>
                        <a:pt x="398669" y="402652"/>
                      </a:lnTo>
                      <a:lnTo>
                        <a:pt x="372962" y="402653"/>
                      </a:lnTo>
                      <a:cubicBezTo>
                        <a:pt x="363559" y="402653"/>
                        <a:pt x="355936" y="395031"/>
                        <a:pt x="355936" y="385627"/>
                      </a:cubicBezTo>
                      <a:cubicBezTo>
                        <a:pt x="355936" y="376224"/>
                        <a:pt x="363558" y="368601"/>
                        <a:pt x="372962" y="368601"/>
                      </a:cubicBezTo>
                      <a:lnTo>
                        <a:pt x="398669" y="368601"/>
                      </a:lnTo>
                      <a:lnTo>
                        <a:pt x="398669" y="345279"/>
                      </a:lnTo>
                      <a:lnTo>
                        <a:pt x="372962" y="345279"/>
                      </a:lnTo>
                      <a:cubicBezTo>
                        <a:pt x="363559" y="345278"/>
                        <a:pt x="355937" y="337656"/>
                        <a:pt x="355936" y="328253"/>
                      </a:cubicBezTo>
                      <a:cubicBezTo>
                        <a:pt x="355937" y="318850"/>
                        <a:pt x="363559" y="311227"/>
                        <a:pt x="372962" y="311228"/>
                      </a:cubicBezTo>
                      <a:lnTo>
                        <a:pt x="398669" y="311227"/>
                      </a:lnTo>
                      <a:lnTo>
                        <a:pt x="398669" y="287905"/>
                      </a:lnTo>
                      <a:lnTo>
                        <a:pt x="372962" y="287905"/>
                      </a:lnTo>
                      <a:cubicBezTo>
                        <a:pt x="363559" y="287905"/>
                        <a:pt x="355936" y="280283"/>
                        <a:pt x="355936" y="270880"/>
                      </a:cubicBezTo>
                      <a:cubicBezTo>
                        <a:pt x="355936" y="261476"/>
                        <a:pt x="363559" y="253854"/>
                        <a:pt x="372962" y="253854"/>
                      </a:cubicBezTo>
                      <a:lnTo>
                        <a:pt x="398669" y="253854"/>
                      </a:lnTo>
                      <a:lnTo>
                        <a:pt x="398669" y="226224"/>
                      </a:lnTo>
                      <a:cubicBezTo>
                        <a:pt x="398669" y="225699"/>
                        <a:pt x="398705" y="225182"/>
                        <a:pt x="399282" y="224745"/>
                      </a:cubicBezTo>
                      <a:lnTo>
                        <a:pt x="397875" y="220285"/>
                      </a:lnTo>
                      <a:cubicBezTo>
                        <a:pt x="398695" y="210917"/>
                        <a:pt x="406953" y="203988"/>
                        <a:pt x="416320" y="204807"/>
                      </a:cubicBezTo>
                      <a:lnTo>
                        <a:pt x="766843" y="235474"/>
                      </a:lnTo>
                      <a:cubicBezTo>
                        <a:pt x="776210" y="236294"/>
                        <a:pt x="783139" y="244551"/>
                        <a:pt x="782320" y="253919"/>
                      </a:cubicBezTo>
                      <a:close/>
                      <a:moveTo>
                        <a:pt x="787242" y="326087"/>
                      </a:moveTo>
                      <a:lnTo>
                        <a:pt x="785600" y="324445"/>
                      </a:lnTo>
                      <a:lnTo>
                        <a:pt x="785600" y="237207"/>
                      </a:lnTo>
                      <a:cubicBezTo>
                        <a:pt x="785600" y="202145"/>
                        <a:pt x="757177" y="173722"/>
                        <a:pt x="722115" y="173722"/>
                      </a:cubicBezTo>
                      <a:lnTo>
                        <a:pt x="634876" y="173722"/>
                      </a:lnTo>
                      <a:cubicBezTo>
                        <a:pt x="608805" y="147651"/>
                        <a:pt x="582735" y="121579"/>
                        <a:pt x="556664" y="95509"/>
                      </a:cubicBezTo>
                      <a:cubicBezTo>
                        <a:pt x="429319" y="-31836"/>
                        <a:pt x="222853" y="-31836"/>
                        <a:pt x="95508" y="95509"/>
                      </a:cubicBezTo>
                      <a:cubicBezTo>
                        <a:pt x="31836" y="159181"/>
                        <a:pt x="0" y="242634"/>
                        <a:pt x="0" y="326087"/>
                      </a:cubicBezTo>
                      <a:cubicBezTo>
                        <a:pt x="0" y="409540"/>
                        <a:pt x="31836" y="492992"/>
                        <a:pt x="95508" y="556665"/>
                      </a:cubicBezTo>
                      <a:cubicBezTo>
                        <a:pt x="222853" y="684010"/>
                        <a:pt x="429320" y="684010"/>
                        <a:pt x="556664" y="556665"/>
                      </a:cubicBezTo>
                      <a:lnTo>
                        <a:pt x="634877" y="478452"/>
                      </a:lnTo>
                      <a:lnTo>
                        <a:pt x="722116" y="478453"/>
                      </a:lnTo>
                      <a:cubicBezTo>
                        <a:pt x="757178" y="478452"/>
                        <a:pt x="785600" y="450029"/>
                        <a:pt x="785600" y="414968"/>
                      </a:cubicBezTo>
                      <a:lnTo>
                        <a:pt x="785600" y="327729"/>
                      </a:lnTo>
                      <a:close/>
                      <a:moveTo>
                        <a:pt x="893383" y="437430"/>
                      </a:moveTo>
                      <a:lnTo>
                        <a:pt x="893383" y="214743"/>
                      </a:lnTo>
                      <a:cubicBezTo>
                        <a:pt x="893383" y="198561"/>
                        <a:pt x="880265" y="185442"/>
                        <a:pt x="864082" y="185442"/>
                      </a:cubicBezTo>
                      <a:cubicBezTo>
                        <a:pt x="847899" y="185442"/>
                        <a:pt x="834781" y="198561"/>
                        <a:pt x="834781" y="214743"/>
                      </a:cubicBezTo>
                      <a:lnTo>
                        <a:pt x="834781" y="437431"/>
                      </a:lnTo>
                      <a:cubicBezTo>
                        <a:pt x="834781" y="453613"/>
                        <a:pt x="847900" y="466732"/>
                        <a:pt x="864082" y="466732"/>
                      </a:cubicBezTo>
                      <a:lnTo>
                        <a:pt x="864082" y="466731"/>
                      </a:lnTo>
                      <a:cubicBezTo>
                        <a:pt x="880265" y="466731"/>
                        <a:pt x="893383" y="453613"/>
                        <a:pt x="893383" y="437430"/>
                      </a:cubicBezTo>
                      <a:close/>
                      <a:moveTo>
                        <a:pt x="984194" y="425710"/>
                      </a:moveTo>
                      <a:lnTo>
                        <a:pt x="984193" y="226463"/>
                      </a:lnTo>
                      <a:cubicBezTo>
                        <a:pt x="984193" y="210281"/>
                        <a:pt x="971075" y="197163"/>
                        <a:pt x="954892" y="197162"/>
                      </a:cubicBezTo>
                      <a:cubicBezTo>
                        <a:pt x="938710" y="197163"/>
                        <a:pt x="925591" y="210281"/>
                        <a:pt x="925591" y="226463"/>
                      </a:cubicBezTo>
                      <a:lnTo>
                        <a:pt x="925591" y="425710"/>
                      </a:lnTo>
                      <a:cubicBezTo>
                        <a:pt x="925591" y="441893"/>
                        <a:pt x="938710" y="455011"/>
                        <a:pt x="954892" y="455011"/>
                      </a:cubicBezTo>
                      <a:lnTo>
                        <a:pt x="954892" y="455011"/>
                      </a:lnTo>
                      <a:cubicBezTo>
                        <a:pt x="971075" y="455011"/>
                        <a:pt x="984194" y="441892"/>
                        <a:pt x="984194" y="425710"/>
                      </a:cubicBezTo>
                      <a:close/>
                      <a:moveTo>
                        <a:pt x="1075004" y="402268"/>
                      </a:moveTo>
                      <a:lnTo>
                        <a:pt x="1075003" y="249904"/>
                      </a:lnTo>
                      <a:cubicBezTo>
                        <a:pt x="1075003" y="233721"/>
                        <a:pt x="1061885" y="220603"/>
                        <a:pt x="1045703" y="220603"/>
                      </a:cubicBezTo>
                      <a:cubicBezTo>
                        <a:pt x="1029520" y="220603"/>
                        <a:pt x="1016401" y="233721"/>
                        <a:pt x="1016401" y="249904"/>
                      </a:cubicBezTo>
                      <a:lnTo>
                        <a:pt x="1016402" y="402269"/>
                      </a:lnTo>
                      <a:cubicBezTo>
                        <a:pt x="1016402" y="418451"/>
                        <a:pt x="1029520" y="431570"/>
                        <a:pt x="1045703" y="431570"/>
                      </a:cubicBezTo>
                      <a:lnTo>
                        <a:pt x="1045703" y="431570"/>
                      </a:lnTo>
                      <a:cubicBezTo>
                        <a:pt x="1061885" y="431570"/>
                        <a:pt x="1075004" y="418451"/>
                        <a:pt x="1075004" y="40226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CB3D14B4-FD76-4B1C-A396-91EFC3BFAF6B}"/>
                </a:ext>
              </a:extLst>
            </p:cNvPr>
            <p:cNvGrpSpPr/>
            <p:nvPr/>
          </p:nvGrpSpPr>
          <p:grpSpPr>
            <a:xfrm rot="10800000">
              <a:off x="3805285" y="4996940"/>
              <a:ext cx="1525571" cy="1882165"/>
              <a:chOff x="1591607" y="-20084"/>
              <a:chExt cx="3113463" cy="5507649"/>
            </a:xfrm>
          </p:grpSpPr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10CEA6B7-454A-48DF-AA73-989B3C73129A}"/>
                  </a:ext>
                </a:extLst>
              </p:cNvPr>
              <p:cNvGrpSpPr/>
              <p:nvPr/>
            </p:nvGrpSpPr>
            <p:grpSpPr>
              <a:xfrm>
                <a:off x="3942094" y="-1847"/>
                <a:ext cx="762976" cy="3863294"/>
                <a:chOff x="3942094" y="-1847"/>
                <a:chExt cx="762976" cy="3863294"/>
              </a:xfrm>
              <a:solidFill>
                <a:schemeClr val="accent2"/>
              </a:solidFill>
            </p:grpSpPr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E8C5E773-7911-41CF-A690-92697C24F8AD}"/>
                    </a:ext>
                  </a:extLst>
                </p:cNvPr>
                <p:cNvSpPr/>
                <p:nvPr/>
              </p:nvSpPr>
              <p:spPr>
                <a:xfrm>
                  <a:off x="4288244" y="-1847"/>
                  <a:ext cx="72000" cy="265176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8" name="Freeform: Shape 177">
                  <a:extLst>
                    <a:ext uri="{FF2B5EF4-FFF2-40B4-BE49-F238E27FC236}">
                      <a16:creationId xmlns:a16="http://schemas.microsoft.com/office/drawing/2014/main" id="{6A8B2406-4A8A-41CD-8C5F-0F9C8FB37581}"/>
                    </a:ext>
                  </a:extLst>
                </p:cNvPr>
                <p:cNvSpPr/>
                <p:nvPr/>
              </p:nvSpPr>
              <p:spPr>
                <a:xfrm rot="5400000" flipH="1">
                  <a:off x="3694759" y="2851136"/>
                  <a:ext cx="1257646" cy="762976"/>
                </a:xfrm>
                <a:custGeom>
                  <a:avLst/>
                  <a:gdLst>
                    <a:gd name="connsiteX0" fmla="*/ 782320 w 1075004"/>
                    <a:gd name="connsiteY0" fmla="*/ 253919 h 652173"/>
                    <a:gd name="connsiteX1" fmla="*/ 763875 w 1075004"/>
                    <a:gd name="connsiteY1" fmla="*/ 269396 h 652173"/>
                    <a:gd name="connsiteX2" fmla="*/ 421371 w 1075004"/>
                    <a:gd name="connsiteY2" fmla="*/ 239431 h 652173"/>
                    <a:gd name="connsiteX3" fmla="*/ 421370 w 1075004"/>
                    <a:gd name="connsiteY3" fmla="*/ 253854 h 652173"/>
                    <a:gd name="connsiteX4" fmla="*/ 447078 w 1075004"/>
                    <a:gd name="connsiteY4" fmla="*/ 253854 h 652173"/>
                    <a:gd name="connsiteX5" fmla="*/ 464104 w 1075004"/>
                    <a:gd name="connsiteY5" fmla="*/ 270880 h 652173"/>
                    <a:gd name="connsiteX6" fmla="*/ 464104 w 1075004"/>
                    <a:gd name="connsiteY6" fmla="*/ 270879 h 652173"/>
                    <a:gd name="connsiteX7" fmla="*/ 447079 w 1075004"/>
                    <a:gd name="connsiteY7" fmla="*/ 287905 h 652173"/>
                    <a:gd name="connsiteX8" fmla="*/ 421371 w 1075004"/>
                    <a:gd name="connsiteY8" fmla="*/ 287905 h 652173"/>
                    <a:gd name="connsiteX9" fmla="*/ 421371 w 1075004"/>
                    <a:gd name="connsiteY9" fmla="*/ 311227 h 652173"/>
                    <a:gd name="connsiteX10" fmla="*/ 447078 w 1075004"/>
                    <a:gd name="connsiteY10" fmla="*/ 311227 h 652173"/>
                    <a:gd name="connsiteX11" fmla="*/ 464104 w 1075004"/>
                    <a:gd name="connsiteY11" fmla="*/ 328253 h 652173"/>
                    <a:gd name="connsiteX12" fmla="*/ 464104 w 1075004"/>
                    <a:gd name="connsiteY12" fmla="*/ 328253 h 652173"/>
                    <a:gd name="connsiteX13" fmla="*/ 447079 w 1075004"/>
                    <a:gd name="connsiteY13" fmla="*/ 345279 h 652173"/>
                    <a:gd name="connsiteX14" fmla="*/ 421371 w 1075004"/>
                    <a:gd name="connsiteY14" fmla="*/ 345279 h 652173"/>
                    <a:gd name="connsiteX15" fmla="*/ 421371 w 1075004"/>
                    <a:gd name="connsiteY15" fmla="*/ 368601 h 652173"/>
                    <a:gd name="connsiteX16" fmla="*/ 447078 w 1075004"/>
                    <a:gd name="connsiteY16" fmla="*/ 368601 h 652173"/>
                    <a:gd name="connsiteX17" fmla="*/ 464104 w 1075004"/>
                    <a:gd name="connsiteY17" fmla="*/ 385627 h 652173"/>
                    <a:gd name="connsiteX18" fmla="*/ 464104 w 1075004"/>
                    <a:gd name="connsiteY18" fmla="*/ 385627 h 652173"/>
                    <a:gd name="connsiteX19" fmla="*/ 447079 w 1075004"/>
                    <a:gd name="connsiteY19" fmla="*/ 402653 h 652173"/>
                    <a:gd name="connsiteX20" fmla="*/ 421371 w 1075004"/>
                    <a:gd name="connsiteY20" fmla="*/ 402653 h 652173"/>
                    <a:gd name="connsiteX21" fmla="*/ 421370 w 1075004"/>
                    <a:gd name="connsiteY21" fmla="*/ 417162 h 652173"/>
                    <a:gd name="connsiteX22" fmla="*/ 762268 w 1075004"/>
                    <a:gd name="connsiteY22" fmla="*/ 381333 h 652173"/>
                    <a:gd name="connsiteX23" fmla="*/ 780980 w 1075004"/>
                    <a:gd name="connsiteY23" fmla="*/ 396486 h 652173"/>
                    <a:gd name="connsiteX24" fmla="*/ 765828 w 1075004"/>
                    <a:gd name="connsiteY24" fmla="*/ 415197 h 652173"/>
                    <a:gd name="connsiteX25" fmla="*/ 415893 w 1075004"/>
                    <a:gd name="connsiteY25" fmla="*/ 451977 h 652173"/>
                    <a:gd name="connsiteX26" fmla="*/ 397181 w 1075004"/>
                    <a:gd name="connsiteY26" fmla="*/ 436824 h 652173"/>
                    <a:gd name="connsiteX27" fmla="*/ 398889 w 1075004"/>
                    <a:gd name="connsiteY27" fmla="*/ 431060 h 652173"/>
                    <a:gd name="connsiteX28" fmla="*/ 398669 w 1075004"/>
                    <a:gd name="connsiteY28" fmla="*/ 430531 h 652173"/>
                    <a:gd name="connsiteX29" fmla="*/ 398669 w 1075004"/>
                    <a:gd name="connsiteY29" fmla="*/ 402653 h 652173"/>
                    <a:gd name="connsiteX30" fmla="*/ 372962 w 1075004"/>
                    <a:gd name="connsiteY30" fmla="*/ 402653 h 652173"/>
                    <a:gd name="connsiteX31" fmla="*/ 355936 w 1075004"/>
                    <a:gd name="connsiteY31" fmla="*/ 385627 h 652173"/>
                    <a:gd name="connsiteX32" fmla="*/ 372962 w 1075004"/>
                    <a:gd name="connsiteY32" fmla="*/ 368601 h 652173"/>
                    <a:gd name="connsiteX33" fmla="*/ 398669 w 1075004"/>
                    <a:gd name="connsiteY33" fmla="*/ 368601 h 652173"/>
                    <a:gd name="connsiteX34" fmla="*/ 398670 w 1075004"/>
                    <a:gd name="connsiteY34" fmla="*/ 345279 h 652173"/>
                    <a:gd name="connsiteX35" fmla="*/ 372962 w 1075004"/>
                    <a:gd name="connsiteY35" fmla="*/ 345279 h 652173"/>
                    <a:gd name="connsiteX36" fmla="*/ 355936 w 1075004"/>
                    <a:gd name="connsiteY36" fmla="*/ 328253 h 652173"/>
                    <a:gd name="connsiteX37" fmla="*/ 372962 w 1075004"/>
                    <a:gd name="connsiteY37" fmla="*/ 311228 h 652173"/>
                    <a:gd name="connsiteX38" fmla="*/ 398669 w 1075004"/>
                    <a:gd name="connsiteY38" fmla="*/ 311227 h 652173"/>
                    <a:gd name="connsiteX39" fmla="*/ 398669 w 1075004"/>
                    <a:gd name="connsiteY39" fmla="*/ 287905 h 652173"/>
                    <a:gd name="connsiteX40" fmla="*/ 372962 w 1075004"/>
                    <a:gd name="connsiteY40" fmla="*/ 287905 h 652173"/>
                    <a:gd name="connsiteX41" fmla="*/ 355936 w 1075004"/>
                    <a:gd name="connsiteY41" fmla="*/ 270880 h 652173"/>
                    <a:gd name="connsiteX42" fmla="*/ 372962 w 1075004"/>
                    <a:gd name="connsiteY42" fmla="*/ 253854 h 652173"/>
                    <a:gd name="connsiteX43" fmla="*/ 398670 w 1075004"/>
                    <a:gd name="connsiteY43" fmla="*/ 253854 h 652173"/>
                    <a:gd name="connsiteX44" fmla="*/ 398670 w 1075004"/>
                    <a:gd name="connsiteY44" fmla="*/ 226224 h 652173"/>
                    <a:gd name="connsiteX45" fmla="*/ 399282 w 1075004"/>
                    <a:gd name="connsiteY45" fmla="*/ 224745 h 652173"/>
                    <a:gd name="connsiteX46" fmla="*/ 397876 w 1075004"/>
                    <a:gd name="connsiteY46" fmla="*/ 220285 h 652173"/>
                    <a:gd name="connsiteX47" fmla="*/ 416321 w 1075004"/>
                    <a:gd name="connsiteY47" fmla="*/ 204807 h 652173"/>
                    <a:gd name="connsiteX48" fmla="*/ 766843 w 1075004"/>
                    <a:gd name="connsiteY48" fmla="*/ 235474 h 652173"/>
                    <a:gd name="connsiteX49" fmla="*/ 782320 w 1075004"/>
                    <a:gd name="connsiteY49" fmla="*/ 253919 h 652173"/>
                    <a:gd name="connsiteX50" fmla="*/ 787242 w 1075004"/>
                    <a:gd name="connsiteY50" fmla="*/ 326087 h 652173"/>
                    <a:gd name="connsiteX51" fmla="*/ 785600 w 1075004"/>
                    <a:gd name="connsiteY51" fmla="*/ 324445 h 652173"/>
                    <a:gd name="connsiteX52" fmla="*/ 785600 w 1075004"/>
                    <a:gd name="connsiteY52" fmla="*/ 237207 h 652173"/>
                    <a:gd name="connsiteX53" fmla="*/ 722116 w 1075004"/>
                    <a:gd name="connsiteY53" fmla="*/ 173722 h 652173"/>
                    <a:gd name="connsiteX54" fmla="*/ 634876 w 1075004"/>
                    <a:gd name="connsiteY54" fmla="*/ 173722 h 652173"/>
                    <a:gd name="connsiteX55" fmla="*/ 556664 w 1075004"/>
                    <a:gd name="connsiteY55" fmla="*/ 95509 h 652173"/>
                    <a:gd name="connsiteX56" fmla="*/ 95508 w 1075004"/>
                    <a:gd name="connsiteY56" fmla="*/ 95509 h 652173"/>
                    <a:gd name="connsiteX57" fmla="*/ 0 w 1075004"/>
                    <a:gd name="connsiteY57" fmla="*/ 326087 h 652173"/>
                    <a:gd name="connsiteX58" fmla="*/ 95508 w 1075004"/>
                    <a:gd name="connsiteY58" fmla="*/ 556665 h 652173"/>
                    <a:gd name="connsiteX59" fmla="*/ 556665 w 1075004"/>
                    <a:gd name="connsiteY59" fmla="*/ 556665 h 652173"/>
                    <a:gd name="connsiteX60" fmla="*/ 634877 w 1075004"/>
                    <a:gd name="connsiteY60" fmla="*/ 478452 h 652173"/>
                    <a:gd name="connsiteX61" fmla="*/ 722116 w 1075004"/>
                    <a:gd name="connsiteY61" fmla="*/ 478453 h 652173"/>
                    <a:gd name="connsiteX62" fmla="*/ 785600 w 1075004"/>
                    <a:gd name="connsiteY62" fmla="*/ 414968 h 652173"/>
                    <a:gd name="connsiteX63" fmla="*/ 785600 w 1075004"/>
                    <a:gd name="connsiteY63" fmla="*/ 327729 h 652173"/>
                    <a:gd name="connsiteX64" fmla="*/ 893383 w 1075004"/>
                    <a:gd name="connsiteY64" fmla="*/ 437430 h 652173"/>
                    <a:gd name="connsiteX65" fmla="*/ 893383 w 1075004"/>
                    <a:gd name="connsiteY65" fmla="*/ 214743 h 652173"/>
                    <a:gd name="connsiteX66" fmla="*/ 864082 w 1075004"/>
                    <a:gd name="connsiteY66" fmla="*/ 185442 h 652173"/>
                    <a:gd name="connsiteX67" fmla="*/ 834781 w 1075004"/>
                    <a:gd name="connsiteY67" fmla="*/ 214743 h 652173"/>
                    <a:gd name="connsiteX68" fmla="*/ 834781 w 1075004"/>
                    <a:gd name="connsiteY68" fmla="*/ 437431 h 652173"/>
                    <a:gd name="connsiteX69" fmla="*/ 864082 w 1075004"/>
                    <a:gd name="connsiteY69" fmla="*/ 466732 h 652173"/>
                    <a:gd name="connsiteX70" fmla="*/ 864082 w 1075004"/>
                    <a:gd name="connsiteY70" fmla="*/ 466731 h 652173"/>
                    <a:gd name="connsiteX71" fmla="*/ 893383 w 1075004"/>
                    <a:gd name="connsiteY71" fmla="*/ 437430 h 652173"/>
                    <a:gd name="connsiteX72" fmla="*/ 984194 w 1075004"/>
                    <a:gd name="connsiteY72" fmla="*/ 425710 h 652173"/>
                    <a:gd name="connsiteX73" fmla="*/ 984193 w 1075004"/>
                    <a:gd name="connsiteY73" fmla="*/ 226464 h 652173"/>
                    <a:gd name="connsiteX74" fmla="*/ 954893 w 1075004"/>
                    <a:gd name="connsiteY74" fmla="*/ 197162 h 652173"/>
                    <a:gd name="connsiteX75" fmla="*/ 925591 w 1075004"/>
                    <a:gd name="connsiteY75" fmla="*/ 226464 h 652173"/>
                    <a:gd name="connsiteX76" fmla="*/ 925591 w 1075004"/>
                    <a:gd name="connsiteY76" fmla="*/ 425710 h 652173"/>
                    <a:gd name="connsiteX77" fmla="*/ 954893 w 1075004"/>
                    <a:gd name="connsiteY77" fmla="*/ 455012 h 652173"/>
                    <a:gd name="connsiteX78" fmla="*/ 954893 w 1075004"/>
                    <a:gd name="connsiteY78" fmla="*/ 455011 h 652173"/>
                    <a:gd name="connsiteX79" fmla="*/ 984194 w 1075004"/>
                    <a:gd name="connsiteY79" fmla="*/ 425710 h 652173"/>
                    <a:gd name="connsiteX80" fmla="*/ 1075004 w 1075004"/>
                    <a:gd name="connsiteY80" fmla="*/ 402269 h 652173"/>
                    <a:gd name="connsiteX81" fmla="*/ 1075004 w 1075004"/>
                    <a:gd name="connsiteY81" fmla="*/ 249904 h 652173"/>
                    <a:gd name="connsiteX82" fmla="*/ 1045703 w 1075004"/>
                    <a:gd name="connsiteY82" fmla="*/ 220603 h 652173"/>
                    <a:gd name="connsiteX83" fmla="*/ 1016402 w 1075004"/>
                    <a:gd name="connsiteY83" fmla="*/ 249904 h 652173"/>
                    <a:gd name="connsiteX84" fmla="*/ 1016402 w 1075004"/>
                    <a:gd name="connsiteY84" fmla="*/ 402269 h 652173"/>
                    <a:gd name="connsiteX85" fmla="*/ 1045703 w 1075004"/>
                    <a:gd name="connsiteY85" fmla="*/ 431570 h 652173"/>
                    <a:gd name="connsiteX86" fmla="*/ 1045703 w 1075004"/>
                    <a:gd name="connsiteY86" fmla="*/ 431570 h 652173"/>
                    <a:gd name="connsiteX87" fmla="*/ 1075004 w 1075004"/>
                    <a:gd name="connsiteY87" fmla="*/ 402269 h 652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075004" h="652173">
                      <a:moveTo>
                        <a:pt x="782320" y="253919"/>
                      </a:moveTo>
                      <a:cubicBezTo>
                        <a:pt x="781500" y="263286"/>
                        <a:pt x="773242" y="270216"/>
                        <a:pt x="763875" y="269396"/>
                      </a:cubicBezTo>
                      <a:cubicBezTo>
                        <a:pt x="649707" y="259408"/>
                        <a:pt x="535539" y="249420"/>
                        <a:pt x="421371" y="239431"/>
                      </a:cubicBezTo>
                      <a:lnTo>
                        <a:pt x="421370" y="253854"/>
                      </a:lnTo>
                      <a:lnTo>
                        <a:pt x="447078" y="253854"/>
                      </a:lnTo>
                      <a:cubicBezTo>
                        <a:pt x="456482" y="253853"/>
                        <a:pt x="464104" y="261477"/>
                        <a:pt x="464104" y="270880"/>
                      </a:cubicBezTo>
                      <a:lnTo>
                        <a:pt x="464104" y="270879"/>
                      </a:lnTo>
                      <a:cubicBezTo>
                        <a:pt x="464104" y="280282"/>
                        <a:pt x="456482" y="287905"/>
                        <a:pt x="447079" y="287905"/>
                      </a:cubicBezTo>
                      <a:cubicBezTo>
                        <a:pt x="438509" y="287905"/>
                        <a:pt x="429940" y="287905"/>
                        <a:pt x="421371" y="287905"/>
                      </a:cubicBezTo>
                      <a:lnTo>
                        <a:pt x="421371" y="311227"/>
                      </a:lnTo>
                      <a:lnTo>
                        <a:pt x="447078" y="311227"/>
                      </a:lnTo>
                      <a:cubicBezTo>
                        <a:pt x="456482" y="311227"/>
                        <a:pt x="464104" y="318850"/>
                        <a:pt x="464104" y="328253"/>
                      </a:cubicBezTo>
                      <a:lnTo>
                        <a:pt x="464104" y="328253"/>
                      </a:lnTo>
                      <a:cubicBezTo>
                        <a:pt x="464104" y="337655"/>
                        <a:pt x="456482" y="345279"/>
                        <a:pt x="447079" y="345279"/>
                      </a:cubicBezTo>
                      <a:cubicBezTo>
                        <a:pt x="438510" y="345279"/>
                        <a:pt x="429940" y="345279"/>
                        <a:pt x="421371" y="345279"/>
                      </a:cubicBezTo>
                      <a:lnTo>
                        <a:pt x="421371" y="368601"/>
                      </a:lnTo>
                      <a:lnTo>
                        <a:pt x="447078" y="368601"/>
                      </a:lnTo>
                      <a:cubicBezTo>
                        <a:pt x="456482" y="368601"/>
                        <a:pt x="464104" y="376224"/>
                        <a:pt x="464104" y="385627"/>
                      </a:cubicBezTo>
                      <a:lnTo>
                        <a:pt x="464104" y="385627"/>
                      </a:lnTo>
                      <a:cubicBezTo>
                        <a:pt x="464104" y="395030"/>
                        <a:pt x="456481" y="402652"/>
                        <a:pt x="447079" y="402653"/>
                      </a:cubicBezTo>
                      <a:cubicBezTo>
                        <a:pt x="438509" y="402653"/>
                        <a:pt x="429940" y="402652"/>
                        <a:pt x="421371" y="402653"/>
                      </a:cubicBezTo>
                      <a:lnTo>
                        <a:pt x="421370" y="417162"/>
                      </a:lnTo>
                      <a:lnTo>
                        <a:pt x="762268" y="381333"/>
                      </a:lnTo>
                      <a:cubicBezTo>
                        <a:pt x="771619" y="380350"/>
                        <a:pt x="779997" y="387134"/>
                        <a:pt x="780980" y="396486"/>
                      </a:cubicBezTo>
                      <a:cubicBezTo>
                        <a:pt x="781963" y="405837"/>
                        <a:pt x="775179" y="414214"/>
                        <a:pt x="765828" y="415197"/>
                      </a:cubicBezTo>
                      <a:cubicBezTo>
                        <a:pt x="649182" y="427457"/>
                        <a:pt x="532538" y="439718"/>
                        <a:pt x="415893" y="451977"/>
                      </a:cubicBezTo>
                      <a:cubicBezTo>
                        <a:pt x="406541" y="452960"/>
                        <a:pt x="398164" y="446176"/>
                        <a:pt x="397181" y="436824"/>
                      </a:cubicBezTo>
                      <a:cubicBezTo>
                        <a:pt x="396959" y="434720"/>
                        <a:pt x="397132" y="432665"/>
                        <a:pt x="398889" y="431060"/>
                      </a:cubicBezTo>
                      <a:lnTo>
                        <a:pt x="398669" y="430531"/>
                      </a:lnTo>
                      <a:lnTo>
                        <a:pt x="398669" y="402653"/>
                      </a:lnTo>
                      <a:lnTo>
                        <a:pt x="372962" y="402653"/>
                      </a:lnTo>
                      <a:cubicBezTo>
                        <a:pt x="363559" y="402653"/>
                        <a:pt x="355936" y="395031"/>
                        <a:pt x="355936" y="385627"/>
                      </a:cubicBezTo>
                      <a:cubicBezTo>
                        <a:pt x="355936" y="376224"/>
                        <a:pt x="363559" y="368601"/>
                        <a:pt x="372962" y="368601"/>
                      </a:cubicBezTo>
                      <a:lnTo>
                        <a:pt x="398669" y="368601"/>
                      </a:lnTo>
                      <a:lnTo>
                        <a:pt x="398670" y="345279"/>
                      </a:lnTo>
                      <a:lnTo>
                        <a:pt x="372962" y="345279"/>
                      </a:lnTo>
                      <a:cubicBezTo>
                        <a:pt x="363559" y="345279"/>
                        <a:pt x="355937" y="337656"/>
                        <a:pt x="355936" y="328253"/>
                      </a:cubicBezTo>
                      <a:cubicBezTo>
                        <a:pt x="355937" y="318850"/>
                        <a:pt x="363559" y="311227"/>
                        <a:pt x="372962" y="311228"/>
                      </a:cubicBezTo>
                      <a:lnTo>
                        <a:pt x="398669" y="311227"/>
                      </a:lnTo>
                      <a:lnTo>
                        <a:pt x="398669" y="287905"/>
                      </a:lnTo>
                      <a:lnTo>
                        <a:pt x="372962" y="287905"/>
                      </a:lnTo>
                      <a:cubicBezTo>
                        <a:pt x="363559" y="287905"/>
                        <a:pt x="355936" y="280283"/>
                        <a:pt x="355936" y="270880"/>
                      </a:cubicBezTo>
                      <a:cubicBezTo>
                        <a:pt x="355936" y="261477"/>
                        <a:pt x="363559" y="253854"/>
                        <a:pt x="372962" y="253854"/>
                      </a:cubicBezTo>
                      <a:lnTo>
                        <a:pt x="398670" y="253854"/>
                      </a:lnTo>
                      <a:lnTo>
                        <a:pt x="398670" y="226224"/>
                      </a:lnTo>
                      <a:cubicBezTo>
                        <a:pt x="398670" y="225699"/>
                        <a:pt x="398705" y="225182"/>
                        <a:pt x="399282" y="224745"/>
                      </a:cubicBezTo>
                      <a:lnTo>
                        <a:pt x="397876" y="220285"/>
                      </a:lnTo>
                      <a:cubicBezTo>
                        <a:pt x="398695" y="210917"/>
                        <a:pt x="406953" y="203988"/>
                        <a:pt x="416321" y="204807"/>
                      </a:cubicBezTo>
                      <a:lnTo>
                        <a:pt x="766843" y="235474"/>
                      </a:lnTo>
                      <a:cubicBezTo>
                        <a:pt x="776210" y="236294"/>
                        <a:pt x="783140" y="244551"/>
                        <a:pt x="782320" y="253919"/>
                      </a:cubicBezTo>
                      <a:close/>
                      <a:moveTo>
                        <a:pt x="787242" y="326087"/>
                      </a:moveTo>
                      <a:lnTo>
                        <a:pt x="785600" y="324445"/>
                      </a:lnTo>
                      <a:lnTo>
                        <a:pt x="785600" y="237207"/>
                      </a:lnTo>
                      <a:cubicBezTo>
                        <a:pt x="785600" y="202145"/>
                        <a:pt x="757177" y="173722"/>
                        <a:pt x="722116" y="173722"/>
                      </a:cubicBezTo>
                      <a:lnTo>
                        <a:pt x="634876" y="173722"/>
                      </a:lnTo>
                      <a:cubicBezTo>
                        <a:pt x="608806" y="147651"/>
                        <a:pt x="582735" y="121579"/>
                        <a:pt x="556664" y="95509"/>
                      </a:cubicBezTo>
                      <a:cubicBezTo>
                        <a:pt x="429319" y="-31836"/>
                        <a:pt x="222853" y="-31836"/>
                        <a:pt x="95508" y="95509"/>
                      </a:cubicBezTo>
                      <a:cubicBezTo>
                        <a:pt x="31836" y="159181"/>
                        <a:pt x="0" y="242634"/>
                        <a:pt x="0" y="326087"/>
                      </a:cubicBezTo>
                      <a:cubicBezTo>
                        <a:pt x="0" y="409540"/>
                        <a:pt x="31836" y="492992"/>
                        <a:pt x="95508" y="556665"/>
                      </a:cubicBezTo>
                      <a:cubicBezTo>
                        <a:pt x="222853" y="684010"/>
                        <a:pt x="429320" y="684010"/>
                        <a:pt x="556665" y="556665"/>
                      </a:cubicBezTo>
                      <a:lnTo>
                        <a:pt x="634877" y="478452"/>
                      </a:lnTo>
                      <a:lnTo>
                        <a:pt x="722116" y="478453"/>
                      </a:lnTo>
                      <a:cubicBezTo>
                        <a:pt x="757178" y="478452"/>
                        <a:pt x="785600" y="450030"/>
                        <a:pt x="785600" y="414968"/>
                      </a:cubicBezTo>
                      <a:lnTo>
                        <a:pt x="785600" y="327729"/>
                      </a:lnTo>
                      <a:close/>
                      <a:moveTo>
                        <a:pt x="893383" y="437430"/>
                      </a:moveTo>
                      <a:lnTo>
                        <a:pt x="893383" y="214743"/>
                      </a:lnTo>
                      <a:cubicBezTo>
                        <a:pt x="893383" y="198561"/>
                        <a:pt x="880265" y="185442"/>
                        <a:pt x="864082" y="185442"/>
                      </a:cubicBezTo>
                      <a:cubicBezTo>
                        <a:pt x="847900" y="185442"/>
                        <a:pt x="834781" y="198561"/>
                        <a:pt x="834781" y="214743"/>
                      </a:cubicBezTo>
                      <a:lnTo>
                        <a:pt x="834781" y="437431"/>
                      </a:lnTo>
                      <a:cubicBezTo>
                        <a:pt x="834781" y="453613"/>
                        <a:pt x="847900" y="466732"/>
                        <a:pt x="864082" y="466732"/>
                      </a:cubicBezTo>
                      <a:lnTo>
                        <a:pt x="864082" y="466731"/>
                      </a:lnTo>
                      <a:cubicBezTo>
                        <a:pt x="880265" y="466731"/>
                        <a:pt x="893383" y="453613"/>
                        <a:pt x="893383" y="437430"/>
                      </a:cubicBezTo>
                      <a:close/>
                      <a:moveTo>
                        <a:pt x="984194" y="425710"/>
                      </a:moveTo>
                      <a:lnTo>
                        <a:pt x="984193" y="226464"/>
                      </a:lnTo>
                      <a:cubicBezTo>
                        <a:pt x="984193" y="210281"/>
                        <a:pt x="971075" y="197163"/>
                        <a:pt x="954893" y="197162"/>
                      </a:cubicBezTo>
                      <a:cubicBezTo>
                        <a:pt x="938710" y="197163"/>
                        <a:pt x="925591" y="210281"/>
                        <a:pt x="925591" y="226464"/>
                      </a:cubicBezTo>
                      <a:lnTo>
                        <a:pt x="925591" y="425710"/>
                      </a:lnTo>
                      <a:cubicBezTo>
                        <a:pt x="925591" y="441893"/>
                        <a:pt x="938710" y="455012"/>
                        <a:pt x="954893" y="455012"/>
                      </a:cubicBezTo>
                      <a:lnTo>
                        <a:pt x="954893" y="455011"/>
                      </a:lnTo>
                      <a:cubicBezTo>
                        <a:pt x="971075" y="455011"/>
                        <a:pt x="984194" y="441892"/>
                        <a:pt x="984194" y="425710"/>
                      </a:cubicBezTo>
                      <a:close/>
                      <a:moveTo>
                        <a:pt x="1075004" y="402269"/>
                      </a:moveTo>
                      <a:lnTo>
                        <a:pt x="1075004" y="249904"/>
                      </a:lnTo>
                      <a:cubicBezTo>
                        <a:pt x="1075004" y="233721"/>
                        <a:pt x="1061885" y="220603"/>
                        <a:pt x="1045703" y="220603"/>
                      </a:cubicBezTo>
                      <a:cubicBezTo>
                        <a:pt x="1029520" y="220603"/>
                        <a:pt x="1016402" y="233721"/>
                        <a:pt x="1016402" y="249904"/>
                      </a:cubicBezTo>
                      <a:lnTo>
                        <a:pt x="1016402" y="402269"/>
                      </a:lnTo>
                      <a:cubicBezTo>
                        <a:pt x="1016402" y="418452"/>
                        <a:pt x="1029520" y="431570"/>
                        <a:pt x="1045703" y="431570"/>
                      </a:cubicBezTo>
                      <a:lnTo>
                        <a:pt x="1045703" y="431570"/>
                      </a:lnTo>
                      <a:cubicBezTo>
                        <a:pt x="1061885" y="431570"/>
                        <a:pt x="1075004" y="418451"/>
                        <a:pt x="1075004" y="4022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02CFF6D3-C1C0-4552-AC83-297D38687D0A}"/>
                  </a:ext>
                </a:extLst>
              </p:cNvPr>
              <p:cNvGrpSpPr/>
              <p:nvPr/>
            </p:nvGrpSpPr>
            <p:grpSpPr>
              <a:xfrm>
                <a:off x="3158599" y="-1847"/>
                <a:ext cx="762976" cy="2936601"/>
                <a:chOff x="3158599" y="-1847"/>
                <a:chExt cx="762976" cy="2936601"/>
              </a:xfrm>
              <a:solidFill>
                <a:schemeClr val="accent4"/>
              </a:solidFill>
            </p:grpSpPr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1BD48CCE-F1FD-4072-923A-63516AF3384E}"/>
                    </a:ext>
                  </a:extLst>
                </p:cNvPr>
                <p:cNvSpPr/>
                <p:nvPr/>
              </p:nvSpPr>
              <p:spPr>
                <a:xfrm>
                  <a:off x="3501625" y="-1847"/>
                  <a:ext cx="72000" cy="173736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1B693625-89E8-4D86-9B76-43B043697308}"/>
                    </a:ext>
                  </a:extLst>
                </p:cNvPr>
                <p:cNvSpPr/>
                <p:nvPr/>
              </p:nvSpPr>
              <p:spPr>
                <a:xfrm rot="5400000" flipH="1">
                  <a:off x="2911264" y="1924443"/>
                  <a:ext cx="1257646" cy="762976"/>
                </a:xfrm>
                <a:custGeom>
                  <a:avLst/>
                  <a:gdLst>
                    <a:gd name="connsiteX0" fmla="*/ 782320 w 1075004"/>
                    <a:gd name="connsiteY0" fmla="*/ 253919 h 652173"/>
                    <a:gd name="connsiteX1" fmla="*/ 763875 w 1075004"/>
                    <a:gd name="connsiteY1" fmla="*/ 269396 h 652173"/>
                    <a:gd name="connsiteX2" fmla="*/ 421371 w 1075004"/>
                    <a:gd name="connsiteY2" fmla="*/ 239431 h 652173"/>
                    <a:gd name="connsiteX3" fmla="*/ 421370 w 1075004"/>
                    <a:gd name="connsiteY3" fmla="*/ 253854 h 652173"/>
                    <a:gd name="connsiteX4" fmla="*/ 447078 w 1075004"/>
                    <a:gd name="connsiteY4" fmla="*/ 253854 h 652173"/>
                    <a:gd name="connsiteX5" fmla="*/ 464104 w 1075004"/>
                    <a:gd name="connsiteY5" fmla="*/ 270880 h 652173"/>
                    <a:gd name="connsiteX6" fmla="*/ 464104 w 1075004"/>
                    <a:gd name="connsiteY6" fmla="*/ 270879 h 652173"/>
                    <a:gd name="connsiteX7" fmla="*/ 447079 w 1075004"/>
                    <a:gd name="connsiteY7" fmla="*/ 287905 h 652173"/>
                    <a:gd name="connsiteX8" fmla="*/ 421371 w 1075004"/>
                    <a:gd name="connsiteY8" fmla="*/ 287905 h 652173"/>
                    <a:gd name="connsiteX9" fmla="*/ 421371 w 1075004"/>
                    <a:gd name="connsiteY9" fmla="*/ 311227 h 652173"/>
                    <a:gd name="connsiteX10" fmla="*/ 447078 w 1075004"/>
                    <a:gd name="connsiteY10" fmla="*/ 311227 h 652173"/>
                    <a:gd name="connsiteX11" fmla="*/ 464104 w 1075004"/>
                    <a:gd name="connsiteY11" fmla="*/ 328253 h 652173"/>
                    <a:gd name="connsiteX12" fmla="*/ 464104 w 1075004"/>
                    <a:gd name="connsiteY12" fmla="*/ 328253 h 652173"/>
                    <a:gd name="connsiteX13" fmla="*/ 447079 w 1075004"/>
                    <a:gd name="connsiteY13" fmla="*/ 345278 h 652173"/>
                    <a:gd name="connsiteX14" fmla="*/ 421371 w 1075004"/>
                    <a:gd name="connsiteY14" fmla="*/ 345279 h 652173"/>
                    <a:gd name="connsiteX15" fmla="*/ 421371 w 1075004"/>
                    <a:gd name="connsiteY15" fmla="*/ 368601 h 652173"/>
                    <a:gd name="connsiteX16" fmla="*/ 447078 w 1075004"/>
                    <a:gd name="connsiteY16" fmla="*/ 368601 h 652173"/>
                    <a:gd name="connsiteX17" fmla="*/ 464104 w 1075004"/>
                    <a:gd name="connsiteY17" fmla="*/ 385627 h 652173"/>
                    <a:gd name="connsiteX18" fmla="*/ 464104 w 1075004"/>
                    <a:gd name="connsiteY18" fmla="*/ 385627 h 652173"/>
                    <a:gd name="connsiteX19" fmla="*/ 447079 w 1075004"/>
                    <a:gd name="connsiteY19" fmla="*/ 402652 h 652173"/>
                    <a:gd name="connsiteX20" fmla="*/ 421371 w 1075004"/>
                    <a:gd name="connsiteY20" fmla="*/ 402652 h 652173"/>
                    <a:gd name="connsiteX21" fmla="*/ 421370 w 1075004"/>
                    <a:gd name="connsiteY21" fmla="*/ 417162 h 652173"/>
                    <a:gd name="connsiteX22" fmla="*/ 762268 w 1075004"/>
                    <a:gd name="connsiteY22" fmla="*/ 381332 h 652173"/>
                    <a:gd name="connsiteX23" fmla="*/ 780980 w 1075004"/>
                    <a:gd name="connsiteY23" fmla="*/ 396486 h 652173"/>
                    <a:gd name="connsiteX24" fmla="*/ 765828 w 1075004"/>
                    <a:gd name="connsiteY24" fmla="*/ 415197 h 652173"/>
                    <a:gd name="connsiteX25" fmla="*/ 415893 w 1075004"/>
                    <a:gd name="connsiteY25" fmla="*/ 451977 h 652173"/>
                    <a:gd name="connsiteX26" fmla="*/ 397181 w 1075004"/>
                    <a:gd name="connsiteY26" fmla="*/ 436824 h 652173"/>
                    <a:gd name="connsiteX27" fmla="*/ 398889 w 1075004"/>
                    <a:gd name="connsiteY27" fmla="*/ 431060 h 652173"/>
                    <a:gd name="connsiteX28" fmla="*/ 398669 w 1075004"/>
                    <a:gd name="connsiteY28" fmla="*/ 430530 h 652173"/>
                    <a:gd name="connsiteX29" fmla="*/ 398669 w 1075004"/>
                    <a:gd name="connsiteY29" fmla="*/ 402652 h 652173"/>
                    <a:gd name="connsiteX30" fmla="*/ 372962 w 1075004"/>
                    <a:gd name="connsiteY30" fmla="*/ 402653 h 652173"/>
                    <a:gd name="connsiteX31" fmla="*/ 355936 w 1075004"/>
                    <a:gd name="connsiteY31" fmla="*/ 385627 h 652173"/>
                    <a:gd name="connsiteX32" fmla="*/ 372962 w 1075004"/>
                    <a:gd name="connsiteY32" fmla="*/ 368601 h 652173"/>
                    <a:gd name="connsiteX33" fmla="*/ 398669 w 1075004"/>
                    <a:gd name="connsiteY33" fmla="*/ 368601 h 652173"/>
                    <a:gd name="connsiteX34" fmla="*/ 398670 w 1075004"/>
                    <a:gd name="connsiteY34" fmla="*/ 345279 h 652173"/>
                    <a:gd name="connsiteX35" fmla="*/ 372962 w 1075004"/>
                    <a:gd name="connsiteY35" fmla="*/ 345279 h 652173"/>
                    <a:gd name="connsiteX36" fmla="*/ 355936 w 1075004"/>
                    <a:gd name="connsiteY36" fmla="*/ 328253 h 652173"/>
                    <a:gd name="connsiteX37" fmla="*/ 372962 w 1075004"/>
                    <a:gd name="connsiteY37" fmla="*/ 311228 h 652173"/>
                    <a:gd name="connsiteX38" fmla="*/ 398669 w 1075004"/>
                    <a:gd name="connsiteY38" fmla="*/ 311227 h 652173"/>
                    <a:gd name="connsiteX39" fmla="*/ 398669 w 1075004"/>
                    <a:gd name="connsiteY39" fmla="*/ 287905 h 652173"/>
                    <a:gd name="connsiteX40" fmla="*/ 372962 w 1075004"/>
                    <a:gd name="connsiteY40" fmla="*/ 287905 h 652173"/>
                    <a:gd name="connsiteX41" fmla="*/ 355936 w 1075004"/>
                    <a:gd name="connsiteY41" fmla="*/ 270880 h 652173"/>
                    <a:gd name="connsiteX42" fmla="*/ 372962 w 1075004"/>
                    <a:gd name="connsiteY42" fmla="*/ 253854 h 652173"/>
                    <a:gd name="connsiteX43" fmla="*/ 398670 w 1075004"/>
                    <a:gd name="connsiteY43" fmla="*/ 253854 h 652173"/>
                    <a:gd name="connsiteX44" fmla="*/ 398670 w 1075004"/>
                    <a:gd name="connsiteY44" fmla="*/ 226224 h 652173"/>
                    <a:gd name="connsiteX45" fmla="*/ 399282 w 1075004"/>
                    <a:gd name="connsiteY45" fmla="*/ 224745 h 652173"/>
                    <a:gd name="connsiteX46" fmla="*/ 397876 w 1075004"/>
                    <a:gd name="connsiteY46" fmla="*/ 220285 h 652173"/>
                    <a:gd name="connsiteX47" fmla="*/ 416321 w 1075004"/>
                    <a:gd name="connsiteY47" fmla="*/ 204807 h 652173"/>
                    <a:gd name="connsiteX48" fmla="*/ 766843 w 1075004"/>
                    <a:gd name="connsiteY48" fmla="*/ 235474 h 652173"/>
                    <a:gd name="connsiteX49" fmla="*/ 782320 w 1075004"/>
                    <a:gd name="connsiteY49" fmla="*/ 253919 h 652173"/>
                    <a:gd name="connsiteX50" fmla="*/ 787242 w 1075004"/>
                    <a:gd name="connsiteY50" fmla="*/ 326087 h 652173"/>
                    <a:gd name="connsiteX51" fmla="*/ 785600 w 1075004"/>
                    <a:gd name="connsiteY51" fmla="*/ 324445 h 652173"/>
                    <a:gd name="connsiteX52" fmla="*/ 785600 w 1075004"/>
                    <a:gd name="connsiteY52" fmla="*/ 237207 h 652173"/>
                    <a:gd name="connsiteX53" fmla="*/ 722116 w 1075004"/>
                    <a:gd name="connsiteY53" fmla="*/ 173722 h 652173"/>
                    <a:gd name="connsiteX54" fmla="*/ 634876 w 1075004"/>
                    <a:gd name="connsiteY54" fmla="*/ 173722 h 652173"/>
                    <a:gd name="connsiteX55" fmla="*/ 556664 w 1075004"/>
                    <a:gd name="connsiteY55" fmla="*/ 95509 h 652173"/>
                    <a:gd name="connsiteX56" fmla="*/ 95508 w 1075004"/>
                    <a:gd name="connsiteY56" fmla="*/ 95509 h 652173"/>
                    <a:gd name="connsiteX57" fmla="*/ 0 w 1075004"/>
                    <a:gd name="connsiteY57" fmla="*/ 326087 h 652173"/>
                    <a:gd name="connsiteX58" fmla="*/ 95508 w 1075004"/>
                    <a:gd name="connsiteY58" fmla="*/ 556665 h 652173"/>
                    <a:gd name="connsiteX59" fmla="*/ 556665 w 1075004"/>
                    <a:gd name="connsiteY59" fmla="*/ 556665 h 652173"/>
                    <a:gd name="connsiteX60" fmla="*/ 634877 w 1075004"/>
                    <a:gd name="connsiteY60" fmla="*/ 478452 h 652173"/>
                    <a:gd name="connsiteX61" fmla="*/ 722116 w 1075004"/>
                    <a:gd name="connsiteY61" fmla="*/ 478453 h 652173"/>
                    <a:gd name="connsiteX62" fmla="*/ 785600 w 1075004"/>
                    <a:gd name="connsiteY62" fmla="*/ 414968 h 652173"/>
                    <a:gd name="connsiteX63" fmla="*/ 785600 w 1075004"/>
                    <a:gd name="connsiteY63" fmla="*/ 327729 h 652173"/>
                    <a:gd name="connsiteX64" fmla="*/ 893383 w 1075004"/>
                    <a:gd name="connsiteY64" fmla="*/ 437430 h 652173"/>
                    <a:gd name="connsiteX65" fmla="*/ 893383 w 1075004"/>
                    <a:gd name="connsiteY65" fmla="*/ 214743 h 652173"/>
                    <a:gd name="connsiteX66" fmla="*/ 864082 w 1075004"/>
                    <a:gd name="connsiteY66" fmla="*/ 185442 h 652173"/>
                    <a:gd name="connsiteX67" fmla="*/ 834781 w 1075004"/>
                    <a:gd name="connsiteY67" fmla="*/ 214743 h 652173"/>
                    <a:gd name="connsiteX68" fmla="*/ 834781 w 1075004"/>
                    <a:gd name="connsiteY68" fmla="*/ 437431 h 652173"/>
                    <a:gd name="connsiteX69" fmla="*/ 864082 w 1075004"/>
                    <a:gd name="connsiteY69" fmla="*/ 466732 h 652173"/>
                    <a:gd name="connsiteX70" fmla="*/ 864082 w 1075004"/>
                    <a:gd name="connsiteY70" fmla="*/ 466731 h 652173"/>
                    <a:gd name="connsiteX71" fmla="*/ 893383 w 1075004"/>
                    <a:gd name="connsiteY71" fmla="*/ 437430 h 652173"/>
                    <a:gd name="connsiteX72" fmla="*/ 984194 w 1075004"/>
                    <a:gd name="connsiteY72" fmla="*/ 425710 h 652173"/>
                    <a:gd name="connsiteX73" fmla="*/ 984193 w 1075004"/>
                    <a:gd name="connsiteY73" fmla="*/ 226464 h 652173"/>
                    <a:gd name="connsiteX74" fmla="*/ 954892 w 1075004"/>
                    <a:gd name="connsiteY74" fmla="*/ 197162 h 652173"/>
                    <a:gd name="connsiteX75" fmla="*/ 925591 w 1075004"/>
                    <a:gd name="connsiteY75" fmla="*/ 226464 h 652173"/>
                    <a:gd name="connsiteX76" fmla="*/ 925591 w 1075004"/>
                    <a:gd name="connsiteY76" fmla="*/ 425710 h 652173"/>
                    <a:gd name="connsiteX77" fmla="*/ 954892 w 1075004"/>
                    <a:gd name="connsiteY77" fmla="*/ 455011 h 652173"/>
                    <a:gd name="connsiteX78" fmla="*/ 954892 w 1075004"/>
                    <a:gd name="connsiteY78" fmla="*/ 455011 h 652173"/>
                    <a:gd name="connsiteX79" fmla="*/ 984194 w 1075004"/>
                    <a:gd name="connsiteY79" fmla="*/ 425710 h 652173"/>
                    <a:gd name="connsiteX80" fmla="*/ 1075004 w 1075004"/>
                    <a:gd name="connsiteY80" fmla="*/ 402268 h 652173"/>
                    <a:gd name="connsiteX81" fmla="*/ 1075004 w 1075004"/>
                    <a:gd name="connsiteY81" fmla="*/ 249904 h 652173"/>
                    <a:gd name="connsiteX82" fmla="*/ 1045703 w 1075004"/>
                    <a:gd name="connsiteY82" fmla="*/ 220603 h 652173"/>
                    <a:gd name="connsiteX83" fmla="*/ 1016402 w 1075004"/>
                    <a:gd name="connsiteY83" fmla="*/ 249904 h 652173"/>
                    <a:gd name="connsiteX84" fmla="*/ 1016402 w 1075004"/>
                    <a:gd name="connsiteY84" fmla="*/ 402269 h 652173"/>
                    <a:gd name="connsiteX85" fmla="*/ 1045703 w 1075004"/>
                    <a:gd name="connsiteY85" fmla="*/ 431570 h 652173"/>
                    <a:gd name="connsiteX86" fmla="*/ 1045703 w 1075004"/>
                    <a:gd name="connsiteY86" fmla="*/ 431570 h 652173"/>
                    <a:gd name="connsiteX87" fmla="*/ 1075004 w 1075004"/>
                    <a:gd name="connsiteY87" fmla="*/ 402268 h 652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075004" h="652173">
                      <a:moveTo>
                        <a:pt x="782320" y="253919"/>
                      </a:moveTo>
                      <a:cubicBezTo>
                        <a:pt x="781500" y="263286"/>
                        <a:pt x="773242" y="270215"/>
                        <a:pt x="763875" y="269396"/>
                      </a:cubicBezTo>
                      <a:cubicBezTo>
                        <a:pt x="649707" y="259408"/>
                        <a:pt x="535539" y="249420"/>
                        <a:pt x="421371" y="239431"/>
                      </a:cubicBezTo>
                      <a:lnTo>
                        <a:pt x="421370" y="253854"/>
                      </a:lnTo>
                      <a:lnTo>
                        <a:pt x="447078" y="253854"/>
                      </a:lnTo>
                      <a:cubicBezTo>
                        <a:pt x="456482" y="253853"/>
                        <a:pt x="464104" y="261476"/>
                        <a:pt x="464104" y="270880"/>
                      </a:cubicBezTo>
                      <a:lnTo>
                        <a:pt x="464104" y="270879"/>
                      </a:lnTo>
                      <a:cubicBezTo>
                        <a:pt x="464104" y="280282"/>
                        <a:pt x="456482" y="287905"/>
                        <a:pt x="447079" y="287905"/>
                      </a:cubicBezTo>
                      <a:cubicBezTo>
                        <a:pt x="438509" y="287905"/>
                        <a:pt x="429940" y="287905"/>
                        <a:pt x="421371" y="287905"/>
                      </a:cubicBezTo>
                      <a:lnTo>
                        <a:pt x="421371" y="311227"/>
                      </a:lnTo>
                      <a:lnTo>
                        <a:pt x="447078" y="311227"/>
                      </a:lnTo>
                      <a:cubicBezTo>
                        <a:pt x="456482" y="311227"/>
                        <a:pt x="464104" y="318850"/>
                        <a:pt x="464104" y="328253"/>
                      </a:cubicBezTo>
                      <a:lnTo>
                        <a:pt x="464104" y="328253"/>
                      </a:lnTo>
                      <a:cubicBezTo>
                        <a:pt x="464104" y="337655"/>
                        <a:pt x="456482" y="345278"/>
                        <a:pt x="447079" y="345278"/>
                      </a:cubicBezTo>
                      <a:cubicBezTo>
                        <a:pt x="438510" y="345278"/>
                        <a:pt x="429940" y="345278"/>
                        <a:pt x="421371" y="345279"/>
                      </a:cubicBezTo>
                      <a:lnTo>
                        <a:pt x="421371" y="368601"/>
                      </a:lnTo>
                      <a:lnTo>
                        <a:pt x="447078" y="368601"/>
                      </a:lnTo>
                      <a:cubicBezTo>
                        <a:pt x="456482" y="368601"/>
                        <a:pt x="464104" y="376223"/>
                        <a:pt x="464104" y="385627"/>
                      </a:cubicBezTo>
                      <a:lnTo>
                        <a:pt x="464104" y="385627"/>
                      </a:lnTo>
                      <a:cubicBezTo>
                        <a:pt x="464104" y="395030"/>
                        <a:pt x="456481" y="402652"/>
                        <a:pt x="447079" y="402652"/>
                      </a:cubicBezTo>
                      <a:cubicBezTo>
                        <a:pt x="438509" y="402652"/>
                        <a:pt x="429940" y="402652"/>
                        <a:pt x="421371" y="402652"/>
                      </a:cubicBezTo>
                      <a:lnTo>
                        <a:pt x="421370" y="417162"/>
                      </a:lnTo>
                      <a:lnTo>
                        <a:pt x="762268" y="381332"/>
                      </a:lnTo>
                      <a:cubicBezTo>
                        <a:pt x="771619" y="380350"/>
                        <a:pt x="779997" y="387134"/>
                        <a:pt x="780980" y="396486"/>
                      </a:cubicBezTo>
                      <a:cubicBezTo>
                        <a:pt x="781963" y="405837"/>
                        <a:pt x="775179" y="414214"/>
                        <a:pt x="765828" y="415197"/>
                      </a:cubicBezTo>
                      <a:cubicBezTo>
                        <a:pt x="649182" y="427457"/>
                        <a:pt x="532538" y="439718"/>
                        <a:pt x="415893" y="451977"/>
                      </a:cubicBezTo>
                      <a:cubicBezTo>
                        <a:pt x="406541" y="452960"/>
                        <a:pt x="398164" y="446176"/>
                        <a:pt x="397181" y="436824"/>
                      </a:cubicBezTo>
                      <a:cubicBezTo>
                        <a:pt x="396959" y="434720"/>
                        <a:pt x="397132" y="432665"/>
                        <a:pt x="398889" y="431060"/>
                      </a:cubicBezTo>
                      <a:lnTo>
                        <a:pt x="398669" y="430530"/>
                      </a:lnTo>
                      <a:lnTo>
                        <a:pt x="398669" y="402652"/>
                      </a:lnTo>
                      <a:lnTo>
                        <a:pt x="372962" y="402653"/>
                      </a:lnTo>
                      <a:cubicBezTo>
                        <a:pt x="363559" y="402653"/>
                        <a:pt x="355936" y="395031"/>
                        <a:pt x="355936" y="385627"/>
                      </a:cubicBezTo>
                      <a:cubicBezTo>
                        <a:pt x="355936" y="376224"/>
                        <a:pt x="363559" y="368601"/>
                        <a:pt x="372962" y="368601"/>
                      </a:cubicBezTo>
                      <a:lnTo>
                        <a:pt x="398669" y="368601"/>
                      </a:lnTo>
                      <a:lnTo>
                        <a:pt x="398670" y="345279"/>
                      </a:lnTo>
                      <a:lnTo>
                        <a:pt x="372962" y="345279"/>
                      </a:lnTo>
                      <a:cubicBezTo>
                        <a:pt x="363559" y="345278"/>
                        <a:pt x="355937" y="337656"/>
                        <a:pt x="355936" y="328253"/>
                      </a:cubicBezTo>
                      <a:cubicBezTo>
                        <a:pt x="355937" y="318850"/>
                        <a:pt x="363559" y="311227"/>
                        <a:pt x="372962" y="311228"/>
                      </a:cubicBezTo>
                      <a:lnTo>
                        <a:pt x="398669" y="311227"/>
                      </a:lnTo>
                      <a:lnTo>
                        <a:pt x="398669" y="287905"/>
                      </a:lnTo>
                      <a:lnTo>
                        <a:pt x="372962" y="287905"/>
                      </a:lnTo>
                      <a:cubicBezTo>
                        <a:pt x="363559" y="287905"/>
                        <a:pt x="355936" y="280283"/>
                        <a:pt x="355936" y="270880"/>
                      </a:cubicBezTo>
                      <a:cubicBezTo>
                        <a:pt x="355936" y="261476"/>
                        <a:pt x="363559" y="253854"/>
                        <a:pt x="372962" y="253854"/>
                      </a:cubicBezTo>
                      <a:lnTo>
                        <a:pt x="398670" y="253854"/>
                      </a:lnTo>
                      <a:lnTo>
                        <a:pt x="398670" y="226224"/>
                      </a:lnTo>
                      <a:cubicBezTo>
                        <a:pt x="398670" y="225699"/>
                        <a:pt x="398705" y="225182"/>
                        <a:pt x="399282" y="224745"/>
                      </a:cubicBezTo>
                      <a:lnTo>
                        <a:pt x="397876" y="220285"/>
                      </a:lnTo>
                      <a:cubicBezTo>
                        <a:pt x="398695" y="210917"/>
                        <a:pt x="406953" y="203988"/>
                        <a:pt x="416321" y="204807"/>
                      </a:cubicBezTo>
                      <a:lnTo>
                        <a:pt x="766843" y="235474"/>
                      </a:lnTo>
                      <a:cubicBezTo>
                        <a:pt x="776210" y="236294"/>
                        <a:pt x="783140" y="244551"/>
                        <a:pt x="782320" y="253919"/>
                      </a:cubicBezTo>
                      <a:close/>
                      <a:moveTo>
                        <a:pt x="787242" y="326087"/>
                      </a:moveTo>
                      <a:lnTo>
                        <a:pt x="785600" y="324445"/>
                      </a:lnTo>
                      <a:lnTo>
                        <a:pt x="785600" y="237207"/>
                      </a:lnTo>
                      <a:cubicBezTo>
                        <a:pt x="785600" y="202145"/>
                        <a:pt x="757177" y="173722"/>
                        <a:pt x="722116" y="173722"/>
                      </a:cubicBezTo>
                      <a:lnTo>
                        <a:pt x="634876" y="173722"/>
                      </a:lnTo>
                      <a:cubicBezTo>
                        <a:pt x="608806" y="147651"/>
                        <a:pt x="582735" y="121579"/>
                        <a:pt x="556664" y="95509"/>
                      </a:cubicBezTo>
                      <a:cubicBezTo>
                        <a:pt x="429319" y="-31836"/>
                        <a:pt x="222853" y="-31836"/>
                        <a:pt x="95508" y="95509"/>
                      </a:cubicBezTo>
                      <a:cubicBezTo>
                        <a:pt x="31836" y="159181"/>
                        <a:pt x="0" y="242634"/>
                        <a:pt x="0" y="326087"/>
                      </a:cubicBezTo>
                      <a:cubicBezTo>
                        <a:pt x="0" y="409540"/>
                        <a:pt x="31836" y="492992"/>
                        <a:pt x="95508" y="556665"/>
                      </a:cubicBezTo>
                      <a:cubicBezTo>
                        <a:pt x="222853" y="684010"/>
                        <a:pt x="429320" y="684010"/>
                        <a:pt x="556665" y="556665"/>
                      </a:cubicBezTo>
                      <a:lnTo>
                        <a:pt x="634877" y="478452"/>
                      </a:lnTo>
                      <a:lnTo>
                        <a:pt x="722116" y="478453"/>
                      </a:lnTo>
                      <a:cubicBezTo>
                        <a:pt x="757178" y="478452"/>
                        <a:pt x="785600" y="450029"/>
                        <a:pt x="785600" y="414968"/>
                      </a:cubicBezTo>
                      <a:lnTo>
                        <a:pt x="785600" y="327729"/>
                      </a:lnTo>
                      <a:close/>
                      <a:moveTo>
                        <a:pt x="893383" y="437430"/>
                      </a:moveTo>
                      <a:lnTo>
                        <a:pt x="893383" y="214743"/>
                      </a:lnTo>
                      <a:cubicBezTo>
                        <a:pt x="893383" y="198561"/>
                        <a:pt x="880265" y="185442"/>
                        <a:pt x="864082" y="185442"/>
                      </a:cubicBezTo>
                      <a:cubicBezTo>
                        <a:pt x="847900" y="185442"/>
                        <a:pt x="834781" y="198561"/>
                        <a:pt x="834781" y="214743"/>
                      </a:cubicBezTo>
                      <a:lnTo>
                        <a:pt x="834781" y="437431"/>
                      </a:lnTo>
                      <a:cubicBezTo>
                        <a:pt x="834781" y="453613"/>
                        <a:pt x="847900" y="466732"/>
                        <a:pt x="864082" y="466732"/>
                      </a:cubicBezTo>
                      <a:lnTo>
                        <a:pt x="864082" y="466731"/>
                      </a:lnTo>
                      <a:cubicBezTo>
                        <a:pt x="880265" y="466731"/>
                        <a:pt x="893383" y="453613"/>
                        <a:pt x="893383" y="437430"/>
                      </a:cubicBezTo>
                      <a:close/>
                      <a:moveTo>
                        <a:pt x="984194" y="425710"/>
                      </a:moveTo>
                      <a:lnTo>
                        <a:pt x="984193" y="226464"/>
                      </a:lnTo>
                      <a:cubicBezTo>
                        <a:pt x="984193" y="210281"/>
                        <a:pt x="971075" y="197163"/>
                        <a:pt x="954892" y="197162"/>
                      </a:cubicBezTo>
                      <a:cubicBezTo>
                        <a:pt x="938710" y="197163"/>
                        <a:pt x="925591" y="210281"/>
                        <a:pt x="925591" y="226464"/>
                      </a:cubicBezTo>
                      <a:lnTo>
                        <a:pt x="925591" y="425710"/>
                      </a:lnTo>
                      <a:cubicBezTo>
                        <a:pt x="925591" y="441893"/>
                        <a:pt x="938710" y="455011"/>
                        <a:pt x="954892" y="455011"/>
                      </a:cubicBezTo>
                      <a:lnTo>
                        <a:pt x="954892" y="455011"/>
                      </a:lnTo>
                      <a:cubicBezTo>
                        <a:pt x="971075" y="455011"/>
                        <a:pt x="984194" y="441892"/>
                        <a:pt x="984194" y="425710"/>
                      </a:cubicBezTo>
                      <a:close/>
                      <a:moveTo>
                        <a:pt x="1075004" y="402268"/>
                      </a:moveTo>
                      <a:lnTo>
                        <a:pt x="1075004" y="249904"/>
                      </a:lnTo>
                      <a:cubicBezTo>
                        <a:pt x="1075004" y="233721"/>
                        <a:pt x="1061885" y="220603"/>
                        <a:pt x="1045703" y="220603"/>
                      </a:cubicBezTo>
                      <a:cubicBezTo>
                        <a:pt x="1029520" y="220603"/>
                        <a:pt x="1016402" y="233721"/>
                        <a:pt x="1016402" y="249904"/>
                      </a:cubicBezTo>
                      <a:lnTo>
                        <a:pt x="1016402" y="402269"/>
                      </a:lnTo>
                      <a:cubicBezTo>
                        <a:pt x="1016402" y="418451"/>
                        <a:pt x="1029520" y="431570"/>
                        <a:pt x="1045703" y="431570"/>
                      </a:cubicBezTo>
                      <a:lnTo>
                        <a:pt x="1045703" y="431570"/>
                      </a:lnTo>
                      <a:cubicBezTo>
                        <a:pt x="1061885" y="431570"/>
                        <a:pt x="1075004" y="418451"/>
                        <a:pt x="1075004" y="4022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3272C6D1-0F90-4C88-8756-BFC8B45BCF83}"/>
                  </a:ext>
                </a:extLst>
              </p:cNvPr>
              <p:cNvGrpSpPr/>
              <p:nvPr/>
            </p:nvGrpSpPr>
            <p:grpSpPr>
              <a:xfrm>
                <a:off x="2015424" y="-1847"/>
                <a:ext cx="1437328" cy="5489412"/>
                <a:chOff x="2015424" y="-1847"/>
                <a:chExt cx="1437328" cy="5489412"/>
              </a:xfrm>
            </p:grpSpPr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B8582646-D337-4B30-ACF0-AC94568AD942}"/>
                    </a:ext>
                  </a:extLst>
                </p:cNvPr>
                <p:cNvSpPr/>
                <p:nvPr/>
              </p:nvSpPr>
              <p:spPr>
                <a:xfrm>
                  <a:off x="2701620" y="-1847"/>
                  <a:ext cx="72000" cy="40233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4" name="Rounded Rectangle 51">
                  <a:extLst>
                    <a:ext uri="{FF2B5EF4-FFF2-40B4-BE49-F238E27FC236}">
                      <a16:creationId xmlns:a16="http://schemas.microsoft.com/office/drawing/2014/main" id="{0DA8CE12-FF2E-4375-B240-9A335A6F5D91}"/>
                    </a:ext>
                  </a:extLst>
                </p:cNvPr>
                <p:cNvSpPr/>
                <p:nvPr/>
              </p:nvSpPr>
              <p:spPr>
                <a:xfrm rot="5400000" flipH="1">
                  <a:off x="1970982" y="4005795"/>
                  <a:ext cx="1526212" cy="1437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8608" h="2758049">
                      <a:moveTo>
                        <a:pt x="2797052" y="1199936"/>
                      </a:moveTo>
                      <a:lnTo>
                        <a:pt x="2797052" y="1541978"/>
                      </a:lnTo>
                      <a:cubicBezTo>
                        <a:pt x="2797052" y="1578306"/>
                        <a:pt x="2826502" y="1607756"/>
                        <a:pt x="2862830" y="1607756"/>
                      </a:cubicBezTo>
                      <a:lnTo>
                        <a:pt x="2862830" y="1607755"/>
                      </a:lnTo>
                      <a:cubicBezTo>
                        <a:pt x="2899158" y="1607755"/>
                        <a:pt x="2928608" y="1578305"/>
                        <a:pt x="2928608" y="1541977"/>
                      </a:cubicBezTo>
                      <a:lnTo>
                        <a:pt x="2928607" y="1199936"/>
                      </a:lnTo>
                      <a:cubicBezTo>
                        <a:pt x="2928607" y="1163608"/>
                        <a:pt x="2899158" y="1134159"/>
                        <a:pt x="2862830" y="1134158"/>
                      </a:cubicBezTo>
                      <a:cubicBezTo>
                        <a:pt x="2826502" y="1134159"/>
                        <a:pt x="2797052" y="1163608"/>
                        <a:pt x="2797052" y="1199936"/>
                      </a:cubicBezTo>
                      <a:close/>
                      <a:moveTo>
                        <a:pt x="2593193" y="1147315"/>
                      </a:moveTo>
                      <a:lnTo>
                        <a:pt x="2593193" y="1594601"/>
                      </a:lnTo>
                      <a:cubicBezTo>
                        <a:pt x="2593193" y="1630929"/>
                        <a:pt x="2622643" y="1660379"/>
                        <a:pt x="2658971" y="1660379"/>
                      </a:cubicBezTo>
                      <a:lnTo>
                        <a:pt x="2658971" y="1660378"/>
                      </a:lnTo>
                      <a:cubicBezTo>
                        <a:pt x="2695299" y="1660378"/>
                        <a:pt x="2724749" y="1630928"/>
                        <a:pt x="2724749" y="1594600"/>
                      </a:cubicBezTo>
                      <a:lnTo>
                        <a:pt x="2724748" y="1147315"/>
                      </a:lnTo>
                      <a:cubicBezTo>
                        <a:pt x="2724748" y="1110987"/>
                        <a:pt x="2695299" y="1081538"/>
                        <a:pt x="2658971" y="1081537"/>
                      </a:cubicBezTo>
                      <a:cubicBezTo>
                        <a:pt x="2622643" y="1081538"/>
                        <a:pt x="2593193" y="1110987"/>
                        <a:pt x="2593193" y="1147315"/>
                      </a:cubicBezTo>
                      <a:close/>
                      <a:moveTo>
                        <a:pt x="2389334" y="1121004"/>
                      </a:moveTo>
                      <a:lnTo>
                        <a:pt x="2389334" y="1620912"/>
                      </a:lnTo>
                      <a:cubicBezTo>
                        <a:pt x="2389334" y="1657240"/>
                        <a:pt x="2418784" y="1686690"/>
                        <a:pt x="2455112" y="1686690"/>
                      </a:cubicBezTo>
                      <a:lnTo>
                        <a:pt x="2455112" y="1686689"/>
                      </a:lnTo>
                      <a:cubicBezTo>
                        <a:pt x="2491440" y="1686689"/>
                        <a:pt x="2520890" y="1657239"/>
                        <a:pt x="2520890" y="1620911"/>
                      </a:cubicBezTo>
                      <a:lnTo>
                        <a:pt x="2520889" y="1121004"/>
                      </a:lnTo>
                      <a:cubicBezTo>
                        <a:pt x="2520889" y="1084676"/>
                        <a:pt x="2491440" y="1055227"/>
                        <a:pt x="2455112" y="1055226"/>
                      </a:cubicBezTo>
                      <a:cubicBezTo>
                        <a:pt x="2418784" y="1055227"/>
                        <a:pt x="2389334" y="1084676"/>
                        <a:pt x="2389334" y="1121004"/>
                      </a:cubicBezTo>
                      <a:close/>
                      <a:moveTo>
                        <a:pt x="1314382" y="1247024"/>
                      </a:moveTo>
                      <a:cubicBezTo>
                        <a:pt x="1314381" y="1225915"/>
                        <a:pt x="1331494" y="1208803"/>
                        <a:pt x="1352603" y="1208803"/>
                      </a:cubicBezTo>
                      <a:lnTo>
                        <a:pt x="1410313" y="1208803"/>
                      </a:lnTo>
                      <a:lnTo>
                        <a:pt x="1410313" y="1146778"/>
                      </a:lnTo>
                      <a:cubicBezTo>
                        <a:pt x="1410313" y="1145599"/>
                        <a:pt x="1410393" y="1144438"/>
                        <a:pt x="1411688" y="1143457"/>
                      </a:cubicBezTo>
                      <a:lnTo>
                        <a:pt x="1408531" y="1133444"/>
                      </a:lnTo>
                      <a:cubicBezTo>
                        <a:pt x="1410371" y="1112415"/>
                        <a:pt x="1428909" y="1096860"/>
                        <a:pt x="1449938" y="1098699"/>
                      </a:cubicBezTo>
                      <a:lnTo>
                        <a:pt x="2236821" y="1167543"/>
                      </a:lnTo>
                      <a:cubicBezTo>
                        <a:pt x="2257849" y="1169383"/>
                        <a:pt x="2273405" y="1187920"/>
                        <a:pt x="2271565" y="1208950"/>
                      </a:cubicBezTo>
                      <a:cubicBezTo>
                        <a:pt x="2269725" y="1229978"/>
                        <a:pt x="2251187" y="1245533"/>
                        <a:pt x="2230159" y="1243693"/>
                      </a:cubicBezTo>
                      <a:cubicBezTo>
                        <a:pt x="1973864" y="1221271"/>
                        <a:pt x="1717570" y="1198849"/>
                        <a:pt x="1461275" y="1176426"/>
                      </a:cubicBezTo>
                      <a:lnTo>
                        <a:pt x="1461274" y="1208803"/>
                      </a:lnTo>
                      <a:lnTo>
                        <a:pt x="1518985" y="1208803"/>
                      </a:lnTo>
                      <a:cubicBezTo>
                        <a:pt x="1540095" y="1208802"/>
                        <a:pt x="1557205" y="1225915"/>
                        <a:pt x="1557206" y="1247025"/>
                      </a:cubicBezTo>
                      <a:lnTo>
                        <a:pt x="1557207" y="1247023"/>
                      </a:lnTo>
                      <a:cubicBezTo>
                        <a:pt x="1557207" y="1268132"/>
                        <a:pt x="1540095" y="1285244"/>
                        <a:pt x="1518986" y="1285244"/>
                      </a:cubicBezTo>
                      <a:cubicBezTo>
                        <a:pt x="1499749" y="1285244"/>
                        <a:pt x="1480511" y="1285243"/>
                        <a:pt x="1461275" y="1285244"/>
                      </a:cubicBezTo>
                      <a:lnTo>
                        <a:pt x="1461275" y="1337600"/>
                      </a:lnTo>
                      <a:lnTo>
                        <a:pt x="1518985" y="1337600"/>
                      </a:lnTo>
                      <a:cubicBezTo>
                        <a:pt x="1540095" y="1337600"/>
                        <a:pt x="1557206" y="1354713"/>
                        <a:pt x="1557206" y="1375821"/>
                      </a:cubicBezTo>
                      <a:lnTo>
                        <a:pt x="1557207" y="1375820"/>
                      </a:lnTo>
                      <a:cubicBezTo>
                        <a:pt x="1557206" y="1396928"/>
                        <a:pt x="1540095" y="1414041"/>
                        <a:pt x="1518986" y="1414041"/>
                      </a:cubicBezTo>
                      <a:cubicBezTo>
                        <a:pt x="1499750" y="1414041"/>
                        <a:pt x="1480511" y="1414041"/>
                        <a:pt x="1461275" y="1414042"/>
                      </a:cubicBezTo>
                      <a:lnTo>
                        <a:pt x="1461275" y="1466398"/>
                      </a:lnTo>
                      <a:lnTo>
                        <a:pt x="1518985" y="1466398"/>
                      </a:lnTo>
                      <a:cubicBezTo>
                        <a:pt x="1540095" y="1466398"/>
                        <a:pt x="1557206" y="1483509"/>
                        <a:pt x="1557206" y="1504618"/>
                      </a:cubicBezTo>
                      <a:lnTo>
                        <a:pt x="1557207" y="1504619"/>
                      </a:lnTo>
                      <a:cubicBezTo>
                        <a:pt x="1557207" y="1525727"/>
                        <a:pt x="1540094" y="1542838"/>
                        <a:pt x="1518986" y="1542839"/>
                      </a:cubicBezTo>
                      <a:cubicBezTo>
                        <a:pt x="1499749" y="1542839"/>
                        <a:pt x="1480511" y="1542838"/>
                        <a:pt x="1461275" y="1542839"/>
                      </a:cubicBezTo>
                      <a:lnTo>
                        <a:pt x="1461274" y="1575412"/>
                      </a:lnTo>
                      <a:lnTo>
                        <a:pt x="2226550" y="1494978"/>
                      </a:lnTo>
                      <a:cubicBezTo>
                        <a:pt x="2247542" y="1492772"/>
                        <a:pt x="2266350" y="1508001"/>
                        <a:pt x="2268556" y="1528995"/>
                      </a:cubicBezTo>
                      <a:cubicBezTo>
                        <a:pt x="2270763" y="1549988"/>
                        <a:pt x="2255534" y="1568794"/>
                        <a:pt x="2234542" y="1571000"/>
                      </a:cubicBezTo>
                      <a:cubicBezTo>
                        <a:pt x="1972686" y="1598522"/>
                        <a:pt x="1710833" y="1626046"/>
                        <a:pt x="1448978" y="1653567"/>
                      </a:cubicBezTo>
                      <a:cubicBezTo>
                        <a:pt x="1427984" y="1655774"/>
                        <a:pt x="1409178" y="1640544"/>
                        <a:pt x="1406971" y="1619551"/>
                      </a:cubicBezTo>
                      <a:cubicBezTo>
                        <a:pt x="1406474" y="1614827"/>
                        <a:pt x="1406862" y="1610214"/>
                        <a:pt x="1410805" y="1606610"/>
                      </a:cubicBezTo>
                      <a:lnTo>
                        <a:pt x="1410312" y="1605422"/>
                      </a:lnTo>
                      <a:lnTo>
                        <a:pt x="1410312" y="1542839"/>
                      </a:lnTo>
                      <a:lnTo>
                        <a:pt x="1352603" y="1542841"/>
                      </a:lnTo>
                      <a:cubicBezTo>
                        <a:pt x="1331494" y="1542841"/>
                        <a:pt x="1314382" y="1525729"/>
                        <a:pt x="1314382" y="1504619"/>
                      </a:cubicBezTo>
                      <a:cubicBezTo>
                        <a:pt x="1314382" y="1483510"/>
                        <a:pt x="1331493" y="1466397"/>
                        <a:pt x="1352603" y="1466398"/>
                      </a:cubicBezTo>
                      <a:lnTo>
                        <a:pt x="1410312" y="1466398"/>
                      </a:lnTo>
                      <a:lnTo>
                        <a:pt x="1410313" y="1414042"/>
                      </a:lnTo>
                      <a:lnTo>
                        <a:pt x="1352603" y="1414042"/>
                      </a:lnTo>
                      <a:cubicBezTo>
                        <a:pt x="1331494" y="1414041"/>
                        <a:pt x="1314383" y="1396930"/>
                        <a:pt x="1314382" y="1375820"/>
                      </a:cubicBezTo>
                      <a:cubicBezTo>
                        <a:pt x="1314383" y="1354713"/>
                        <a:pt x="1331494" y="1337600"/>
                        <a:pt x="1352603" y="1337601"/>
                      </a:cubicBezTo>
                      <a:lnTo>
                        <a:pt x="1410312" y="1337600"/>
                      </a:lnTo>
                      <a:lnTo>
                        <a:pt x="1410312" y="1285244"/>
                      </a:lnTo>
                      <a:lnTo>
                        <a:pt x="1352603" y="1285244"/>
                      </a:lnTo>
                      <a:cubicBezTo>
                        <a:pt x="1331494" y="1285244"/>
                        <a:pt x="1314381" y="1268133"/>
                        <a:pt x="1314382" y="1247024"/>
                      </a:cubicBezTo>
                      <a:close/>
                      <a:moveTo>
                        <a:pt x="1171967" y="72000"/>
                      </a:moveTo>
                      <a:lnTo>
                        <a:pt x="1171967" y="288000"/>
                      </a:lnTo>
                      <a:cubicBezTo>
                        <a:pt x="1171967" y="327765"/>
                        <a:pt x="1204202" y="360000"/>
                        <a:pt x="1243967" y="360000"/>
                      </a:cubicBezTo>
                      <a:cubicBezTo>
                        <a:pt x="1283732" y="360000"/>
                        <a:pt x="1315967" y="327765"/>
                        <a:pt x="1315967" y="288000"/>
                      </a:cubicBezTo>
                      <a:lnTo>
                        <a:pt x="1315967" y="72000"/>
                      </a:lnTo>
                      <a:cubicBezTo>
                        <a:pt x="1315967" y="32235"/>
                        <a:pt x="1283732" y="0"/>
                        <a:pt x="1243967" y="0"/>
                      </a:cubicBezTo>
                      <a:cubicBezTo>
                        <a:pt x="1204202" y="0"/>
                        <a:pt x="1171967" y="32235"/>
                        <a:pt x="1171967" y="72000"/>
                      </a:cubicBezTo>
                      <a:close/>
                      <a:moveTo>
                        <a:pt x="1171966" y="2470049"/>
                      </a:moveTo>
                      <a:lnTo>
                        <a:pt x="1171966" y="2686049"/>
                      </a:lnTo>
                      <a:cubicBezTo>
                        <a:pt x="1171966" y="2725814"/>
                        <a:pt x="1204201" y="2758049"/>
                        <a:pt x="1243966" y="2758049"/>
                      </a:cubicBezTo>
                      <a:cubicBezTo>
                        <a:pt x="1283731" y="2758049"/>
                        <a:pt x="1315966" y="2725814"/>
                        <a:pt x="1315966" y="2686049"/>
                      </a:cubicBezTo>
                      <a:lnTo>
                        <a:pt x="1315966" y="2470049"/>
                      </a:lnTo>
                      <a:cubicBezTo>
                        <a:pt x="1315966" y="2430284"/>
                        <a:pt x="1283731" y="2398049"/>
                        <a:pt x="1243966" y="2398049"/>
                      </a:cubicBezTo>
                      <a:cubicBezTo>
                        <a:pt x="1204201" y="2398049"/>
                        <a:pt x="1171966" y="2430284"/>
                        <a:pt x="1171966" y="2470049"/>
                      </a:cubicBezTo>
                      <a:close/>
                      <a:moveTo>
                        <a:pt x="515345" y="1370958"/>
                      </a:moveTo>
                      <a:cubicBezTo>
                        <a:pt x="515344" y="1558300"/>
                        <a:pt x="586814" y="1745642"/>
                        <a:pt x="729750" y="1888579"/>
                      </a:cubicBezTo>
                      <a:cubicBezTo>
                        <a:pt x="1015625" y="2174454"/>
                        <a:pt x="1479119" y="2174454"/>
                        <a:pt x="1764994" y="1888580"/>
                      </a:cubicBezTo>
                      <a:lnTo>
                        <a:pt x="1940572" y="1713001"/>
                      </a:lnTo>
                      <a:lnTo>
                        <a:pt x="2136413" y="1713002"/>
                      </a:lnTo>
                      <a:cubicBezTo>
                        <a:pt x="2215124" y="1713001"/>
                        <a:pt x="2278929" y="1649195"/>
                        <a:pt x="2278929" y="1570486"/>
                      </a:cubicBezTo>
                      <a:lnTo>
                        <a:pt x="2278929" y="1374645"/>
                      </a:lnTo>
                      <a:lnTo>
                        <a:pt x="2282614" y="1370959"/>
                      </a:lnTo>
                      <a:lnTo>
                        <a:pt x="2278929" y="1367272"/>
                      </a:lnTo>
                      <a:lnTo>
                        <a:pt x="2278929" y="1171432"/>
                      </a:lnTo>
                      <a:cubicBezTo>
                        <a:pt x="2278929" y="1092722"/>
                        <a:pt x="2215123" y="1028916"/>
                        <a:pt x="2136413" y="1028916"/>
                      </a:cubicBezTo>
                      <a:lnTo>
                        <a:pt x="1940571" y="1028916"/>
                      </a:lnTo>
                      <a:cubicBezTo>
                        <a:pt x="1882045" y="970390"/>
                        <a:pt x="1823519" y="911862"/>
                        <a:pt x="1764993" y="853336"/>
                      </a:cubicBezTo>
                      <a:cubicBezTo>
                        <a:pt x="1479118" y="567461"/>
                        <a:pt x="1015625" y="567462"/>
                        <a:pt x="729750" y="853336"/>
                      </a:cubicBezTo>
                      <a:cubicBezTo>
                        <a:pt x="586813" y="996273"/>
                        <a:pt x="515344" y="1183616"/>
                        <a:pt x="515345" y="1370958"/>
                      </a:cubicBezTo>
                      <a:close/>
                      <a:moveTo>
                        <a:pt x="388776" y="2386770"/>
                      </a:moveTo>
                      <a:cubicBezTo>
                        <a:pt x="388776" y="2405196"/>
                        <a:pt x="395805" y="2423622"/>
                        <a:pt x="409865" y="2437681"/>
                      </a:cubicBezTo>
                      <a:cubicBezTo>
                        <a:pt x="437983" y="2465800"/>
                        <a:pt x="483570" y="2465800"/>
                        <a:pt x="511688" y="2437681"/>
                      </a:cubicBezTo>
                      <a:lnTo>
                        <a:pt x="664423" y="2284946"/>
                      </a:lnTo>
                      <a:cubicBezTo>
                        <a:pt x="692541" y="2256828"/>
                        <a:pt x="692541" y="2211241"/>
                        <a:pt x="664423" y="2183123"/>
                      </a:cubicBezTo>
                      <a:cubicBezTo>
                        <a:pt x="636305" y="2155005"/>
                        <a:pt x="590718" y="2155005"/>
                        <a:pt x="562599" y="2183123"/>
                      </a:cubicBezTo>
                      <a:lnTo>
                        <a:pt x="409865" y="2335858"/>
                      </a:lnTo>
                      <a:cubicBezTo>
                        <a:pt x="395805" y="2349917"/>
                        <a:pt x="388776" y="2368343"/>
                        <a:pt x="388776" y="2386770"/>
                      </a:cubicBezTo>
                      <a:close/>
                      <a:moveTo>
                        <a:pt x="388776" y="365689"/>
                      </a:moveTo>
                      <a:cubicBezTo>
                        <a:pt x="388776" y="384115"/>
                        <a:pt x="395805" y="402541"/>
                        <a:pt x="409865" y="416600"/>
                      </a:cubicBezTo>
                      <a:lnTo>
                        <a:pt x="562599" y="569335"/>
                      </a:lnTo>
                      <a:cubicBezTo>
                        <a:pt x="590718" y="597454"/>
                        <a:pt x="636305" y="597454"/>
                        <a:pt x="664423" y="569335"/>
                      </a:cubicBezTo>
                      <a:cubicBezTo>
                        <a:pt x="692541" y="541217"/>
                        <a:pt x="692541" y="495630"/>
                        <a:pt x="664423" y="467512"/>
                      </a:cubicBezTo>
                      <a:lnTo>
                        <a:pt x="511688" y="314777"/>
                      </a:lnTo>
                      <a:cubicBezTo>
                        <a:pt x="483570" y="286659"/>
                        <a:pt x="437983" y="286659"/>
                        <a:pt x="409865" y="314777"/>
                      </a:cubicBezTo>
                      <a:cubicBezTo>
                        <a:pt x="395805" y="328836"/>
                        <a:pt x="388776" y="347262"/>
                        <a:pt x="388776" y="365689"/>
                      </a:cubicBezTo>
                      <a:close/>
                      <a:moveTo>
                        <a:pt x="0" y="1379024"/>
                      </a:moveTo>
                      <a:cubicBezTo>
                        <a:pt x="0" y="1418789"/>
                        <a:pt x="32235" y="1451024"/>
                        <a:pt x="72000" y="1451024"/>
                      </a:cubicBezTo>
                      <a:lnTo>
                        <a:pt x="288000" y="1451024"/>
                      </a:lnTo>
                      <a:cubicBezTo>
                        <a:pt x="327765" y="1451024"/>
                        <a:pt x="360000" y="1418789"/>
                        <a:pt x="360000" y="1379024"/>
                      </a:cubicBezTo>
                      <a:cubicBezTo>
                        <a:pt x="360000" y="1339259"/>
                        <a:pt x="327765" y="1307024"/>
                        <a:pt x="288000" y="1307024"/>
                      </a:cubicBezTo>
                      <a:lnTo>
                        <a:pt x="72000" y="1307024"/>
                      </a:lnTo>
                      <a:cubicBezTo>
                        <a:pt x="32235" y="1307024"/>
                        <a:pt x="0" y="1339259"/>
                        <a:pt x="0" y="13790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FACEE2EF-1FC4-4A44-BB4E-FDD0DF6083B7}"/>
                  </a:ext>
                </a:extLst>
              </p:cNvPr>
              <p:cNvGrpSpPr/>
              <p:nvPr/>
            </p:nvGrpSpPr>
            <p:grpSpPr>
              <a:xfrm>
                <a:off x="1591607" y="-20084"/>
                <a:ext cx="762976" cy="2449850"/>
                <a:chOff x="1591607" y="-20084"/>
                <a:chExt cx="762976" cy="2449850"/>
              </a:xfrm>
            </p:grpSpPr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D6F7AF2D-26FA-46AF-B0F2-7591154F33F1}"/>
                    </a:ext>
                  </a:extLst>
                </p:cNvPr>
                <p:cNvSpPr/>
                <p:nvPr/>
              </p:nvSpPr>
              <p:spPr>
                <a:xfrm>
                  <a:off x="1936171" y="-20084"/>
                  <a:ext cx="72000" cy="11880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60C79EA6-6A79-48F4-8AB9-12712D14088E}"/>
                    </a:ext>
                  </a:extLst>
                </p:cNvPr>
                <p:cNvSpPr/>
                <p:nvPr/>
              </p:nvSpPr>
              <p:spPr>
                <a:xfrm rot="5400000" flipH="1">
                  <a:off x="1344272" y="1419455"/>
                  <a:ext cx="1257646" cy="762976"/>
                </a:xfrm>
                <a:custGeom>
                  <a:avLst/>
                  <a:gdLst>
                    <a:gd name="connsiteX0" fmla="*/ 782320 w 1075004"/>
                    <a:gd name="connsiteY0" fmla="*/ 253919 h 652173"/>
                    <a:gd name="connsiteX1" fmla="*/ 763875 w 1075004"/>
                    <a:gd name="connsiteY1" fmla="*/ 269396 h 652173"/>
                    <a:gd name="connsiteX2" fmla="*/ 421371 w 1075004"/>
                    <a:gd name="connsiteY2" fmla="*/ 239431 h 652173"/>
                    <a:gd name="connsiteX3" fmla="*/ 421370 w 1075004"/>
                    <a:gd name="connsiteY3" fmla="*/ 253854 h 652173"/>
                    <a:gd name="connsiteX4" fmla="*/ 447078 w 1075004"/>
                    <a:gd name="connsiteY4" fmla="*/ 253854 h 652173"/>
                    <a:gd name="connsiteX5" fmla="*/ 464104 w 1075004"/>
                    <a:gd name="connsiteY5" fmla="*/ 270880 h 652173"/>
                    <a:gd name="connsiteX6" fmla="*/ 464104 w 1075004"/>
                    <a:gd name="connsiteY6" fmla="*/ 270879 h 652173"/>
                    <a:gd name="connsiteX7" fmla="*/ 447078 w 1075004"/>
                    <a:gd name="connsiteY7" fmla="*/ 287905 h 652173"/>
                    <a:gd name="connsiteX8" fmla="*/ 421371 w 1075004"/>
                    <a:gd name="connsiteY8" fmla="*/ 287905 h 652173"/>
                    <a:gd name="connsiteX9" fmla="*/ 421371 w 1075004"/>
                    <a:gd name="connsiteY9" fmla="*/ 311227 h 652173"/>
                    <a:gd name="connsiteX10" fmla="*/ 447078 w 1075004"/>
                    <a:gd name="connsiteY10" fmla="*/ 311227 h 652173"/>
                    <a:gd name="connsiteX11" fmla="*/ 464104 w 1075004"/>
                    <a:gd name="connsiteY11" fmla="*/ 328253 h 652173"/>
                    <a:gd name="connsiteX12" fmla="*/ 464104 w 1075004"/>
                    <a:gd name="connsiteY12" fmla="*/ 328253 h 652173"/>
                    <a:gd name="connsiteX13" fmla="*/ 447078 w 1075004"/>
                    <a:gd name="connsiteY13" fmla="*/ 345278 h 652173"/>
                    <a:gd name="connsiteX14" fmla="*/ 421371 w 1075004"/>
                    <a:gd name="connsiteY14" fmla="*/ 345279 h 652173"/>
                    <a:gd name="connsiteX15" fmla="*/ 421371 w 1075004"/>
                    <a:gd name="connsiteY15" fmla="*/ 368601 h 652173"/>
                    <a:gd name="connsiteX16" fmla="*/ 447078 w 1075004"/>
                    <a:gd name="connsiteY16" fmla="*/ 368601 h 652173"/>
                    <a:gd name="connsiteX17" fmla="*/ 464104 w 1075004"/>
                    <a:gd name="connsiteY17" fmla="*/ 385627 h 652173"/>
                    <a:gd name="connsiteX18" fmla="*/ 464104 w 1075004"/>
                    <a:gd name="connsiteY18" fmla="*/ 385627 h 652173"/>
                    <a:gd name="connsiteX19" fmla="*/ 447079 w 1075004"/>
                    <a:gd name="connsiteY19" fmla="*/ 402652 h 652173"/>
                    <a:gd name="connsiteX20" fmla="*/ 421371 w 1075004"/>
                    <a:gd name="connsiteY20" fmla="*/ 402652 h 652173"/>
                    <a:gd name="connsiteX21" fmla="*/ 421370 w 1075004"/>
                    <a:gd name="connsiteY21" fmla="*/ 417162 h 652173"/>
                    <a:gd name="connsiteX22" fmla="*/ 762267 w 1075004"/>
                    <a:gd name="connsiteY22" fmla="*/ 381332 h 652173"/>
                    <a:gd name="connsiteX23" fmla="*/ 780979 w 1075004"/>
                    <a:gd name="connsiteY23" fmla="*/ 396485 h 652173"/>
                    <a:gd name="connsiteX24" fmla="*/ 765828 w 1075004"/>
                    <a:gd name="connsiteY24" fmla="*/ 415197 h 652173"/>
                    <a:gd name="connsiteX25" fmla="*/ 415893 w 1075004"/>
                    <a:gd name="connsiteY25" fmla="*/ 451977 h 652173"/>
                    <a:gd name="connsiteX26" fmla="*/ 397181 w 1075004"/>
                    <a:gd name="connsiteY26" fmla="*/ 436824 h 652173"/>
                    <a:gd name="connsiteX27" fmla="*/ 398889 w 1075004"/>
                    <a:gd name="connsiteY27" fmla="*/ 431060 h 652173"/>
                    <a:gd name="connsiteX28" fmla="*/ 398669 w 1075004"/>
                    <a:gd name="connsiteY28" fmla="*/ 430530 h 652173"/>
                    <a:gd name="connsiteX29" fmla="*/ 398669 w 1075004"/>
                    <a:gd name="connsiteY29" fmla="*/ 402652 h 652173"/>
                    <a:gd name="connsiteX30" fmla="*/ 372962 w 1075004"/>
                    <a:gd name="connsiteY30" fmla="*/ 402653 h 652173"/>
                    <a:gd name="connsiteX31" fmla="*/ 355936 w 1075004"/>
                    <a:gd name="connsiteY31" fmla="*/ 385627 h 652173"/>
                    <a:gd name="connsiteX32" fmla="*/ 372962 w 1075004"/>
                    <a:gd name="connsiteY32" fmla="*/ 368601 h 652173"/>
                    <a:gd name="connsiteX33" fmla="*/ 398669 w 1075004"/>
                    <a:gd name="connsiteY33" fmla="*/ 368601 h 652173"/>
                    <a:gd name="connsiteX34" fmla="*/ 398669 w 1075004"/>
                    <a:gd name="connsiteY34" fmla="*/ 345279 h 652173"/>
                    <a:gd name="connsiteX35" fmla="*/ 372962 w 1075004"/>
                    <a:gd name="connsiteY35" fmla="*/ 345279 h 652173"/>
                    <a:gd name="connsiteX36" fmla="*/ 355936 w 1075004"/>
                    <a:gd name="connsiteY36" fmla="*/ 328253 h 652173"/>
                    <a:gd name="connsiteX37" fmla="*/ 372962 w 1075004"/>
                    <a:gd name="connsiteY37" fmla="*/ 311228 h 652173"/>
                    <a:gd name="connsiteX38" fmla="*/ 398669 w 1075004"/>
                    <a:gd name="connsiteY38" fmla="*/ 311227 h 652173"/>
                    <a:gd name="connsiteX39" fmla="*/ 398669 w 1075004"/>
                    <a:gd name="connsiteY39" fmla="*/ 287905 h 652173"/>
                    <a:gd name="connsiteX40" fmla="*/ 372962 w 1075004"/>
                    <a:gd name="connsiteY40" fmla="*/ 287905 h 652173"/>
                    <a:gd name="connsiteX41" fmla="*/ 355936 w 1075004"/>
                    <a:gd name="connsiteY41" fmla="*/ 270880 h 652173"/>
                    <a:gd name="connsiteX42" fmla="*/ 372962 w 1075004"/>
                    <a:gd name="connsiteY42" fmla="*/ 253854 h 652173"/>
                    <a:gd name="connsiteX43" fmla="*/ 398669 w 1075004"/>
                    <a:gd name="connsiteY43" fmla="*/ 253854 h 652173"/>
                    <a:gd name="connsiteX44" fmla="*/ 398669 w 1075004"/>
                    <a:gd name="connsiteY44" fmla="*/ 226224 h 652173"/>
                    <a:gd name="connsiteX45" fmla="*/ 399282 w 1075004"/>
                    <a:gd name="connsiteY45" fmla="*/ 224745 h 652173"/>
                    <a:gd name="connsiteX46" fmla="*/ 397875 w 1075004"/>
                    <a:gd name="connsiteY46" fmla="*/ 220285 h 652173"/>
                    <a:gd name="connsiteX47" fmla="*/ 416320 w 1075004"/>
                    <a:gd name="connsiteY47" fmla="*/ 204807 h 652173"/>
                    <a:gd name="connsiteX48" fmla="*/ 766843 w 1075004"/>
                    <a:gd name="connsiteY48" fmla="*/ 235474 h 652173"/>
                    <a:gd name="connsiteX49" fmla="*/ 782320 w 1075004"/>
                    <a:gd name="connsiteY49" fmla="*/ 253919 h 652173"/>
                    <a:gd name="connsiteX50" fmla="*/ 787242 w 1075004"/>
                    <a:gd name="connsiteY50" fmla="*/ 326087 h 652173"/>
                    <a:gd name="connsiteX51" fmla="*/ 785600 w 1075004"/>
                    <a:gd name="connsiteY51" fmla="*/ 324445 h 652173"/>
                    <a:gd name="connsiteX52" fmla="*/ 785600 w 1075004"/>
                    <a:gd name="connsiteY52" fmla="*/ 237207 h 652173"/>
                    <a:gd name="connsiteX53" fmla="*/ 722115 w 1075004"/>
                    <a:gd name="connsiteY53" fmla="*/ 173722 h 652173"/>
                    <a:gd name="connsiteX54" fmla="*/ 634876 w 1075004"/>
                    <a:gd name="connsiteY54" fmla="*/ 173722 h 652173"/>
                    <a:gd name="connsiteX55" fmla="*/ 556664 w 1075004"/>
                    <a:gd name="connsiteY55" fmla="*/ 95509 h 652173"/>
                    <a:gd name="connsiteX56" fmla="*/ 95508 w 1075004"/>
                    <a:gd name="connsiteY56" fmla="*/ 95509 h 652173"/>
                    <a:gd name="connsiteX57" fmla="*/ 0 w 1075004"/>
                    <a:gd name="connsiteY57" fmla="*/ 326087 h 652173"/>
                    <a:gd name="connsiteX58" fmla="*/ 95508 w 1075004"/>
                    <a:gd name="connsiteY58" fmla="*/ 556665 h 652173"/>
                    <a:gd name="connsiteX59" fmla="*/ 556664 w 1075004"/>
                    <a:gd name="connsiteY59" fmla="*/ 556665 h 652173"/>
                    <a:gd name="connsiteX60" fmla="*/ 634877 w 1075004"/>
                    <a:gd name="connsiteY60" fmla="*/ 478452 h 652173"/>
                    <a:gd name="connsiteX61" fmla="*/ 722116 w 1075004"/>
                    <a:gd name="connsiteY61" fmla="*/ 478453 h 652173"/>
                    <a:gd name="connsiteX62" fmla="*/ 785600 w 1075004"/>
                    <a:gd name="connsiteY62" fmla="*/ 414968 h 652173"/>
                    <a:gd name="connsiteX63" fmla="*/ 785600 w 1075004"/>
                    <a:gd name="connsiteY63" fmla="*/ 327729 h 652173"/>
                    <a:gd name="connsiteX64" fmla="*/ 893383 w 1075004"/>
                    <a:gd name="connsiteY64" fmla="*/ 437430 h 652173"/>
                    <a:gd name="connsiteX65" fmla="*/ 893383 w 1075004"/>
                    <a:gd name="connsiteY65" fmla="*/ 214743 h 652173"/>
                    <a:gd name="connsiteX66" fmla="*/ 864082 w 1075004"/>
                    <a:gd name="connsiteY66" fmla="*/ 185442 h 652173"/>
                    <a:gd name="connsiteX67" fmla="*/ 834781 w 1075004"/>
                    <a:gd name="connsiteY67" fmla="*/ 214743 h 652173"/>
                    <a:gd name="connsiteX68" fmla="*/ 834781 w 1075004"/>
                    <a:gd name="connsiteY68" fmla="*/ 437431 h 652173"/>
                    <a:gd name="connsiteX69" fmla="*/ 864082 w 1075004"/>
                    <a:gd name="connsiteY69" fmla="*/ 466732 h 652173"/>
                    <a:gd name="connsiteX70" fmla="*/ 864082 w 1075004"/>
                    <a:gd name="connsiteY70" fmla="*/ 466731 h 652173"/>
                    <a:gd name="connsiteX71" fmla="*/ 893383 w 1075004"/>
                    <a:gd name="connsiteY71" fmla="*/ 437430 h 652173"/>
                    <a:gd name="connsiteX72" fmla="*/ 984194 w 1075004"/>
                    <a:gd name="connsiteY72" fmla="*/ 425710 h 652173"/>
                    <a:gd name="connsiteX73" fmla="*/ 984193 w 1075004"/>
                    <a:gd name="connsiteY73" fmla="*/ 226463 h 652173"/>
                    <a:gd name="connsiteX74" fmla="*/ 954892 w 1075004"/>
                    <a:gd name="connsiteY74" fmla="*/ 197162 h 652173"/>
                    <a:gd name="connsiteX75" fmla="*/ 925591 w 1075004"/>
                    <a:gd name="connsiteY75" fmla="*/ 226463 h 652173"/>
                    <a:gd name="connsiteX76" fmla="*/ 925591 w 1075004"/>
                    <a:gd name="connsiteY76" fmla="*/ 425710 h 652173"/>
                    <a:gd name="connsiteX77" fmla="*/ 954892 w 1075004"/>
                    <a:gd name="connsiteY77" fmla="*/ 455011 h 652173"/>
                    <a:gd name="connsiteX78" fmla="*/ 954892 w 1075004"/>
                    <a:gd name="connsiteY78" fmla="*/ 455011 h 652173"/>
                    <a:gd name="connsiteX79" fmla="*/ 984194 w 1075004"/>
                    <a:gd name="connsiteY79" fmla="*/ 425710 h 652173"/>
                    <a:gd name="connsiteX80" fmla="*/ 1075004 w 1075004"/>
                    <a:gd name="connsiteY80" fmla="*/ 402268 h 652173"/>
                    <a:gd name="connsiteX81" fmla="*/ 1075003 w 1075004"/>
                    <a:gd name="connsiteY81" fmla="*/ 249904 h 652173"/>
                    <a:gd name="connsiteX82" fmla="*/ 1045703 w 1075004"/>
                    <a:gd name="connsiteY82" fmla="*/ 220603 h 652173"/>
                    <a:gd name="connsiteX83" fmla="*/ 1016401 w 1075004"/>
                    <a:gd name="connsiteY83" fmla="*/ 249904 h 652173"/>
                    <a:gd name="connsiteX84" fmla="*/ 1016402 w 1075004"/>
                    <a:gd name="connsiteY84" fmla="*/ 402269 h 652173"/>
                    <a:gd name="connsiteX85" fmla="*/ 1045703 w 1075004"/>
                    <a:gd name="connsiteY85" fmla="*/ 431570 h 652173"/>
                    <a:gd name="connsiteX86" fmla="*/ 1045703 w 1075004"/>
                    <a:gd name="connsiteY86" fmla="*/ 431570 h 652173"/>
                    <a:gd name="connsiteX87" fmla="*/ 1075004 w 1075004"/>
                    <a:gd name="connsiteY87" fmla="*/ 402268 h 652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075004" h="652173">
                      <a:moveTo>
                        <a:pt x="782320" y="253919"/>
                      </a:moveTo>
                      <a:cubicBezTo>
                        <a:pt x="781500" y="263286"/>
                        <a:pt x="773242" y="270215"/>
                        <a:pt x="763875" y="269396"/>
                      </a:cubicBezTo>
                      <a:cubicBezTo>
                        <a:pt x="649707" y="259408"/>
                        <a:pt x="535539" y="249420"/>
                        <a:pt x="421371" y="239431"/>
                      </a:cubicBezTo>
                      <a:lnTo>
                        <a:pt x="421370" y="253854"/>
                      </a:lnTo>
                      <a:lnTo>
                        <a:pt x="447078" y="253854"/>
                      </a:lnTo>
                      <a:cubicBezTo>
                        <a:pt x="456482" y="253853"/>
                        <a:pt x="464103" y="261476"/>
                        <a:pt x="464104" y="270880"/>
                      </a:cubicBezTo>
                      <a:lnTo>
                        <a:pt x="464104" y="270879"/>
                      </a:lnTo>
                      <a:cubicBezTo>
                        <a:pt x="464104" y="280282"/>
                        <a:pt x="456482" y="287905"/>
                        <a:pt x="447078" y="287905"/>
                      </a:cubicBezTo>
                      <a:cubicBezTo>
                        <a:pt x="438509" y="287905"/>
                        <a:pt x="429939" y="287904"/>
                        <a:pt x="421371" y="287905"/>
                      </a:cubicBezTo>
                      <a:lnTo>
                        <a:pt x="421371" y="311227"/>
                      </a:lnTo>
                      <a:lnTo>
                        <a:pt x="447078" y="311227"/>
                      </a:lnTo>
                      <a:cubicBezTo>
                        <a:pt x="456482" y="311227"/>
                        <a:pt x="464104" y="318850"/>
                        <a:pt x="464104" y="328253"/>
                      </a:cubicBezTo>
                      <a:lnTo>
                        <a:pt x="464104" y="328253"/>
                      </a:lnTo>
                      <a:cubicBezTo>
                        <a:pt x="464104" y="337655"/>
                        <a:pt x="456482" y="345278"/>
                        <a:pt x="447078" y="345278"/>
                      </a:cubicBezTo>
                      <a:cubicBezTo>
                        <a:pt x="438510" y="345278"/>
                        <a:pt x="429939" y="345278"/>
                        <a:pt x="421371" y="345279"/>
                      </a:cubicBezTo>
                      <a:lnTo>
                        <a:pt x="421371" y="368601"/>
                      </a:lnTo>
                      <a:lnTo>
                        <a:pt x="447078" y="368601"/>
                      </a:lnTo>
                      <a:cubicBezTo>
                        <a:pt x="456482" y="368601"/>
                        <a:pt x="464104" y="376223"/>
                        <a:pt x="464104" y="385627"/>
                      </a:cubicBezTo>
                      <a:lnTo>
                        <a:pt x="464104" y="385627"/>
                      </a:lnTo>
                      <a:cubicBezTo>
                        <a:pt x="464104" y="395030"/>
                        <a:pt x="456481" y="402652"/>
                        <a:pt x="447079" y="402652"/>
                      </a:cubicBezTo>
                      <a:cubicBezTo>
                        <a:pt x="438509" y="402652"/>
                        <a:pt x="429940" y="402652"/>
                        <a:pt x="421371" y="402652"/>
                      </a:cubicBezTo>
                      <a:lnTo>
                        <a:pt x="421370" y="417162"/>
                      </a:lnTo>
                      <a:lnTo>
                        <a:pt x="762267" y="381332"/>
                      </a:lnTo>
                      <a:cubicBezTo>
                        <a:pt x="771619" y="380350"/>
                        <a:pt x="779997" y="387134"/>
                        <a:pt x="780979" y="396485"/>
                      </a:cubicBezTo>
                      <a:cubicBezTo>
                        <a:pt x="781963" y="405837"/>
                        <a:pt x="775179" y="414214"/>
                        <a:pt x="765828" y="415197"/>
                      </a:cubicBezTo>
                      <a:cubicBezTo>
                        <a:pt x="649182" y="427457"/>
                        <a:pt x="532538" y="439718"/>
                        <a:pt x="415893" y="451977"/>
                      </a:cubicBezTo>
                      <a:cubicBezTo>
                        <a:pt x="406541" y="452960"/>
                        <a:pt x="398164" y="446176"/>
                        <a:pt x="397181" y="436824"/>
                      </a:cubicBezTo>
                      <a:cubicBezTo>
                        <a:pt x="396959" y="434720"/>
                        <a:pt x="397132" y="432665"/>
                        <a:pt x="398889" y="431060"/>
                      </a:cubicBezTo>
                      <a:lnTo>
                        <a:pt x="398669" y="430530"/>
                      </a:lnTo>
                      <a:lnTo>
                        <a:pt x="398669" y="402652"/>
                      </a:lnTo>
                      <a:lnTo>
                        <a:pt x="372962" y="402653"/>
                      </a:lnTo>
                      <a:cubicBezTo>
                        <a:pt x="363559" y="402653"/>
                        <a:pt x="355936" y="395031"/>
                        <a:pt x="355936" y="385627"/>
                      </a:cubicBezTo>
                      <a:cubicBezTo>
                        <a:pt x="355936" y="376224"/>
                        <a:pt x="363558" y="368601"/>
                        <a:pt x="372962" y="368601"/>
                      </a:cubicBezTo>
                      <a:lnTo>
                        <a:pt x="398669" y="368601"/>
                      </a:lnTo>
                      <a:lnTo>
                        <a:pt x="398669" y="345279"/>
                      </a:lnTo>
                      <a:lnTo>
                        <a:pt x="372962" y="345279"/>
                      </a:lnTo>
                      <a:cubicBezTo>
                        <a:pt x="363559" y="345278"/>
                        <a:pt x="355937" y="337656"/>
                        <a:pt x="355936" y="328253"/>
                      </a:cubicBezTo>
                      <a:cubicBezTo>
                        <a:pt x="355937" y="318850"/>
                        <a:pt x="363559" y="311227"/>
                        <a:pt x="372962" y="311228"/>
                      </a:cubicBezTo>
                      <a:lnTo>
                        <a:pt x="398669" y="311227"/>
                      </a:lnTo>
                      <a:lnTo>
                        <a:pt x="398669" y="287905"/>
                      </a:lnTo>
                      <a:lnTo>
                        <a:pt x="372962" y="287905"/>
                      </a:lnTo>
                      <a:cubicBezTo>
                        <a:pt x="363559" y="287905"/>
                        <a:pt x="355936" y="280283"/>
                        <a:pt x="355936" y="270880"/>
                      </a:cubicBezTo>
                      <a:cubicBezTo>
                        <a:pt x="355936" y="261476"/>
                        <a:pt x="363559" y="253854"/>
                        <a:pt x="372962" y="253854"/>
                      </a:cubicBezTo>
                      <a:lnTo>
                        <a:pt x="398669" y="253854"/>
                      </a:lnTo>
                      <a:lnTo>
                        <a:pt x="398669" y="226224"/>
                      </a:lnTo>
                      <a:cubicBezTo>
                        <a:pt x="398669" y="225699"/>
                        <a:pt x="398705" y="225182"/>
                        <a:pt x="399282" y="224745"/>
                      </a:cubicBezTo>
                      <a:lnTo>
                        <a:pt x="397875" y="220285"/>
                      </a:lnTo>
                      <a:cubicBezTo>
                        <a:pt x="398695" y="210917"/>
                        <a:pt x="406953" y="203988"/>
                        <a:pt x="416320" y="204807"/>
                      </a:cubicBezTo>
                      <a:lnTo>
                        <a:pt x="766843" y="235474"/>
                      </a:lnTo>
                      <a:cubicBezTo>
                        <a:pt x="776210" y="236294"/>
                        <a:pt x="783139" y="244551"/>
                        <a:pt x="782320" y="253919"/>
                      </a:cubicBezTo>
                      <a:close/>
                      <a:moveTo>
                        <a:pt x="787242" y="326087"/>
                      </a:moveTo>
                      <a:lnTo>
                        <a:pt x="785600" y="324445"/>
                      </a:lnTo>
                      <a:lnTo>
                        <a:pt x="785600" y="237207"/>
                      </a:lnTo>
                      <a:cubicBezTo>
                        <a:pt x="785600" y="202145"/>
                        <a:pt x="757177" y="173722"/>
                        <a:pt x="722115" y="173722"/>
                      </a:cubicBezTo>
                      <a:lnTo>
                        <a:pt x="634876" y="173722"/>
                      </a:lnTo>
                      <a:cubicBezTo>
                        <a:pt x="608805" y="147651"/>
                        <a:pt x="582735" y="121579"/>
                        <a:pt x="556664" y="95509"/>
                      </a:cubicBezTo>
                      <a:cubicBezTo>
                        <a:pt x="429319" y="-31836"/>
                        <a:pt x="222853" y="-31836"/>
                        <a:pt x="95508" y="95509"/>
                      </a:cubicBezTo>
                      <a:cubicBezTo>
                        <a:pt x="31836" y="159181"/>
                        <a:pt x="0" y="242634"/>
                        <a:pt x="0" y="326087"/>
                      </a:cubicBezTo>
                      <a:cubicBezTo>
                        <a:pt x="0" y="409540"/>
                        <a:pt x="31836" y="492992"/>
                        <a:pt x="95508" y="556665"/>
                      </a:cubicBezTo>
                      <a:cubicBezTo>
                        <a:pt x="222853" y="684010"/>
                        <a:pt x="429320" y="684010"/>
                        <a:pt x="556664" y="556665"/>
                      </a:cubicBezTo>
                      <a:lnTo>
                        <a:pt x="634877" y="478452"/>
                      </a:lnTo>
                      <a:lnTo>
                        <a:pt x="722116" y="478453"/>
                      </a:lnTo>
                      <a:cubicBezTo>
                        <a:pt x="757178" y="478452"/>
                        <a:pt x="785600" y="450029"/>
                        <a:pt x="785600" y="414968"/>
                      </a:cubicBezTo>
                      <a:lnTo>
                        <a:pt x="785600" y="327729"/>
                      </a:lnTo>
                      <a:close/>
                      <a:moveTo>
                        <a:pt x="893383" y="437430"/>
                      </a:moveTo>
                      <a:lnTo>
                        <a:pt x="893383" y="214743"/>
                      </a:lnTo>
                      <a:cubicBezTo>
                        <a:pt x="893383" y="198561"/>
                        <a:pt x="880265" y="185442"/>
                        <a:pt x="864082" y="185442"/>
                      </a:cubicBezTo>
                      <a:cubicBezTo>
                        <a:pt x="847899" y="185442"/>
                        <a:pt x="834781" y="198561"/>
                        <a:pt x="834781" y="214743"/>
                      </a:cubicBezTo>
                      <a:lnTo>
                        <a:pt x="834781" y="437431"/>
                      </a:lnTo>
                      <a:cubicBezTo>
                        <a:pt x="834781" y="453613"/>
                        <a:pt x="847900" y="466732"/>
                        <a:pt x="864082" y="466732"/>
                      </a:cubicBezTo>
                      <a:lnTo>
                        <a:pt x="864082" y="466731"/>
                      </a:lnTo>
                      <a:cubicBezTo>
                        <a:pt x="880265" y="466731"/>
                        <a:pt x="893383" y="453613"/>
                        <a:pt x="893383" y="437430"/>
                      </a:cubicBezTo>
                      <a:close/>
                      <a:moveTo>
                        <a:pt x="984194" y="425710"/>
                      </a:moveTo>
                      <a:lnTo>
                        <a:pt x="984193" y="226463"/>
                      </a:lnTo>
                      <a:cubicBezTo>
                        <a:pt x="984193" y="210281"/>
                        <a:pt x="971075" y="197163"/>
                        <a:pt x="954892" y="197162"/>
                      </a:cubicBezTo>
                      <a:cubicBezTo>
                        <a:pt x="938710" y="197163"/>
                        <a:pt x="925591" y="210281"/>
                        <a:pt x="925591" y="226463"/>
                      </a:cubicBezTo>
                      <a:lnTo>
                        <a:pt x="925591" y="425710"/>
                      </a:lnTo>
                      <a:cubicBezTo>
                        <a:pt x="925591" y="441893"/>
                        <a:pt x="938710" y="455011"/>
                        <a:pt x="954892" y="455011"/>
                      </a:cubicBezTo>
                      <a:lnTo>
                        <a:pt x="954892" y="455011"/>
                      </a:lnTo>
                      <a:cubicBezTo>
                        <a:pt x="971075" y="455011"/>
                        <a:pt x="984194" y="441892"/>
                        <a:pt x="984194" y="425710"/>
                      </a:cubicBezTo>
                      <a:close/>
                      <a:moveTo>
                        <a:pt x="1075004" y="402268"/>
                      </a:moveTo>
                      <a:lnTo>
                        <a:pt x="1075003" y="249904"/>
                      </a:lnTo>
                      <a:cubicBezTo>
                        <a:pt x="1075003" y="233721"/>
                        <a:pt x="1061885" y="220603"/>
                        <a:pt x="1045703" y="220603"/>
                      </a:cubicBezTo>
                      <a:cubicBezTo>
                        <a:pt x="1029520" y="220603"/>
                        <a:pt x="1016401" y="233721"/>
                        <a:pt x="1016401" y="249904"/>
                      </a:cubicBezTo>
                      <a:lnTo>
                        <a:pt x="1016402" y="402269"/>
                      </a:lnTo>
                      <a:cubicBezTo>
                        <a:pt x="1016402" y="418451"/>
                        <a:pt x="1029520" y="431570"/>
                        <a:pt x="1045703" y="431570"/>
                      </a:cubicBezTo>
                      <a:lnTo>
                        <a:pt x="1045703" y="431570"/>
                      </a:lnTo>
                      <a:cubicBezTo>
                        <a:pt x="1061885" y="431570"/>
                        <a:pt x="1075004" y="418451"/>
                        <a:pt x="1075004" y="40226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FB0F83CD-3B1B-470A-B909-1D0B319F6C72}"/>
                </a:ext>
              </a:extLst>
            </p:cNvPr>
            <p:cNvGrpSpPr/>
            <p:nvPr/>
          </p:nvGrpSpPr>
          <p:grpSpPr>
            <a:xfrm rot="10800000">
              <a:off x="2147289" y="4992625"/>
              <a:ext cx="1525571" cy="1882165"/>
              <a:chOff x="1591607" y="-20084"/>
              <a:chExt cx="3113463" cy="5507649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FB45CD82-DA6F-49AA-9BF3-48AC1BE0C330}"/>
                  </a:ext>
                </a:extLst>
              </p:cNvPr>
              <p:cNvGrpSpPr/>
              <p:nvPr/>
            </p:nvGrpSpPr>
            <p:grpSpPr>
              <a:xfrm>
                <a:off x="3942094" y="-1847"/>
                <a:ext cx="762976" cy="3863294"/>
                <a:chOff x="3942094" y="-1847"/>
                <a:chExt cx="762976" cy="3863294"/>
              </a:xfrm>
              <a:solidFill>
                <a:schemeClr val="accent2"/>
              </a:solidFill>
            </p:grpSpPr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B8A08233-58FF-4AED-89ED-6046D35331FB}"/>
                    </a:ext>
                  </a:extLst>
                </p:cNvPr>
                <p:cNvSpPr/>
                <p:nvPr/>
              </p:nvSpPr>
              <p:spPr>
                <a:xfrm>
                  <a:off x="4288244" y="-1847"/>
                  <a:ext cx="72000" cy="265176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id="{2BFFB169-C64D-4365-97BC-4B3A25296C94}"/>
                    </a:ext>
                  </a:extLst>
                </p:cNvPr>
                <p:cNvSpPr/>
                <p:nvPr/>
              </p:nvSpPr>
              <p:spPr>
                <a:xfrm rot="5400000" flipH="1">
                  <a:off x="3694759" y="2851136"/>
                  <a:ext cx="1257646" cy="762976"/>
                </a:xfrm>
                <a:custGeom>
                  <a:avLst/>
                  <a:gdLst>
                    <a:gd name="connsiteX0" fmla="*/ 782320 w 1075004"/>
                    <a:gd name="connsiteY0" fmla="*/ 253919 h 652173"/>
                    <a:gd name="connsiteX1" fmla="*/ 763875 w 1075004"/>
                    <a:gd name="connsiteY1" fmla="*/ 269396 h 652173"/>
                    <a:gd name="connsiteX2" fmla="*/ 421371 w 1075004"/>
                    <a:gd name="connsiteY2" fmla="*/ 239431 h 652173"/>
                    <a:gd name="connsiteX3" fmla="*/ 421370 w 1075004"/>
                    <a:gd name="connsiteY3" fmla="*/ 253854 h 652173"/>
                    <a:gd name="connsiteX4" fmla="*/ 447078 w 1075004"/>
                    <a:gd name="connsiteY4" fmla="*/ 253854 h 652173"/>
                    <a:gd name="connsiteX5" fmla="*/ 464104 w 1075004"/>
                    <a:gd name="connsiteY5" fmla="*/ 270880 h 652173"/>
                    <a:gd name="connsiteX6" fmla="*/ 464104 w 1075004"/>
                    <a:gd name="connsiteY6" fmla="*/ 270879 h 652173"/>
                    <a:gd name="connsiteX7" fmla="*/ 447079 w 1075004"/>
                    <a:gd name="connsiteY7" fmla="*/ 287905 h 652173"/>
                    <a:gd name="connsiteX8" fmla="*/ 421371 w 1075004"/>
                    <a:gd name="connsiteY8" fmla="*/ 287905 h 652173"/>
                    <a:gd name="connsiteX9" fmla="*/ 421371 w 1075004"/>
                    <a:gd name="connsiteY9" fmla="*/ 311227 h 652173"/>
                    <a:gd name="connsiteX10" fmla="*/ 447078 w 1075004"/>
                    <a:gd name="connsiteY10" fmla="*/ 311227 h 652173"/>
                    <a:gd name="connsiteX11" fmla="*/ 464104 w 1075004"/>
                    <a:gd name="connsiteY11" fmla="*/ 328253 h 652173"/>
                    <a:gd name="connsiteX12" fmla="*/ 464104 w 1075004"/>
                    <a:gd name="connsiteY12" fmla="*/ 328253 h 652173"/>
                    <a:gd name="connsiteX13" fmla="*/ 447079 w 1075004"/>
                    <a:gd name="connsiteY13" fmla="*/ 345279 h 652173"/>
                    <a:gd name="connsiteX14" fmla="*/ 421371 w 1075004"/>
                    <a:gd name="connsiteY14" fmla="*/ 345279 h 652173"/>
                    <a:gd name="connsiteX15" fmla="*/ 421371 w 1075004"/>
                    <a:gd name="connsiteY15" fmla="*/ 368601 h 652173"/>
                    <a:gd name="connsiteX16" fmla="*/ 447078 w 1075004"/>
                    <a:gd name="connsiteY16" fmla="*/ 368601 h 652173"/>
                    <a:gd name="connsiteX17" fmla="*/ 464104 w 1075004"/>
                    <a:gd name="connsiteY17" fmla="*/ 385627 h 652173"/>
                    <a:gd name="connsiteX18" fmla="*/ 464104 w 1075004"/>
                    <a:gd name="connsiteY18" fmla="*/ 385627 h 652173"/>
                    <a:gd name="connsiteX19" fmla="*/ 447079 w 1075004"/>
                    <a:gd name="connsiteY19" fmla="*/ 402653 h 652173"/>
                    <a:gd name="connsiteX20" fmla="*/ 421371 w 1075004"/>
                    <a:gd name="connsiteY20" fmla="*/ 402653 h 652173"/>
                    <a:gd name="connsiteX21" fmla="*/ 421370 w 1075004"/>
                    <a:gd name="connsiteY21" fmla="*/ 417162 h 652173"/>
                    <a:gd name="connsiteX22" fmla="*/ 762268 w 1075004"/>
                    <a:gd name="connsiteY22" fmla="*/ 381333 h 652173"/>
                    <a:gd name="connsiteX23" fmla="*/ 780980 w 1075004"/>
                    <a:gd name="connsiteY23" fmla="*/ 396486 h 652173"/>
                    <a:gd name="connsiteX24" fmla="*/ 765828 w 1075004"/>
                    <a:gd name="connsiteY24" fmla="*/ 415197 h 652173"/>
                    <a:gd name="connsiteX25" fmla="*/ 415893 w 1075004"/>
                    <a:gd name="connsiteY25" fmla="*/ 451977 h 652173"/>
                    <a:gd name="connsiteX26" fmla="*/ 397181 w 1075004"/>
                    <a:gd name="connsiteY26" fmla="*/ 436824 h 652173"/>
                    <a:gd name="connsiteX27" fmla="*/ 398889 w 1075004"/>
                    <a:gd name="connsiteY27" fmla="*/ 431060 h 652173"/>
                    <a:gd name="connsiteX28" fmla="*/ 398669 w 1075004"/>
                    <a:gd name="connsiteY28" fmla="*/ 430531 h 652173"/>
                    <a:gd name="connsiteX29" fmla="*/ 398669 w 1075004"/>
                    <a:gd name="connsiteY29" fmla="*/ 402653 h 652173"/>
                    <a:gd name="connsiteX30" fmla="*/ 372962 w 1075004"/>
                    <a:gd name="connsiteY30" fmla="*/ 402653 h 652173"/>
                    <a:gd name="connsiteX31" fmla="*/ 355936 w 1075004"/>
                    <a:gd name="connsiteY31" fmla="*/ 385627 h 652173"/>
                    <a:gd name="connsiteX32" fmla="*/ 372962 w 1075004"/>
                    <a:gd name="connsiteY32" fmla="*/ 368601 h 652173"/>
                    <a:gd name="connsiteX33" fmla="*/ 398669 w 1075004"/>
                    <a:gd name="connsiteY33" fmla="*/ 368601 h 652173"/>
                    <a:gd name="connsiteX34" fmla="*/ 398670 w 1075004"/>
                    <a:gd name="connsiteY34" fmla="*/ 345279 h 652173"/>
                    <a:gd name="connsiteX35" fmla="*/ 372962 w 1075004"/>
                    <a:gd name="connsiteY35" fmla="*/ 345279 h 652173"/>
                    <a:gd name="connsiteX36" fmla="*/ 355936 w 1075004"/>
                    <a:gd name="connsiteY36" fmla="*/ 328253 h 652173"/>
                    <a:gd name="connsiteX37" fmla="*/ 372962 w 1075004"/>
                    <a:gd name="connsiteY37" fmla="*/ 311228 h 652173"/>
                    <a:gd name="connsiteX38" fmla="*/ 398669 w 1075004"/>
                    <a:gd name="connsiteY38" fmla="*/ 311227 h 652173"/>
                    <a:gd name="connsiteX39" fmla="*/ 398669 w 1075004"/>
                    <a:gd name="connsiteY39" fmla="*/ 287905 h 652173"/>
                    <a:gd name="connsiteX40" fmla="*/ 372962 w 1075004"/>
                    <a:gd name="connsiteY40" fmla="*/ 287905 h 652173"/>
                    <a:gd name="connsiteX41" fmla="*/ 355936 w 1075004"/>
                    <a:gd name="connsiteY41" fmla="*/ 270880 h 652173"/>
                    <a:gd name="connsiteX42" fmla="*/ 372962 w 1075004"/>
                    <a:gd name="connsiteY42" fmla="*/ 253854 h 652173"/>
                    <a:gd name="connsiteX43" fmla="*/ 398670 w 1075004"/>
                    <a:gd name="connsiteY43" fmla="*/ 253854 h 652173"/>
                    <a:gd name="connsiteX44" fmla="*/ 398670 w 1075004"/>
                    <a:gd name="connsiteY44" fmla="*/ 226224 h 652173"/>
                    <a:gd name="connsiteX45" fmla="*/ 399282 w 1075004"/>
                    <a:gd name="connsiteY45" fmla="*/ 224745 h 652173"/>
                    <a:gd name="connsiteX46" fmla="*/ 397876 w 1075004"/>
                    <a:gd name="connsiteY46" fmla="*/ 220285 h 652173"/>
                    <a:gd name="connsiteX47" fmla="*/ 416321 w 1075004"/>
                    <a:gd name="connsiteY47" fmla="*/ 204807 h 652173"/>
                    <a:gd name="connsiteX48" fmla="*/ 766843 w 1075004"/>
                    <a:gd name="connsiteY48" fmla="*/ 235474 h 652173"/>
                    <a:gd name="connsiteX49" fmla="*/ 782320 w 1075004"/>
                    <a:gd name="connsiteY49" fmla="*/ 253919 h 652173"/>
                    <a:gd name="connsiteX50" fmla="*/ 787242 w 1075004"/>
                    <a:gd name="connsiteY50" fmla="*/ 326087 h 652173"/>
                    <a:gd name="connsiteX51" fmla="*/ 785600 w 1075004"/>
                    <a:gd name="connsiteY51" fmla="*/ 324445 h 652173"/>
                    <a:gd name="connsiteX52" fmla="*/ 785600 w 1075004"/>
                    <a:gd name="connsiteY52" fmla="*/ 237207 h 652173"/>
                    <a:gd name="connsiteX53" fmla="*/ 722116 w 1075004"/>
                    <a:gd name="connsiteY53" fmla="*/ 173722 h 652173"/>
                    <a:gd name="connsiteX54" fmla="*/ 634876 w 1075004"/>
                    <a:gd name="connsiteY54" fmla="*/ 173722 h 652173"/>
                    <a:gd name="connsiteX55" fmla="*/ 556664 w 1075004"/>
                    <a:gd name="connsiteY55" fmla="*/ 95509 h 652173"/>
                    <a:gd name="connsiteX56" fmla="*/ 95508 w 1075004"/>
                    <a:gd name="connsiteY56" fmla="*/ 95509 h 652173"/>
                    <a:gd name="connsiteX57" fmla="*/ 0 w 1075004"/>
                    <a:gd name="connsiteY57" fmla="*/ 326087 h 652173"/>
                    <a:gd name="connsiteX58" fmla="*/ 95508 w 1075004"/>
                    <a:gd name="connsiteY58" fmla="*/ 556665 h 652173"/>
                    <a:gd name="connsiteX59" fmla="*/ 556665 w 1075004"/>
                    <a:gd name="connsiteY59" fmla="*/ 556665 h 652173"/>
                    <a:gd name="connsiteX60" fmla="*/ 634877 w 1075004"/>
                    <a:gd name="connsiteY60" fmla="*/ 478452 h 652173"/>
                    <a:gd name="connsiteX61" fmla="*/ 722116 w 1075004"/>
                    <a:gd name="connsiteY61" fmla="*/ 478453 h 652173"/>
                    <a:gd name="connsiteX62" fmla="*/ 785600 w 1075004"/>
                    <a:gd name="connsiteY62" fmla="*/ 414968 h 652173"/>
                    <a:gd name="connsiteX63" fmla="*/ 785600 w 1075004"/>
                    <a:gd name="connsiteY63" fmla="*/ 327729 h 652173"/>
                    <a:gd name="connsiteX64" fmla="*/ 893383 w 1075004"/>
                    <a:gd name="connsiteY64" fmla="*/ 437430 h 652173"/>
                    <a:gd name="connsiteX65" fmla="*/ 893383 w 1075004"/>
                    <a:gd name="connsiteY65" fmla="*/ 214743 h 652173"/>
                    <a:gd name="connsiteX66" fmla="*/ 864082 w 1075004"/>
                    <a:gd name="connsiteY66" fmla="*/ 185442 h 652173"/>
                    <a:gd name="connsiteX67" fmla="*/ 834781 w 1075004"/>
                    <a:gd name="connsiteY67" fmla="*/ 214743 h 652173"/>
                    <a:gd name="connsiteX68" fmla="*/ 834781 w 1075004"/>
                    <a:gd name="connsiteY68" fmla="*/ 437431 h 652173"/>
                    <a:gd name="connsiteX69" fmla="*/ 864082 w 1075004"/>
                    <a:gd name="connsiteY69" fmla="*/ 466732 h 652173"/>
                    <a:gd name="connsiteX70" fmla="*/ 864082 w 1075004"/>
                    <a:gd name="connsiteY70" fmla="*/ 466731 h 652173"/>
                    <a:gd name="connsiteX71" fmla="*/ 893383 w 1075004"/>
                    <a:gd name="connsiteY71" fmla="*/ 437430 h 652173"/>
                    <a:gd name="connsiteX72" fmla="*/ 984194 w 1075004"/>
                    <a:gd name="connsiteY72" fmla="*/ 425710 h 652173"/>
                    <a:gd name="connsiteX73" fmla="*/ 984193 w 1075004"/>
                    <a:gd name="connsiteY73" fmla="*/ 226464 h 652173"/>
                    <a:gd name="connsiteX74" fmla="*/ 954893 w 1075004"/>
                    <a:gd name="connsiteY74" fmla="*/ 197162 h 652173"/>
                    <a:gd name="connsiteX75" fmla="*/ 925591 w 1075004"/>
                    <a:gd name="connsiteY75" fmla="*/ 226464 h 652173"/>
                    <a:gd name="connsiteX76" fmla="*/ 925591 w 1075004"/>
                    <a:gd name="connsiteY76" fmla="*/ 425710 h 652173"/>
                    <a:gd name="connsiteX77" fmla="*/ 954893 w 1075004"/>
                    <a:gd name="connsiteY77" fmla="*/ 455012 h 652173"/>
                    <a:gd name="connsiteX78" fmla="*/ 954893 w 1075004"/>
                    <a:gd name="connsiteY78" fmla="*/ 455011 h 652173"/>
                    <a:gd name="connsiteX79" fmla="*/ 984194 w 1075004"/>
                    <a:gd name="connsiteY79" fmla="*/ 425710 h 652173"/>
                    <a:gd name="connsiteX80" fmla="*/ 1075004 w 1075004"/>
                    <a:gd name="connsiteY80" fmla="*/ 402269 h 652173"/>
                    <a:gd name="connsiteX81" fmla="*/ 1075004 w 1075004"/>
                    <a:gd name="connsiteY81" fmla="*/ 249904 h 652173"/>
                    <a:gd name="connsiteX82" fmla="*/ 1045703 w 1075004"/>
                    <a:gd name="connsiteY82" fmla="*/ 220603 h 652173"/>
                    <a:gd name="connsiteX83" fmla="*/ 1016402 w 1075004"/>
                    <a:gd name="connsiteY83" fmla="*/ 249904 h 652173"/>
                    <a:gd name="connsiteX84" fmla="*/ 1016402 w 1075004"/>
                    <a:gd name="connsiteY84" fmla="*/ 402269 h 652173"/>
                    <a:gd name="connsiteX85" fmla="*/ 1045703 w 1075004"/>
                    <a:gd name="connsiteY85" fmla="*/ 431570 h 652173"/>
                    <a:gd name="connsiteX86" fmla="*/ 1045703 w 1075004"/>
                    <a:gd name="connsiteY86" fmla="*/ 431570 h 652173"/>
                    <a:gd name="connsiteX87" fmla="*/ 1075004 w 1075004"/>
                    <a:gd name="connsiteY87" fmla="*/ 402269 h 652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075004" h="652173">
                      <a:moveTo>
                        <a:pt x="782320" y="253919"/>
                      </a:moveTo>
                      <a:cubicBezTo>
                        <a:pt x="781500" y="263286"/>
                        <a:pt x="773242" y="270216"/>
                        <a:pt x="763875" y="269396"/>
                      </a:cubicBezTo>
                      <a:cubicBezTo>
                        <a:pt x="649707" y="259408"/>
                        <a:pt x="535539" y="249420"/>
                        <a:pt x="421371" y="239431"/>
                      </a:cubicBezTo>
                      <a:lnTo>
                        <a:pt x="421370" y="253854"/>
                      </a:lnTo>
                      <a:lnTo>
                        <a:pt x="447078" y="253854"/>
                      </a:lnTo>
                      <a:cubicBezTo>
                        <a:pt x="456482" y="253853"/>
                        <a:pt x="464104" y="261477"/>
                        <a:pt x="464104" y="270880"/>
                      </a:cubicBezTo>
                      <a:lnTo>
                        <a:pt x="464104" y="270879"/>
                      </a:lnTo>
                      <a:cubicBezTo>
                        <a:pt x="464104" y="280282"/>
                        <a:pt x="456482" y="287905"/>
                        <a:pt x="447079" y="287905"/>
                      </a:cubicBezTo>
                      <a:cubicBezTo>
                        <a:pt x="438509" y="287905"/>
                        <a:pt x="429940" y="287905"/>
                        <a:pt x="421371" y="287905"/>
                      </a:cubicBezTo>
                      <a:lnTo>
                        <a:pt x="421371" y="311227"/>
                      </a:lnTo>
                      <a:lnTo>
                        <a:pt x="447078" y="311227"/>
                      </a:lnTo>
                      <a:cubicBezTo>
                        <a:pt x="456482" y="311227"/>
                        <a:pt x="464104" y="318850"/>
                        <a:pt x="464104" y="328253"/>
                      </a:cubicBezTo>
                      <a:lnTo>
                        <a:pt x="464104" y="328253"/>
                      </a:lnTo>
                      <a:cubicBezTo>
                        <a:pt x="464104" y="337655"/>
                        <a:pt x="456482" y="345279"/>
                        <a:pt x="447079" y="345279"/>
                      </a:cubicBezTo>
                      <a:cubicBezTo>
                        <a:pt x="438510" y="345279"/>
                        <a:pt x="429940" y="345279"/>
                        <a:pt x="421371" y="345279"/>
                      </a:cubicBezTo>
                      <a:lnTo>
                        <a:pt x="421371" y="368601"/>
                      </a:lnTo>
                      <a:lnTo>
                        <a:pt x="447078" y="368601"/>
                      </a:lnTo>
                      <a:cubicBezTo>
                        <a:pt x="456482" y="368601"/>
                        <a:pt x="464104" y="376224"/>
                        <a:pt x="464104" y="385627"/>
                      </a:cubicBezTo>
                      <a:lnTo>
                        <a:pt x="464104" y="385627"/>
                      </a:lnTo>
                      <a:cubicBezTo>
                        <a:pt x="464104" y="395030"/>
                        <a:pt x="456481" y="402652"/>
                        <a:pt x="447079" y="402653"/>
                      </a:cubicBezTo>
                      <a:cubicBezTo>
                        <a:pt x="438509" y="402653"/>
                        <a:pt x="429940" y="402652"/>
                        <a:pt x="421371" y="402653"/>
                      </a:cubicBezTo>
                      <a:lnTo>
                        <a:pt x="421370" y="417162"/>
                      </a:lnTo>
                      <a:lnTo>
                        <a:pt x="762268" y="381333"/>
                      </a:lnTo>
                      <a:cubicBezTo>
                        <a:pt x="771619" y="380350"/>
                        <a:pt x="779997" y="387134"/>
                        <a:pt x="780980" y="396486"/>
                      </a:cubicBezTo>
                      <a:cubicBezTo>
                        <a:pt x="781963" y="405837"/>
                        <a:pt x="775179" y="414214"/>
                        <a:pt x="765828" y="415197"/>
                      </a:cubicBezTo>
                      <a:cubicBezTo>
                        <a:pt x="649182" y="427457"/>
                        <a:pt x="532538" y="439718"/>
                        <a:pt x="415893" y="451977"/>
                      </a:cubicBezTo>
                      <a:cubicBezTo>
                        <a:pt x="406541" y="452960"/>
                        <a:pt x="398164" y="446176"/>
                        <a:pt x="397181" y="436824"/>
                      </a:cubicBezTo>
                      <a:cubicBezTo>
                        <a:pt x="396959" y="434720"/>
                        <a:pt x="397132" y="432665"/>
                        <a:pt x="398889" y="431060"/>
                      </a:cubicBezTo>
                      <a:lnTo>
                        <a:pt x="398669" y="430531"/>
                      </a:lnTo>
                      <a:lnTo>
                        <a:pt x="398669" y="402653"/>
                      </a:lnTo>
                      <a:lnTo>
                        <a:pt x="372962" y="402653"/>
                      </a:lnTo>
                      <a:cubicBezTo>
                        <a:pt x="363559" y="402653"/>
                        <a:pt x="355936" y="395031"/>
                        <a:pt x="355936" y="385627"/>
                      </a:cubicBezTo>
                      <a:cubicBezTo>
                        <a:pt x="355936" y="376224"/>
                        <a:pt x="363559" y="368601"/>
                        <a:pt x="372962" y="368601"/>
                      </a:cubicBezTo>
                      <a:lnTo>
                        <a:pt x="398669" y="368601"/>
                      </a:lnTo>
                      <a:lnTo>
                        <a:pt x="398670" y="345279"/>
                      </a:lnTo>
                      <a:lnTo>
                        <a:pt x="372962" y="345279"/>
                      </a:lnTo>
                      <a:cubicBezTo>
                        <a:pt x="363559" y="345279"/>
                        <a:pt x="355937" y="337656"/>
                        <a:pt x="355936" y="328253"/>
                      </a:cubicBezTo>
                      <a:cubicBezTo>
                        <a:pt x="355937" y="318850"/>
                        <a:pt x="363559" y="311227"/>
                        <a:pt x="372962" y="311228"/>
                      </a:cubicBezTo>
                      <a:lnTo>
                        <a:pt x="398669" y="311227"/>
                      </a:lnTo>
                      <a:lnTo>
                        <a:pt x="398669" y="287905"/>
                      </a:lnTo>
                      <a:lnTo>
                        <a:pt x="372962" y="287905"/>
                      </a:lnTo>
                      <a:cubicBezTo>
                        <a:pt x="363559" y="287905"/>
                        <a:pt x="355936" y="280283"/>
                        <a:pt x="355936" y="270880"/>
                      </a:cubicBezTo>
                      <a:cubicBezTo>
                        <a:pt x="355936" y="261477"/>
                        <a:pt x="363559" y="253854"/>
                        <a:pt x="372962" y="253854"/>
                      </a:cubicBezTo>
                      <a:lnTo>
                        <a:pt x="398670" y="253854"/>
                      </a:lnTo>
                      <a:lnTo>
                        <a:pt x="398670" y="226224"/>
                      </a:lnTo>
                      <a:cubicBezTo>
                        <a:pt x="398670" y="225699"/>
                        <a:pt x="398705" y="225182"/>
                        <a:pt x="399282" y="224745"/>
                      </a:cubicBezTo>
                      <a:lnTo>
                        <a:pt x="397876" y="220285"/>
                      </a:lnTo>
                      <a:cubicBezTo>
                        <a:pt x="398695" y="210917"/>
                        <a:pt x="406953" y="203988"/>
                        <a:pt x="416321" y="204807"/>
                      </a:cubicBezTo>
                      <a:lnTo>
                        <a:pt x="766843" y="235474"/>
                      </a:lnTo>
                      <a:cubicBezTo>
                        <a:pt x="776210" y="236294"/>
                        <a:pt x="783140" y="244551"/>
                        <a:pt x="782320" y="253919"/>
                      </a:cubicBezTo>
                      <a:close/>
                      <a:moveTo>
                        <a:pt x="787242" y="326087"/>
                      </a:moveTo>
                      <a:lnTo>
                        <a:pt x="785600" y="324445"/>
                      </a:lnTo>
                      <a:lnTo>
                        <a:pt x="785600" y="237207"/>
                      </a:lnTo>
                      <a:cubicBezTo>
                        <a:pt x="785600" y="202145"/>
                        <a:pt x="757177" y="173722"/>
                        <a:pt x="722116" y="173722"/>
                      </a:cubicBezTo>
                      <a:lnTo>
                        <a:pt x="634876" y="173722"/>
                      </a:lnTo>
                      <a:cubicBezTo>
                        <a:pt x="608806" y="147651"/>
                        <a:pt x="582735" y="121579"/>
                        <a:pt x="556664" y="95509"/>
                      </a:cubicBezTo>
                      <a:cubicBezTo>
                        <a:pt x="429319" y="-31836"/>
                        <a:pt x="222853" y="-31836"/>
                        <a:pt x="95508" y="95509"/>
                      </a:cubicBezTo>
                      <a:cubicBezTo>
                        <a:pt x="31836" y="159181"/>
                        <a:pt x="0" y="242634"/>
                        <a:pt x="0" y="326087"/>
                      </a:cubicBezTo>
                      <a:cubicBezTo>
                        <a:pt x="0" y="409540"/>
                        <a:pt x="31836" y="492992"/>
                        <a:pt x="95508" y="556665"/>
                      </a:cubicBezTo>
                      <a:cubicBezTo>
                        <a:pt x="222853" y="684010"/>
                        <a:pt x="429320" y="684010"/>
                        <a:pt x="556665" y="556665"/>
                      </a:cubicBezTo>
                      <a:lnTo>
                        <a:pt x="634877" y="478452"/>
                      </a:lnTo>
                      <a:lnTo>
                        <a:pt x="722116" y="478453"/>
                      </a:lnTo>
                      <a:cubicBezTo>
                        <a:pt x="757178" y="478452"/>
                        <a:pt x="785600" y="450030"/>
                        <a:pt x="785600" y="414968"/>
                      </a:cubicBezTo>
                      <a:lnTo>
                        <a:pt x="785600" y="327729"/>
                      </a:lnTo>
                      <a:close/>
                      <a:moveTo>
                        <a:pt x="893383" y="437430"/>
                      </a:moveTo>
                      <a:lnTo>
                        <a:pt x="893383" y="214743"/>
                      </a:lnTo>
                      <a:cubicBezTo>
                        <a:pt x="893383" y="198561"/>
                        <a:pt x="880265" y="185442"/>
                        <a:pt x="864082" y="185442"/>
                      </a:cubicBezTo>
                      <a:cubicBezTo>
                        <a:pt x="847900" y="185442"/>
                        <a:pt x="834781" y="198561"/>
                        <a:pt x="834781" y="214743"/>
                      </a:cubicBezTo>
                      <a:lnTo>
                        <a:pt x="834781" y="437431"/>
                      </a:lnTo>
                      <a:cubicBezTo>
                        <a:pt x="834781" y="453613"/>
                        <a:pt x="847900" y="466732"/>
                        <a:pt x="864082" y="466732"/>
                      </a:cubicBezTo>
                      <a:lnTo>
                        <a:pt x="864082" y="466731"/>
                      </a:lnTo>
                      <a:cubicBezTo>
                        <a:pt x="880265" y="466731"/>
                        <a:pt x="893383" y="453613"/>
                        <a:pt x="893383" y="437430"/>
                      </a:cubicBezTo>
                      <a:close/>
                      <a:moveTo>
                        <a:pt x="984194" y="425710"/>
                      </a:moveTo>
                      <a:lnTo>
                        <a:pt x="984193" y="226464"/>
                      </a:lnTo>
                      <a:cubicBezTo>
                        <a:pt x="984193" y="210281"/>
                        <a:pt x="971075" y="197163"/>
                        <a:pt x="954893" y="197162"/>
                      </a:cubicBezTo>
                      <a:cubicBezTo>
                        <a:pt x="938710" y="197163"/>
                        <a:pt x="925591" y="210281"/>
                        <a:pt x="925591" y="226464"/>
                      </a:cubicBezTo>
                      <a:lnTo>
                        <a:pt x="925591" y="425710"/>
                      </a:lnTo>
                      <a:cubicBezTo>
                        <a:pt x="925591" y="441893"/>
                        <a:pt x="938710" y="455012"/>
                        <a:pt x="954893" y="455012"/>
                      </a:cubicBezTo>
                      <a:lnTo>
                        <a:pt x="954893" y="455011"/>
                      </a:lnTo>
                      <a:cubicBezTo>
                        <a:pt x="971075" y="455011"/>
                        <a:pt x="984194" y="441892"/>
                        <a:pt x="984194" y="425710"/>
                      </a:cubicBezTo>
                      <a:close/>
                      <a:moveTo>
                        <a:pt x="1075004" y="402269"/>
                      </a:moveTo>
                      <a:lnTo>
                        <a:pt x="1075004" y="249904"/>
                      </a:lnTo>
                      <a:cubicBezTo>
                        <a:pt x="1075004" y="233721"/>
                        <a:pt x="1061885" y="220603"/>
                        <a:pt x="1045703" y="220603"/>
                      </a:cubicBezTo>
                      <a:cubicBezTo>
                        <a:pt x="1029520" y="220603"/>
                        <a:pt x="1016402" y="233721"/>
                        <a:pt x="1016402" y="249904"/>
                      </a:cubicBezTo>
                      <a:lnTo>
                        <a:pt x="1016402" y="402269"/>
                      </a:lnTo>
                      <a:cubicBezTo>
                        <a:pt x="1016402" y="418452"/>
                        <a:pt x="1029520" y="431570"/>
                        <a:pt x="1045703" y="431570"/>
                      </a:cubicBezTo>
                      <a:lnTo>
                        <a:pt x="1045703" y="431570"/>
                      </a:lnTo>
                      <a:cubicBezTo>
                        <a:pt x="1061885" y="431570"/>
                        <a:pt x="1075004" y="418451"/>
                        <a:pt x="1075004" y="4022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13C4F9A4-C284-48DE-9895-534357EB0D16}"/>
                  </a:ext>
                </a:extLst>
              </p:cNvPr>
              <p:cNvGrpSpPr/>
              <p:nvPr/>
            </p:nvGrpSpPr>
            <p:grpSpPr>
              <a:xfrm>
                <a:off x="3158600" y="-1847"/>
                <a:ext cx="762976" cy="2936600"/>
                <a:chOff x="3158600" y="-1847"/>
                <a:chExt cx="762976" cy="2936600"/>
              </a:xfrm>
              <a:solidFill>
                <a:schemeClr val="accent4"/>
              </a:solidFill>
            </p:grpSpPr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90745E4F-0802-4327-B05B-CC274264E738}"/>
                    </a:ext>
                  </a:extLst>
                </p:cNvPr>
                <p:cNvSpPr/>
                <p:nvPr/>
              </p:nvSpPr>
              <p:spPr>
                <a:xfrm>
                  <a:off x="3501625" y="-1847"/>
                  <a:ext cx="71999" cy="1737361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CD3A69A8-F2ED-4999-9694-88DD093BDCC1}"/>
                    </a:ext>
                  </a:extLst>
                </p:cNvPr>
                <p:cNvSpPr/>
                <p:nvPr/>
              </p:nvSpPr>
              <p:spPr>
                <a:xfrm rot="5400000" flipH="1">
                  <a:off x="2911264" y="1924442"/>
                  <a:ext cx="1257647" cy="762976"/>
                </a:xfrm>
                <a:custGeom>
                  <a:avLst/>
                  <a:gdLst>
                    <a:gd name="connsiteX0" fmla="*/ 782320 w 1075004"/>
                    <a:gd name="connsiteY0" fmla="*/ 253919 h 652173"/>
                    <a:gd name="connsiteX1" fmla="*/ 763875 w 1075004"/>
                    <a:gd name="connsiteY1" fmla="*/ 269396 h 652173"/>
                    <a:gd name="connsiteX2" fmla="*/ 421371 w 1075004"/>
                    <a:gd name="connsiteY2" fmla="*/ 239431 h 652173"/>
                    <a:gd name="connsiteX3" fmla="*/ 421370 w 1075004"/>
                    <a:gd name="connsiteY3" fmla="*/ 253854 h 652173"/>
                    <a:gd name="connsiteX4" fmla="*/ 447078 w 1075004"/>
                    <a:gd name="connsiteY4" fmla="*/ 253854 h 652173"/>
                    <a:gd name="connsiteX5" fmla="*/ 464104 w 1075004"/>
                    <a:gd name="connsiteY5" fmla="*/ 270880 h 652173"/>
                    <a:gd name="connsiteX6" fmla="*/ 464104 w 1075004"/>
                    <a:gd name="connsiteY6" fmla="*/ 270879 h 652173"/>
                    <a:gd name="connsiteX7" fmla="*/ 447079 w 1075004"/>
                    <a:gd name="connsiteY7" fmla="*/ 287905 h 652173"/>
                    <a:gd name="connsiteX8" fmla="*/ 421371 w 1075004"/>
                    <a:gd name="connsiteY8" fmla="*/ 287905 h 652173"/>
                    <a:gd name="connsiteX9" fmla="*/ 421371 w 1075004"/>
                    <a:gd name="connsiteY9" fmla="*/ 311227 h 652173"/>
                    <a:gd name="connsiteX10" fmla="*/ 447078 w 1075004"/>
                    <a:gd name="connsiteY10" fmla="*/ 311227 h 652173"/>
                    <a:gd name="connsiteX11" fmla="*/ 464104 w 1075004"/>
                    <a:gd name="connsiteY11" fmla="*/ 328253 h 652173"/>
                    <a:gd name="connsiteX12" fmla="*/ 464104 w 1075004"/>
                    <a:gd name="connsiteY12" fmla="*/ 328253 h 652173"/>
                    <a:gd name="connsiteX13" fmla="*/ 447079 w 1075004"/>
                    <a:gd name="connsiteY13" fmla="*/ 345278 h 652173"/>
                    <a:gd name="connsiteX14" fmla="*/ 421371 w 1075004"/>
                    <a:gd name="connsiteY14" fmla="*/ 345279 h 652173"/>
                    <a:gd name="connsiteX15" fmla="*/ 421371 w 1075004"/>
                    <a:gd name="connsiteY15" fmla="*/ 368601 h 652173"/>
                    <a:gd name="connsiteX16" fmla="*/ 447078 w 1075004"/>
                    <a:gd name="connsiteY16" fmla="*/ 368601 h 652173"/>
                    <a:gd name="connsiteX17" fmla="*/ 464104 w 1075004"/>
                    <a:gd name="connsiteY17" fmla="*/ 385627 h 652173"/>
                    <a:gd name="connsiteX18" fmla="*/ 464104 w 1075004"/>
                    <a:gd name="connsiteY18" fmla="*/ 385627 h 652173"/>
                    <a:gd name="connsiteX19" fmla="*/ 447079 w 1075004"/>
                    <a:gd name="connsiteY19" fmla="*/ 402652 h 652173"/>
                    <a:gd name="connsiteX20" fmla="*/ 421371 w 1075004"/>
                    <a:gd name="connsiteY20" fmla="*/ 402652 h 652173"/>
                    <a:gd name="connsiteX21" fmla="*/ 421370 w 1075004"/>
                    <a:gd name="connsiteY21" fmla="*/ 417162 h 652173"/>
                    <a:gd name="connsiteX22" fmla="*/ 762268 w 1075004"/>
                    <a:gd name="connsiteY22" fmla="*/ 381332 h 652173"/>
                    <a:gd name="connsiteX23" fmla="*/ 780980 w 1075004"/>
                    <a:gd name="connsiteY23" fmla="*/ 396486 h 652173"/>
                    <a:gd name="connsiteX24" fmla="*/ 765828 w 1075004"/>
                    <a:gd name="connsiteY24" fmla="*/ 415197 h 652173"/>
                    <a:gd name="connsiteX25" fmla="*/ 415893 w 1075004"/>
                    <a:gd name="connsiteY25" fmla="*/ 451977 h 652173"/>
                    <a:gd name="connsiteX26" fmla="*/ 397181 w 1075004"/>
                    <a:gd name="connsiteY26" fmla="*/ 436824 h 652173"/>
                    <a:gd name="connsiteX27" fmla="*/ 398889 w 1075004"/>
                    <a:gd name="connsiteY27" fmla="*/ 431060 h 652173"/>
                    <a:gd name="connsiteX28" fmla="*/ 398669 w 1075004"/>
                    <a:gd name="connsiteY28" fmla="*/ 430530 h 652173"/>
                    <a:gd name="connsiteX29" fmla="*/ 398669 w 1075004"/>
                    <a:gd name="connsiteY29" fmla="*/ 402652 h 652173"/>
                    <a:gd name="connsiteX30" fmla="*/ 372962 w 1075004"/>
                    <a:gd name="connsiteY30" fmla="*/ 402653 h 652173"/>
                    <a:gd name="connsiteX31" fmla="*/ 355936 w 1075004"/>
                    <a:gd name="connsiteY31" fmla="*/ 385627 h 652173"/>
                    <a:gd name="connsiteX32" fmla="*/ 372962 w 1075004"/>
                    <a:gd name="connsiteY32" fmla="*/ 368601 h 652173"/>
                    <a:gd name="connsiteX33" fmla="*/ 398669 w 1075004"/>
                    <a:gd name="connsiteY33" fmla="*/ 368601 h 652173"/>
                    <a:gd name="connsiteX34" fmla="*/ 398670 w 1075004"/>
                    <a:gd name="connsiteY34" fmla="*/ 345279 h 652173"/>
                    <a:gd name="connsiteX35" fmla="*/ 372962 w 1075004"/>
                    <a:gd name="connsiteY35" fmla="*/ 345279 h 652173"/>
                    <a:gd name="connsiteX36" fmla="*/ 355936 w 1075004"/>
                    <a:gd name="connsiteY36" fmla="*/ 328253 h 652173"/>
                    <a:gd name="connsiteX37" fmla="*/ 372962 w 1075004"/>
                    <a:gd name="connsiteY37" fmla="*/ 311228 h 652173"/>
                    <a:gd name="connsiteX38" fmla="*/ 398669 w 1075004"/>
                    <a:gd name="connsiteY38" fmla="*/ 311227 h 652173"/>
                    <a:gd name="connsiteX39" fmla="*/ 398669 w 1075004"/>
                    <a:gd name="connsiteY39" fmla="*/ 287905 h 652173"/>
                    <a:gd name="connsiteX40" fmla="*/ 372962 w 1075004"/>
                    <a:gd name="connsiteY40" fmla="*/ 287905 h 652173"/>
                    <a:gd name="connsiteX41" fmla="*/ 355936 w 1075004"/>
                    <a:gd name="connsiteY41" fmla="*/ 270880 h 652173"/>
                    <a:gd name="connsiteX42" fmla="*/ 372962 w 1075004"/>
                    <a:gd name="connsiteY42" fmla="*/ 253854 h 652173"/>
                    <a:gd name="connsiteX43" fmla="*/ 398670 w 1075004"/>
                    <a:gd name="connsiteY43" fmla="*/ 253854 h 652173"/>
                    <a:gd name="connsiteX44" fmla="*/ 398670 w 1075004"/>
                    <a:gd name="connsiteY44" fmla="*/ 226224 h 652173"/>
                    <a:gd name="connsiteX45" fmla="*/ 399282 w 1075004"/>
                    <a:gd name="connsiteY45" fmla="*/ 224745 h 652173"/>
                    <a:gd name="connsiteX46" fmla="*/ 397876 w 1075004"/>
                    <a:gd name="connsiteY46" fmla="*/ 220285 h 652173"/>
                    <a:gd name="connsiteX47" fmla="*/ 416321 w 1075004"/>
                    <a:gd name="connsiteY47" fmla="*/ 204807 h 652173"/>
                    <a:gd name="connsiteX48" fmla="*/ 766843 w 1075004"/>
                    <a:gd name="connsiteY48" fmla="*/ 235474 h 652173"/>
                    <a:gd name="connsiteX49" fmla="*/ 782320 w 1075004"/>
                    <a:gd name="connsiteY49" fmla="*/ 253919 h 652173"/>
                    <a:gd name="connsiteX50" fmla="*/ 787242 w 1075004"/>
                    <a:gd name="connsiteY50" fmla="*/ 326087 h 652173"/>
                    <a:gd name="connsiteX51" fmla="*/ 785600 w 1075004"/>
                    <a:gd name="connsiteY51" fmla="*/ 324445 h 652173"/>
                    <a:gd name="connsiteX52" fmla="*/ 785600 w 1075004"/>
                    <a:gd name="connsiteY52" fmla="*/ 237207 h 652173"/>
                    <a:gd name="connsiteX53" fmla="*/ 722116 w 1075004"/>
                    <a:gd name="connsiteY53" fmla="*/ 173722 h 652173"/>
                    <a:gd name="connsiteX54" fmla="*/ 634876 w 1075004"/>
                    <a:gd name="connsiteY54" fmla="*/ 173722 h 652173"/>
                    <a:gd name="connsiteX55" fmla="*/ 556664 w 1075004"/>
                    <a:gd name="connsiteY55" fmla="*/ 95509 h 652173"/>
                    <a:gd name="connsiteX56" fmla="*/ 95508 w 1075004"/>
                    <a:gd name="connsiteY56" fmla="*/ 95509 h 652173"/>
                    <a:gd name="connsiteX57" fmla="*/ 0 w 1075004"/>
                    <a:gd name="connsiteY57" fmla="*/ 326087 h 652173"/>
                    <a:gd name="connsiteX58" fmla="*/ 95508 w 1075004"/>
                    <a:gd name="connsiteY58" fmla="*/ 556665 h 652173"/>
                    <a:gd name="connsiteX59" fmla="*/ 556665 w 1075004"/>
                    <a:gd name="connsiteY59" fmla="*/ 556665 h 652173"/>
                    <a:gd name="connsiteX60" fmla="*/ 634877 w 1075004"/>
                    <a:gd name="connsiteY60" fmla="*/ 478452 h 652173"/>
                    <a:gd name="connsiteX61" fmla="*/ 722116 w 1075004"/>
                    <a:gd name="connsiteY61" fmla="*/ 478453 h 652173"/>
                    <a:gd name="connsiteX62" fmla="*/ 785600 w 1075004"/>
                    <a:gd name="connsiteY62" fmla="*/ 414968 h 652173"/>
                    <a:gd name="connsiteX63" fmla="*/ 785600 w 1075004"/>
                    <a:gd name="connsiteY63" fmla="*/ 327729 h 652173"/>
                    <a:gd name="connsiteX64" fmla="*/ 893383 w 1075004"/>
                    <a:gd name="connsiteY64" fmla="*/ 437430 h 652173"/>
                    <a:gd name="connsiteX65" fmla="*/ 893383 w 1075004"/>
                    <a:gd name="connsiteY65" fmla="*/ 214743 h 652173"/>
                    <a:gd name="connsiteX66" fmla="*/ 864082 w 1075004"/>
                    <a:gd name="connsiteY66" fmla="*/ 185442 h 652173"/>
                    <a:gd name="connsiteX67" fmla="*/ 834781 w 1075004"/>
                    <a:gd name="connsiteY67" fmla="*/ 214743 h 652173"/>
                    <a:gd name="connsiteX68" fmla="*/ 834781 w 1075004"/>
                    <a:gd name="connsiteY68" fmla="*/ 437431 h 652173"/>
                    <a:gd name="connsiteX69" fmla="*/ 864082 w 1075004"/>
                    <a:gd name="connsiteY69" fmla="*/ 466732 h 652173"/>
                    <a:gd name="connsiteX70" fmla="*/ 864082 w 1075004"/>
                    <a:gd name="connsiteY70" fmla="*/ 466731 h 652173"/>
                    <a:gd name="connsiteX71" fmla="*/ 893383 w 1075004"/>
                    <a:gd name="connsiteY71" fmla="*/ 437430 h 652173"/>
                    <a:gd name="connsiteX72" fmla="*/ 984194 w 1075004"/>
                    <a:gd name="connsiteY72" fmla="*/ 425710 h 652173"/>
                    <a:gd name="connsiteX73" fmla="*/ 984193 w 1075004"/>
                    <a:gd name="connsiteY73" fmla="*/ 226464 h 652173"/>
                    <a:gd name="connsiteX74" fmla="*/ 954892 w 1075004"/>
                    <a:gd name="connsiteY74" fmla="*/ 197162 h 652173"/>
                    <a:gd name="connsiteX75" fmla="*/ 925591 w 1075004"/>
                    <a:gd name="connsiteY75" fmla="*/ 226464 h 652173"/>
                    <a:gd name="connsiteX76" fmla="*/ 925591 w 1075004"/>
                    <a:gd name="connsiteY76" fmla="*/ 425710 h 652173"/>
                    <a:gd name="connsiteX77" fmla="*/ 954892 w 1075004"/>
                    <a:gd name="connsiteY77" fmla="*/ 455011 h 652173"/>
                    <a:gd name="connsiteX78" fmla="*/ 954892 w 1075004"/>
                    <a:gd name="connsiteY78" fmla="*/ 455011 h 652173"/>
                    <a:gd name="connsiteX79" fmla="*/ 984194 w 1075004"/>
                    <a:gd name="connsiteY79" fmla="*/ 425710 h 652173"/>
                    <a:gd name="connsiteX80" fmla="*/ 1075004 w 1075004"/>
                    <a:gd name="connsiteY80" fmla="*/ 402268 h 652173"/>
                    <a:gd name="connsiteX81" fmla="*/ 1075004 w 1075004"/>
                    <a:gd name="connsiteY81" fmla="*/ 249904 h 652173"/>
                    <a:gd name="connsiteX82" fmla="*/ 1045703 w 1075004"/>
                    <a:gd name="connsiteY82" fmla="*/ 220603 h 652173"/>
                    <a:gd name="connsiteX83" fmla="*/ 1016402 w 1075004"/>
                    <a:gd name="connsiteY83" fmla="*/ 249904 h 652173"/>
                    <a:gd name="connsiteX84" fmla="*/ 1016402 w 1075004"/>
                    <a:gd name="connsiteY84" fmla="*/ 402269 h 652173"/>
                    <a:gd name="connsiteX85" fmla="*/ 1045703 w 1075004"/>
                    <a:gd name="connsiteY85" fmla="*/ 431570 h 652173"/>
                    <a:gd name="connsiteX86" fmla="*/ 1045703 w 1075004"/>
                    <a:gd name="connsiteY86" fmla="*/ 431570 h 652173"/>
                    <a:gd name="connsiteX87" fmla="*/ 1075004 w 1075004"/>
                    <a:gd name="connsiteY87" fmla="*/ 402268 h 652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075004" h="652173">
                      <a:moveTo>
                        <a:pt x="782320" y="253919"/>
                      </a:moveTo>
                      <a:cubicBezTo>
                        <a:pt x="781500" y="263286"/>
                        <a:pt x="773242" y="270215"/>
                        <a:pt x="763875" y="269396"/>
                      </a:cubicBezTo>
                      <a:cubicBezTo>
                        <a:pt x="649707" y="259408"/>
                        <a:pt x="535539" y="249420"/>
                        <a:pt x="421371" y="239431"/>
                      </a:cubicBezTo>
                      <a:lnTo>
                        <a:pt x="421370" y="253854"/>
                      </a:lnTo>
                      <a:lnTo>
                        <a:pt x="447078" y="253854"/>
                      </a:lnTo>
                      <a:cubicBezTo>
                        <a:pt x="456482" y="253853"/>
                        <a:pt x="464104" y="261476"/>
                        <a:pt x="464104" y="270880"/>
                      </a:cubicBezTo>
                      <a:lnTo>
                        <a:pt x="464104" y="270879"/>
                      </a:lnTo>
                      <a:cubicBezTo>
                        <a:pt x="464104" y="280282"/>
                        <a:pt x="456482" y="287905"/>
                        <a:pt x="447079" y="287905"/>
                      </a:cubicBezTo>
                      <a:cubicBezTo>
                        <a:pt x="438509" y="287905"/>
                        <a:pt x="429940" y="287905"/>
                        <a:pt x="421371" y="287905"/>
                      </a:cubicBezTo>
                      <a:lnTo>
                        <a:pt x="421371" y="311227"/>
                      </a:lnTo>
                      <a:lnTo>
                        <a:pt x="447078" y="311227"/>
                      </a:lnTo>
                      <a:cubicBezTo>
                        <a:pt x="456482" y="311227"/>
                        <a:pt x="464104" y="318850"/>
                        <a:pt x="464104" y="328253"/>
                      </a:cubicBezTo>
                      <a:lnTo>
                        <a:pt x="464104" y="328253"/>
                      </a:lnTo>
                      <a:cubicBezTo>
                        <a:pt x="464104" y="337655"/>
                        <a:pt x="456482" y="345278"/>
                        <a:pt x="447079" y="345278"/>
                      </a:cubicBezTo>
                      <a:cubicBezTo>
                        <a:pt x="438510" y="345278"/>
                        <a:pt x="429940" y="345278"/>
                        <a:pt x="421371" y="345279"/>
                      </a:cubicBezTo>
                      <a:lnTo>
                        <a:pt x="421371" y="368601"/>
                      </a:lnTo>
                      <a:lnTo>
                        <a:pt x="447078" y="368601"/>
                      </a:lnTo>
                      <a:cubicBezTo>
                        <a:pt x="456482" y="368601"/>
                        <a:pt x="464104" y="376223"/>
                        <a:pt x="464104" y="385627"/>
                      </a:cubicBezTo>
                      <a:lnTo>
                        <a:pt x="464104" y="385627"/>
                      </a:lnTo>
                      <a:cubicBezTo>
                        <a:pt x="464104" y="395030"/>
                        <a:pt x="456481" y="402652"/>
                        <a:pt x="447079" y="402652"/>
                      </a:cubicBezTo>
                      <a:cubicBezTo>
                        <a:pt x="438509" y="402652"/>
                        <a:pt x="429940" y="402652"/>
                        <a:pt x="421371" y="402652"/>
                      </a:cubicBezTo>
                      <a:lnTo>
                        <a:pt x="421370" y="417162"/>
                      </a:lnTo>
                      <a:lnTo>
                        <a:pt x="762268" y="381332"/>
                      </a:lnTo>
                      <a:cubicBezTo>
                        <a:pt x="771619" y="380350"/>
                        <a:pt x="779997" y="387134"/>
                        <a:pt x="780980" y="396486"/>
                      </a:cubicBezTo>
                      <a:cubicBezTo>
                        <a:pt x="781963" y="405837"/>
                        <a:pt x="775179" y="414214"/>
                        <a:pt x="765828" y="415197"/>
                      </a:cubicBezTo>
                      <a:cubicBezTo>
                        <a:pt x="649182" y="427457"/>
                        <a:pt x="532538" y="439718"/>
                        <a:pt x="415893" y="451977"/>
                      </a:cubicBezTo>
                      <a:cubicBezTo>
                        <a:pt x="406541" y="452960"/>
                        <a:pt x="398164" y="446176"/>
                        <a:pt x="397181" y="436824"/>
                      </a:cubicBezTo>
                      <a:cubicBezTo>
                        <a:pt x="396959" y="434720"/>
                        <a:pt x="397132" y="432665"/>
                        <a:pt x="398889" y="431060"/>
                      </a:cubicBezTo>
                      <a:lnTo>
                        <a:pt x="398669" y="430530"/>
                      </a:lnTo>
                      <a:lnTo>
                        <a:pt x="398669" y="402652"/>
                      </a:lnTo>
                      <a:lnTo>
                        <a:pt x="372962" y="402653"/>
                      </a:lnTo>
                      <a:cubicBezTo>
                        <a:pt x="363559" y="402653"/>
                        <a:pt x="355936" y="395031"/>
                        <a:pt x="355936" y="385627"/>
                      </a:cubicBezTo>
                      <a:cubicBezTo>
                        <a:pt x="355936" y="376224"/>
                        <a:pt x="363559" y="368601"/>
                        <a:pt x="372962" y="368601"/>
                      </a:cubicBezTo>
                      <a:lnTo>
                        <a:pt x="398669" y="368601"/>
                      </a:lnTo>
                      <a:lnTo>
                        <a:pt x="398670" y="345279"/>
                      </a:lnTo>
                      <a:lnTo>
                        <a:pt x="372962" y="345279"/>
                      </a:lnTo>
                      <a:cubicBezTo>
                        <a:pt x="363559" y="345278"/>
                        <a:pt x="355937" y="337656"/>
                        <a:pt x="355936" y="328253"/>
                      </a:cubicBezTo>
                      <a:cubicBezTo>
                        <a:pt x="355937" y="318850"/>
                        <a:pt x="363559" y="311227"/>
                        <a:pt x="372962" y="311228"/>
                      </a:cubicBezTo>
                      <a:lnTo>
                        <a:pt x="398669" y="311227"/>
                      </a:lnTo>
                      <a:lnTo>
                        <a:pt x="398669" y="287905"/>
                      </a:lnTo>
                      <a:lnTo>
                        <a:pt x="372962" y="287905"/>
                      </a:lnTo>
                      <a:cubicBezTo>
                        <a:pt x="363559" y="287905"/>
                        <a:pt x="355936" y="280283"/>
                        <a:pt x="355936" y="270880"/>
                      </a:cubicBezTo>
                      <a:cubicBezTo>
                        <a:pt x="355936" y="261476"/>
                        <a:pt x="363559" y="253854"/>
                        <a:pt x="372962" y="253854"/>
                      </a:cubicBezTo>
                      <a:lnTo>
                        <a:pt x="398670" y="253854"/>
                      </a:lnTo>
                      <a:lnTo>
                        <a:pt x="398670" y="226224"/>
                      </a:lnTo>
                      <a:cubicBezTo>
                        <a:pt x="398670" y="225699"/>
                        <a:pt x="398705" y="225182"/>
                        <a:pt x="399282" y="224745"/>
                      </a:cubicBezTo>
                      <a:lnTo>
                        <a:pt x="397876" y="220285"/>
                      </a:lnTo>
                      <a:cubicBezTo>
                        <a:pt x="398695" y="210917"/>
                        <a:pt x="406953" y="203988"/>
                        <a:pt x="416321" y="204807"/>
                      </a:cubicBezTo>
                      <a:lnTo>
                        <a:pt x="766843" y="235474"/>
                      </a:lnTo>
                      <a:cubicBezTo>
                        <a:pt x="776210" y="236294"/>
                        <a:pt x="783140" y="244551"/>
                        <a:pt x="782320" y="253919"/>
                      </a:cubicBezTo>
                      <a:close/>
                      <a:moveTo>
                        <a:pt x="787242" y="326087"/>
                      </a:moveTo>
                      <a:lnTo>
                        <a:pt x="785600" y="324445"/>
                      </a:lnTo>
                      <a:lnTo>
                        <a:pt x="785600" y="237207"/>
                      </a:lnTo>
                      <a:cubicBezTo>
                        <a:pt x="785600" y="202145"/>
                        <a:pt x="757177" y="173722"/>
                        <a:pt x="722116" y="173722"/>
                      </a:cubicBezTo>
                      <a:lnTo>
                        <a:pt x="634876" y="173722"/>
                      </a:lnTo>
                      <a:cubicBezTo>
                        <a:pt x="608806" y="147651"/>
                        <a:pt x="582735" y="121579"/>
                        <a:pt x="556664" y="95509"/>
                      </a:cubicBezTo>
                      <a:cubicBezTo>
                        <a:pt x="429319" y="-31836"/>
                        <a:pt x="222853" y="-31836"/>
                        <a:pt x="95508" y="95509"/>
                      </a:cubicBezTo>
                      <a:cubicBezTo>
                        <a:pt x="31836" y="159181"/>
                        <a:pt x="0" y="242634"/>
                        <a:pt x="0" y="326087"/>
                      </a:cubicBezTo>
                      <a:cubicBezTo>
                        <a:pt x="0" y="409540"/>
                        <a:pt x="31836" y="492992"/>
                        <a:pt x="95508" y="556665"/>
                      </a:cubicBezTo>
                      <a:cubicBezTo>
                        <a:pt x="222853" y="684010"/>
                        <a:pt x="429320" y="684010"/>
                        <a:pt x="556665" y="556665"/>
                      </a:cubicBezTo>
                      <a:lnTo>
                        <a:pt x="634877" y="478452"/>
                      </a:lnTo>
                      <a:lnTo>
                        <a:pt x="722116" y="478453"/>
                      </a:lnTo>
                      <a:cubicBezTo>
                        <a:pt x="757178" y="478452"/>
                        <a:pt x="785600" y="450029"/>
                        <a:pt x="785600" y="414968"/>
                      </a:cubicBezTo>
                      <a:lnTo>
                        <a:pt x="785600" y="327729"/>
                      </a:lnTo>
                      <a:close/>
                      <a:moveTo>
                        <a:pt x="893383" y="437430"/>
                      </a:moveTo>
                      <a:lnTo>
                        <a:pt x="893383" y="214743"/>
                      </a:lnTo>
                      <a:cubicBezTo>
                        <a:pt x="893383" y="198561"/>
                        <a:pt x="880265" y="185442"/>
                        <a:pt x="864082" y="185442"/>
                      </a:cubicBezTo>
                      <a:cubicBezTo>
                        <a:pt x="847900" y="185442"/>
                        <a:pt x="834781" y="198561"/>
                        <a:pt x="834781" y="214743"/>
                      </a:cubicBezTo>
                      <a:lnTo>
                        <a:pt x="834781" y="437431"/>
                      </a:lnTo>
                      <a:cubicBezTo>
                        <a:pt x="834781" y="453613"/>
                        <a:pt x="847900" y="466732"/>
                        <a:pt x="864082" y="466732"/>
                      </a:cubicBezTo>
                      <a:lnTo>
                        <a:pt x="864082" y="466731"/>
                      </a:lnTo>
                      <a:cubicBezTo>
                        <a:pt x="880265" y="466731"/>
                        <a:pt x="893383" y="453613"/>
                        <a:pt x="893383" y="437430"/>
                      </a:cubicBezTo>
                      <a:close/>
                      <a:moveTo>
                        <a:pt x="984194" y="425710"/>
                      </a:moveTo>
                      <a:lnTo>
                        <a:pt x="984193" y="226464"/>
                      </a:lnTo>
                      <a:cubicBezTo>
                        <a:pt x="984193" y="210281"/>
                        <a:pt x="971075" y="197163"/>
                        <a:pt x="954892" y="197162"/>
                      </a:cubicBezTo>
                      <a:cubicBezTo>
                        <a:pt x="938710" y="197163"/>
                        <a:pt x="925591" y="210281"/>
                        <a:pt x="925591" y="226464"/>
                      </a:cubicBezTo>
                      <a:lnTo>
                        <a:pt x="925591" y="425710"/>
                      </a:lnTo>
                      <a:cubicBezTo>
                        <a:pt x="925591" y="441893"/>
                        <a:pt x="938710" y="455011"/>
                        <a:pt x="954892" y="455011"/>
                      </a:cubicBezTo>
                      <a:lnTo>
                        <a:pt x="954892" y="455011"/>
                      </a:lnTo>
                      <a:cubicBezTo>
                        <a:pt x="971075" y="455011"/>
                        <a:pt x="984194" y="441892"/>
                        <a:pt x="984194" y="425710"/>
                      </a:cubicBezTo>
                      <a:close/>
                      <a:moveTo>
                        <a:pt x="1075004" y="402268"/>
                      </a:moveTo>
                      <a:lnTo>
                        <a:pt x="1075004" y="249904"/>
                      </a:lnTo>
                      <a:cubicBezTo>
                        <a:pt x="1075004" y="233721"/>
                        <a:pt x="1061885" y="220603"/>
                        <a:pt x="1045703" y="220603"/>
                      </a:cubicBezTo>
                      <a:cubicBezTo>
                        <a:pt x="1029520" y="220603"/>
                        <a:pt x="1016402" y="233721"/>
                        <a:pt x="1016402" y="249904"/>
                      </a:cubicBezTo>
                      <a:lnTo>
                        <a:pt x="1016402" y="402269"/>
                      </a:lnTo>
                      <a:cubicBezTo>
                        <a:pt x="1016402" y="418451"/>
                        <a:pt x="1029520" y="431570"/>
                        <a:pt x="1045703" y="431570"/>
                      </a:cubicBezTo>
                      <a:lnTo>
                        <a:pt x="1045703" y="431570"/>
                      </a:lnTo>
                      <a:cubicBezTo>
                        <a:pt x="1061885" y="431570"/>
                        <a:pt x="1075004" y="418451"/>
                        <a:pt x="1075004" y="4022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FDE81F50-8CA2-42C3-8C9C-45197F9CB2E6}"/>
                  </a:ext>
                </a:extLst>
              </p:cNvPr>
              <p:cNvGrpSpPr/>
              <p:nvPr/>
            </p:nvGrpSpPr>
            <p:grpSpPr>
              <a:xfrm>
                <a:off x="2015424" y="-1847"/>
                <a:ext cx="1437328" cy="5489412"/>
                <a:chOff x="2015424" y="-1847"/>
                <a:chExt cx="1437328" cy="5489412"/>
              </a:xfrm>
            </p:grpSpPr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637D9410-8CBF-4E20-8CB3-BD8C5F950816}"/>
                    </a:ext>
                  </a:extLst>
                </p:cNvPr>
                <p:cNvSpPr/>
                <p:nvPr/>
              </p:nvSpPr>
              <p:spPr>
                <a:xfrm>
                  <a:off x="2701620" y="-1847"/>
                  <a:ext cx="72000" cy="40233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7" name="Rounded Rectangle 51">
                  <a:extLst>
                    <a:ext uri="{FF2B5EF4-FFF2-40B4-BE49-F238E27FC236}">
                      <a16:creationId xmlns:a16="http://schemas.microsoft.com/office/drawing/2014/main" id="{03E0263E-ED16-4BE3-9B16-D438008B0DA9}"/>
                    </a:ext>
                  </a:extLst>
                </p:cNvPr>
                <p:cNvSpPr/>
                <p:nvPr/>
              </p:nvSpPr>
              <p:spPr>
                <a:xfrm rot="5400000" flipH="1">
                  <a:off x="1970982" y="4005795"/>
                  <a:ext cx="1526212" cy="1437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8608" h="2758049">
                      <a:moveTo>
                        <a:pt x="2797052" y="1199936"/>
                      </a:moveTo>
                      <a:lnTo>
                        <a:pt x="2797052" y="1541978"/>
                      </a:lnTo>
                      <a:cubicBezTo>
                        <a:pt x="2797052" y="1578306"/>
                        <a:pt x="2826502" y="1607756"/>
                        <a:pt x="2862830" y="1607756"/>
                      </a:cubicBezTo>
                      <a:lnTo>
                        <a:pt x="2862830" y="1607755"/>
                      </a:lnTo>
                      <a:cubicBezTo>
                        <a:pt x="2899158" y="1607755"/>
                        <a:pt x="2928608" y="1578305"/>
                        <a:pt x="2928608" y="1541977"/>
                      </a:cubicBezTo>
                      <a:lnTo>
                        <a:pt x="2928607" y="1199936"/>
                      </a:lnTo>
                      <a:cubicBezTo>
                        <a:pt x="2928607" y="1163608"/>
                        <a:pt x="2899158" y="1134159"/>
                        <a:pt x="2862830" y="1134158"/>
                      </a:cubicBezTo>
                      <a:cubicBezTo>
                        <a:pt x="2826502" y="1134159"/>
                        <a:pt x="2797052" y="1163608"/>
                        <a:pt x="2797052" y="1199936"/>
                      </a:cubicBezTo>
                      <a:close/>
                      <a:moveTo>
                        <a:pt x="2593193" y="1147315"/>
                      </a:moveTo>
                      <a:lnTo>
                        <a:pt x="2593193" y="1594601"/>
                      </a:lnTo>
                      <a:cubicBezTo>
                        <a:pt x="2593193" y="1630929"/>
                        <a:pt x="2622643" y="1660379"/>
                        <a:pt x="2658971" y="1660379"/>
                      </a:cubicBezTo>
                      <a:lnTo>
                        <a:pt x="2658971" y="1660378"/>
                      </a:lnTo>
                      <a:cubicBezTo>
                        <a:pt x="2695299" y="1660378"/>
                        <a:pt x="2724749" y="1630928"/>
                        <a:pt x="2724749" y="1594600"/>
                      </a:cubicBezTo>
                      <a:lnTo>
                        <a:pt x="2724748" y="1147315"/>
                      </a:lnTo>
                      <a:cubicBezTo>
                        <a:pt x="2724748" y="1110987"/>
                        <a:pt x="2695299" y="1081538"/>
                        <a:pt x="2658971" y="1081537"/>
                      </a:cubicBezTo>
                      <a:cubicBezTo>
                        <a:pt x="2622643" y="1081538"/>
                        <a:pt x="2593193" y="1110987"/>
                        <a:pt x="2593193" y="1147315"/>
                      </a:cubicBezTo>
                      <a:close/>
                      <a:moveTo>
                        <a:pt x="2389334" y="1121004"/>
                      </a:moveTo>
                      <a:lnTo>
                        <a:pt x="2389334" y="1620912"/>
                      </a:lnTo>
                      <a:cubicBezTo>
                        <a:pt x="2389334" y="1657240"/>
                        <a:pt x="2418784" y="1686690"/>
                        <a:pt x="2455112" y="1686690"/>
                      </a:cubicBezTo>
                      <a:lnTo>
                        <a:pt x="2455112" y="1686689"/>
                      </a:lnTo>
                      <a:cubicBezTo>
                        <a:pt x="2491440" y="1686689"/>
                        <a:pt x="2520890" y="1657239"/>
                        <a:pt x="2520890" y="1620911"/>
                      </a:cubicBezTo>
                      <a:lnTo>
                        <a:pt x="2520889" y="1121004"/>
                      </a:lnTo>
                      <a:cubicBezTo>
                        <a:pt x="2520889" y="1084676"/>
                        <a:pt x="2491440" y="1055227"/>
                        <a:pt x="2455112" y="1055226"/>
                      </a:cubicBezTo>
                      <a:cubicBezTo>
                        <a:pt x="2418784" y="1055227"/>
                        <a:pt x="2389334" y="1084676"/>
                        <a:pt x="2389334" y="1121004"/>
                      </a:cubicBezTo>
                      <a:close/>
                      <a:moveTo>
                        <a:pt x="1314382" y="1247024"/>
                      </a:moveTo>
                      <a:cubicBezTo>
                        <a:pt x="1314381" y="1225915"/>
                        <a:pt x="1331494" y="1208803"/>
                        <a:pt x="1352603" y="1208803"/>
                      </a:cubicBezTo>
                      <a:lnTo>
                        <a:pt x="1410313" y="1208803"/>
                      </a:lnTo>
                      <a:lnTo>
                        <a:pt x="1410313" y="1146778"/>
                      </a:lnTo>
                      <a:cubicBezTo>
                        <a:pt x="1410313" y="1145599"/>
                        <a:pt x="1410393" y="1144438"/>
                        <a:pt x="1411688" y="1143457"/>
                      </a:cubicBezTo>
                      <a:lnTo>
                        <a:pt x="1408531" y="1133444"/>
                      </a:lnTo>
                      <a:cubicBezTo>
                        <a:pt x="1410371" y="1112415"/>
                        <a:pt x="1428909" y="1096860"/>
                        <a:pt x="1449938" y="1098699"/>
                      </a:cubicBezTo>
                      <a:lnTo>
                        <a:pt x="2236821" y="1167543"/>
                      </a:lnTo>
                      <a:cubicBezTo>
                        <a:pt x="2257849" y="1169383"/>
                        <a:pt x="2273405" y="1187920"/>
                        <a:pt x="2271565" y="1208950"/>
                      </a:cubicBezTo>
                      <a:cubicBezTo>
                        <a:pt x="2269725" y="1229978"/>
                        <a:pt x="2251187" y="1245533"/>
                        <a:pt x="2230159" y="1243693"/>
                      </a:cubicBezTo>
                      <a:cubicBezTo>
                        <a:pt x="1973864" y="1221271"/>
                        <a:pt x="1717570" y="1198849"/>
                        <a:pt x="1461275" y="1176426"/>
                      </a:cubicBezTo>
                      <a:lnTo>
                        <a:pt x="1461274" y="1208803"/>
                      </a:lnTo>
                      <a:lnTo>
                        <a:pt x="1518985" y="1208803"/>
                      </a:lnTo>
                      <a:cubicBezTo>
                        <a:pt x="1540095" y="1208802"/>
                        <a:pt x="1557205" y="1225915"/>
                        <a:pt x="1557206" y="1247025"/>
                      </a:cubicBezTo>
                      <a:lnTo>
                        <a:pt x="1557207" y="1247023"/>
                      </a:lnTo>
                      <a:cubicBezTo>
                        <a:pt x="1557207" y="1268132"/>
                        <a:pt x="1540095" y="1285244"/>
                        <a:pt x="1518986" y="1285244"/>
                      </a:cubicBezTo>
                      <a:cubicBezTo>
                        <a:pt x="1499749" y="1285244"/>
                        <a:pt x="1480511" y="1285243"/>
                        <a:pt x="1461275" y="1285244"/>
                      </a:cubicBezTo>
                      <a:lnTo>
                        <a:pt x="1461275" y="1337600"/>
                      </a:lnTo>
                      <a:lnTo>
                        <a:pt x="1518985" y="1337600"/>
                      </a:lnTo>
                      <a:cubicBezTo>
                        <a:pt x="1540095" y="1337600"/>
                        <a:pt x="1557206" y="1354713"/>
                        <a:pt x="1557206" y="1375821"/>
                      </a:cubicBezTo>
                      <a:lnTo>
                        <a:pt x="1557207" y="1375820"/>
                      </a:lnTo>
                      <a:cubicBezTo>
                        <a:pt x="1557206" y="1396928"/>
                        <a:pt x="1540095" y="1414041"/>
                        <a:pt x="1518986" y="1414041"/>
                      </a:cubicBezTo>
                      <a:cubicBezTo>
                        <a:pt x="1499750" y="1414041"/>
                        <a:pt x="1480511" y="1414041"/>
                        <a:pt x="1461275" y="1414042"/>
                      </a:cubicBezTo>
                      <a:lnTo>
                        <a:pt x="1461275" y="1466398"/>
                      </a:lnTo>
                      <a:lnTo>
                        <a:pt x="1518985" y="1466398"/>
                      </a:lnTo>
                      <a:cubicBezTo>
                        <a:pt x="1540095" y="1466398"/>
                        <a:pt x="1557206" y="1483509"/>
                        <a:pt x="1557206" y="1504618"/>
                      </a:cubicBezTo>
                      <a:lnTo>
                        <a:pt x="1557207" y="1504619"/>
                      </a:lnTo>
                      <a:cubicBezTo>
                        <a:pt x="1557207" y="1525727"/>
                        <a:pt x="1540094" y="1542838"/>
                        <a:pt x="1518986" y="1542839"/>
                      </a:cubicBezTo>
                      <a:cubicBezTo>
                        <a:pt x="1499749" y="1542839"/>
                        <a:pt x="1480511" y="1542838"/>
                        <a:pt x="1461275" y="1542839"/>
                      </a:cubicBezTo>
                      <a:lnTo>
                        <a:pt x="1461274" y="1575412"/>
                      </a:lnTo>
                      <a:lnTo>
                        <a:pt x="2226550" y="1494978"/>
                      </a:lnTo>
                      <a:cubicBezTo>
                        <a:pt x="2247542" y="1492772"/>
                        <a:pt x="2266350" y="1508001"/>
                        <a:pt x="2268556" y="1528995"/>
                      </a:cubicBezTo>
                      <a:cubicBezTo>
                        <a:pt x="2270763" y="1549988"/>
                        <a:pt x="2255534" y="1568794"/>
                        <a:pt x="2234542" y="1571000"/>
                      </a:cubicBezTo>
                      <a:cubicBezTo>
                        <a:pt x="1972686" y="1598522"/>
                        <a:pt x="1710833" y="1626046"/>
                        <a:pt x="1448978" y="1653567"/>
                      </a:cubicBezTo>
                      <a:cubicBezTo>
                        <a:pt x="1427984" y="1655774"/>
                        <a:pt x="1409178" y="1640544"/>
                        <a:pt x="1406971" y="1619551"/>
                      </a:cubicBezTo>
                      <a:cubicBezTo>
                        <a:pt x="1406474" y="1614827"/>
                        <a:pt x="1406862" y="1610214"/>
                        <a:pt x="1410805" y="1606610"/>
                      </a:cubicBezTo>
                      <a:lnTo>
                        <a:pt x="1410312" y="1605422"/>
                      </a:lnTo>
                      <a:lnTo>
                        <a:pt x="1410312" y="1542839"/>
                      </a:lnTo>
                      <a:lnTo>
                        <a:pt x="1352603" y="1542841"/>
                      </a:lnTo>
                      <a:cubicBezTo>
                        <a:pt x="1331494" y="1542841"/>
                        <a:pt x="1314382" y="1525729"/>
                        <a:pt x="1314382" y="1504619"/>
                      </a:cubicBezTo>
                      <a:cubicBezTo>
                        <a:pt x="1314382" y="1483510"/>
                        <a:pt x="1331493" y="1466397"/>
                        <a:pt x="1352603" y="1466398"/>
                      </a:cubicBezTo>
                      <a:lnTo>
                        <a:pt x="1410312" y="1466398"/>
                      </a:lnTo>
                      <a:lnTo>
                        <a:pt x="1410313" y="1414042"/>
                      </a:lnTo>
                      <a:lnTo>
                        <a:pt x="1352603" y="1414042"/>
                      </a:lnTo>
                      <a:cubicBezTo>
                        <a:pt x="1331494" y="1414041"/>
                        <a:pt x="1314383" y="1396930"/>
                        <a:pt x="1314382" y="1375820"/>
                      </a:cubicBezTo>
                      <a:cubicBezTo>
                        <a:pt x="1314383" y="1354713"/>
                        <a:pt x="1331494" y="1337600"/>
                        <a:pt x="1352603" y="1337601"/>
                      </a:cubicBezTo>
                      <a:lnTo>
                        <a:pt x="1410312" y="1337600"/>
                      </a:lnTo>
                      <a:lnTo>
                        <a:pt x="1410312" y="1285244"/>
                      </a:lnTo>
                      <a:lnTo>
                        <a:pt x="1352603" y="1285244"/>
                      </a:lnTo>
                      <a:cubicBezTo>
                        <a:pt x="1331494" y="1285244"/>
                        <a:pt x="1314381" y="1268133"/>
                        <a:pt x="1314382" y="1247024"/>
                      </a:cubicBezTo>
                      <a:close/>
                      <a:moveTo>
                        <a:pt x="1171967" y="72000"/>
                      </a:moveTo>
                      <a:lnTo>
                        <a:pt x="1171967" y="288000"/>
                      </a:lnTo>
                      <a:cubicBezTo>
                        <a:pt x="1171967" y="327765"/>
                        <a:pt x="1204202" y="360000"/>
                        <a:pt x="1243967" y="360000"/>
                      </a:cubicBezTo>
                      <a:cubicBezTo>
                        <a:pt x="1283732" y="360000"/>
                        <a:pt x="1315967" y="327765"/>
                        <a:pt x="1315967" y="288000"/>
                      </a:cubicBezTo>
                      <a:lnTo>
                        <a:pt x="1315967" y="72000"/>
                      </a:lnTo>
                      <a:cubicBezTo>
                        <a:pt x="1315967" y="32235"/>
                        <a:pt x="1283732" y="0"/>
                        <a:pt x="1243967" y="0"/>
                      </a:cubicBezTo>
                      <a:cubicBezTo>
                        <a:pt x="1204202" y="0"/>
                        <a:pt x="1171967" y="32235"/>
                        <a:pt x="1171967" y="72000"/>
                      </a:cubicBezTo>
                      <a:close/>
                      <a:moveTo>
                        <a:pt x="1171966" y="2470049"/>
                      </a:moveTo>
                      <a:lnTo>
                        <a:pt x="1171966" y="2686049"/>
                      </a:lnTo>
                      <a:cubicBezTo>
                        <a:pt x="1171966" y="2725814"/>
                        <a:pt x="1204201" y="2758049"/>
                        <a:pt x="1243966" y="2758049"/>
                      </a:cubicBezTo>
                      <a:cubicBezTo>
                        <a:pt x="1283731" y="2758049"/>
                        <a:pt x="1315966" y="2725814"/>
                        <a:pt x="1315966" y="2686049"/>
                      </a:cubicBezTo>
                      <a:lnTo>
                        <a:pt x="1315966" y="2470049"/>
                      </a:lnTo>
                      <a:cubicBezTo>
                        <a:pt x="1315966" y="2430284"/>
                        <a:pt x="1283731" y="2398049"/>
                        <a:pt x="1243966" y="2398049"/>
                      </a:cubicBezTo>
                      <a:cubicBezTo>
                        <a:pt x="1204201" y="2398049"/>
                        <a:pt x="1171966" y="2430284"/>
                        <a:pt x="1171966" y="2470049"/>
                      </a:cubicBezTo>
                      <a:close/>
                      <a:moveTo>
                        <a:pt x="515345" y="1370958"/>
                      </a:moveTo>
                      <a:cubicBezTo>
                        <a:pt x="515344" y="1558300"/>
                        <a:pt x="586814" y="1745642"/>
                        <a:pt x="729750" y="1888579"/>
                      </a:cubicBezTo>
                      <a:cubicBezTo>
                        <a:pt x="1015625" y="2174454"/>
                        <a:pt x="1479119" y="2174454"/>
                        <a:pt x="1764994" y="1888580"/>
                      </a:cubicBezTo>
                      <a:lnTo>
                        <a:pt x="1940572" y="1713001"/>
                      </a:lnTo>
                      <a:lnTo>
                        <a:pt x="2136413" y="1713002"/>
                      </a:lnTo>
                      <a:cubicBezTo>
                        <a:pt x="2215124" y="1713001"/>
                        <a:pt x="2278929" y="1649195"/>
                        <a:pt x="2278929" y="1570486"/>
                      </a:cubicBezTo>
                      <a:lnTo>
                        <a:pt x="2278929" y="1374645"/>
                      </a:lnTo>
                      <a:lnTo>
                        <a:pt x="2282614" y="1370959"/>
                      </a:lnTo>
                      <a:lnTo>
                        <a:pt x="2278929" y="1367272"/>
                      </a:lnTo>
                      <a:lnTo>
                        <a:pt x="2278929" y="1171432"/>
                      </a:lnTo>
                      <a:cubicBezTo>
                        <a:pt x="2278929" y="1092722"/>
                        <a:pt x="2215123" y="1028916"/>
                        <a:pt x="2136413" y="1028916"/>
                      </a:cubicBezTo>
                      <a:lnTo>
                        <a:pt x="1940571" y="1028916"/>
                      </a:lnTo>
                      <a:cubicBezTo>
                        <a:pt x="1882045" y="970390"/>
                        <a:pt x="1823519" y="911862"/>
                        <a:pt x="1764993" y="853336"/>
                      </a:cubicBezTo>
                      <a:cubicBezTo>
                        <a:pt x="1479118" y="567461"/>
                        <a:pt x="1015625" y="567462"/>
                        <a:pt x="729750" y="853336"/>
                      </a:cubicBezTo>
                      <a:cubicBezTo>
                        <a:pt x="586813" y="996273"/>
                        <a:pt x="515344" y="1183616"/>
                        <a:pt x="515345" y="1370958"/>
                      </a:cubicBezTo>
                      <a:close/>
                      <a:moveTo>
                        <a:pt x="388776" y="2386770"/>
                      </a:moveTo>
                      <a:cubicBezTo>
                        <a:pt x="388776" y="2405196"/>
                        <a:pt x="395805" y="2423622"/>
                        <a:pt x="409865" y="2437681"/>
                      </a:cubicBezTo>
                      <a:cubicBezTo>
                        <a:pt x="437983" y="2465800"/>
                        <a:pt x="483570" y="2465800"/>
                        <a:pt x="511688" y="2437681"/>
                      </a:cubicBezTo>
                      <a:lnTo>
                        <a:pt x="664423" y="2284946"/>
                      </a:lnTo>
                      <a:cubicBezTo>
                        <a:pt x="692541" y="2256828"/>
                        <a:pt x="692541" y="2211241"/>
                        <a:pt x="664423" y="2183123"/>
                      </a:cubicBezTo>
                      <a:cubicBezTo>
                        <a:pt x="636305" y="2155005"/>
                        <a:pt x="590718" y="2155005"/>
                        <a:pt x="562599" y="2183123"/>
                      </a:cubicBezTo>
                      <a:lnTo>
                        <a:pt x="409865" y="2335858"/>
                      </a:lnTo>
                      <a:cubicBezTo>
                        <a:pt x="395805" y="2349917"/>
                        <a:pt x="388776" y="2368343"/>
                        <a:pt x="388776" y="2386770"/>
                      </a:cubicBezTo>
                      <a:close/>
                      <a:moveTo>
                        <a:pt x="388776" y="365689"/>
                      </a:moveTo>
                      <a:cubicBezTo>
                        <a:pt x="388776" y="384115"/>
                        <a:pt x="395805" y="402541"/>
                        <a:pt x="409865" y="416600"/>
                      </a:cubicBezTo>
                      <a:lnTo>
                        <a:pt x="562599" y="569335"/>
                      </a:lnTo>
                      <a:cubicBezTo>
                        <a:pt x="590718" y="597454"/>
                        <a:pt x="636305" y="597454"/>
                        <a:pt x="664423" y="569335"/>
                      </a:cubicBezTo>
                      <a:cubicBezTo>
                        <a:pt x="692541" y="541217"/>
                        <a:pt x="692541" y="495630"/>
                        <a:pt x="664423" y="467512"/>
                      </a:cubicBezTo>
                      <a:lnTo>
                        <a:pt x="511688" y="314777"/>
                      </a:lnTo>
                      <a:cubicBezTo>
                        <a:pt x="483570" y="286659"/>
                        <a:pt x="437983" y="286659"/>
                        <a:pt x="409865" y="314777"/>
                      </a:cubicBezTo>
                      <a:cubicBezTo>
                        <a:pt x="395805" y="328836"/>
                        <a:pt x="388776" y="347262"/>
                        <a:pt x="388776" y="365689"/>
                      </a:cubicBezTo>
                      <a:close/>
                      <a:moveTo>
                        <a:pt x="0" y="1379024"/>
                      </a:moveTo>
                      <a:cubicBezTo>
                        <a:pt x="0" y="1418789"/>
                        <a:pt x="32235" y="1451024"/>
                        <a:pt x="72000" y="1451024"/>
                      </a:cubicBezTo>
                      <a:lnTo>
                        <a:pt x="288000" y="1451024"/>
                      </a:lnTo>
                      <a:cubicBezTo>
                        <a:pt x="327765" y="1451024"/>
                        <a:pt x="360000" y="1418789"/>
                        <a:pt x="360000" y="1379024"/>
                      </a:cubicBezTo>
                      <a:cubicBezTo>
                        <a:pt x="360000" y="1339259"/>
                        <a:pt x="327765" y="1307024"/>
                        <a:pt x="288000" y="1307024"/>
                      </a:cubicBezTo>
                      <a:lnTo>
                        <a:pt x="72000" y="1307024"/>
                      </a:lnTo>
                      <a:cubicBezTo>
                        <a:pt x="32235" y="1307024"/>
                        <a:pt x="0" y="1339259"/>
                        <a:pt x="0" y="13790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B6B26035-943D-4894-86D3-B81BF8ED2222}"/>
                  </a:ext>
                </a:extLst>
              </p:cNvPr>
              <p:cNvGrpSpPr/>
              <p:nvPr/>
            </p:nvGrpSpPr>
            <p:grpSpPr>
              <a:xfrm>
                <a:off x="1591607" y="-20084"/>
                <a:ext cx="762976" cy="2449850"/>
                <a:chOff x="1591607" y="-20084"/>
                <a:chExt cx="762976" cy="2449850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9E2CD0CF-7D58-445B-9F68-F97521DA3117}"/>
                    </a:ext>
                  </a:extLst>
                </p:cNvPr>
                <p:cNvSpPr/>
                <p:nvPr/>
              </p:nvSpPr>
              <p:spPr>
                <a:xfrm>
                  <a:off x="1936171" y="-20084"/>
                  <a:ext cx="72000" cy="11880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1A5A5125-212E-4B18-8B1A-F1DB242407A3}"/>
                    </a:ext>
                  </a:extLst>
                </p:cNvPr>
                <p:cNvSpPr/>
                <p:nvPr/>
              </p:nvSpPr>
              <p:spPr>
                <a:xfrm rot="5400000" flipH="1">
                  <a:off x="1344272" y="1419455"/>
                  <a:ext cx="1257646" cy="762976"/>
                </a:xfrm>
                <a:custGeom>
                  <a:avLst/>
                  <a:gdLst>
                    <a:gd name="connsiteX0" fmla="*/ 782320 w 1075004"/>
                    <a:gd name="connsiteY0" fmla="*/ 253919 h 652173"/>
                    <a:gd name="connsiteX1" fmla="*/ 763875 w 1075004"/>
                    <a:gd name="connsiteY1" fmla="*/ 269396 h 652173"/>
                    <a:gd name="connsiteX2" fmla="*/ 421371 w 1075004"/>
                    <a:gd name="connsiteY2" fmla="*/ 239431 h 652173"/>
                    <a:gd name="connsiteX3" fmla="*/ 421370 w 1075004"/>
                    <a:gd name="connsiteY3" fmla="*/ 253854 h 652173"/>
                    <a:gd name="connsiteX4" fmla="*/ 447078 w 1075004"/>
                    <a:gd name="connsiteY4" fmla="*/ 253854 h 652173"/>
                    <a:gd name="connsiteX5" fmla="*/ 464104 w 1075004"/>
                    <a:gd name="connsiteY5" fmla="*/ 270880 h 652173"/>
                    <a:gd name="connsiteX6" fmla="*/ 464104 w 1075004"/>
                    <a:gd name="connsiteY6" fmla="*/ 270879 h 652173"/>
                    <a:gd name="connsiteX7" fmla="*/ 447078 w 1075004"/>
                    <a:gd name="connsiteY7" fmla="*/ 287905 h 652173"/>
                    <a:gd name="connsiteX8" fmla="*/ 421371 w 1075004"/>
                    <a:gd name="connsiteY8" fmla="*/ 287905 h 652173"/>
                    <a:gd name="connsiteX9" fmla="*/ 421371 w 1075004"/>
                    <a:gd name="connsiteY9" fmla="*/ 311227 h 652173"/>
                    <a:gd name="connsiteX10" fmla="*/ 447078 w 1075004"/>
                    <a:gd name="connsiteY10" fmla="*/ 311227 h 652173"/>
                    <a:gd name="connsiteX11" fmla="*/ 464104 w 1075004"/>
                    <a:gd name="connsiteY11" fmla="*/ 328253 h 652173"/>
                    <a:gd name="connsiteX12" fmla="*/ 464104 w 1075004"/>
                    <a:gd name="connsiteY12" fmla="*/ 328253 h 652173"/>
                    <a:gd name="connsiteX13" fmla="*/ 447078 w 1075004"/>
                    <a:gd name="connsiteY13" fmla="*/ 345278 h 652173"/>
                    <a:gd name="connsiteX14" fmla="*/ 421371 w 1075004"/>
                    <a:gd name="connsiteY14" fmla="*/ 345279 h 652173"/>
                    <a:gd name="connsiteX15" fmla="*/ 421371 w 1075004"/>
                    <a:gd name="connsiteY15" fmla="*/ 368601 h 652173"/>
                    <a:gd name="connsiteX16" fmla="*/ 447078 w 1075004"/>
                    <a:gd name="connsiteY16" fmla="*/ 368601 h 652173"/>
                    <a:gd name="connsiteX17" fmla="*/ 464104 w 1075004"/>
                    <a:gd name="connsiteY17" fmla="*/ 385627 h 652173"/>
                    <a:gd name="connsiteX18" fmla="*/ 464104 w 1075004"/>
                    <a:gd name="connsiteY18" fmla="*/ 385627 h 652173"/>
                    <a:gd name="connsiteX19" fmla="*/ 447079 w 1075004"/>
                    <a:gd name="connsiteY19" fmla="*/ 402652 h 652173"/>
                    <a:gd name="connsiteX20" fmla="*/ 421371 w 1075004"/>
                    <a:gd name="connsiteY20" fmla="*/ 402652 h 652173"/>
                    <a:gd name="connsiteX21" fmla="*/ 421370 w 1075004"/>
                    <a:gd name="connsiteY21" fmla="*/ 417162 h 652173"/>
                    <a:gd name="connsiteX22" fmla="*/ 762267 w 1075004"/>
                    <a:gd name="connsiteY22" fmla="*/ 381332 h 652173"/>
                    <a:gd name="connsiteX23" fmla="*/ 780979 w 1075004"/>
                    <a:gd name="connsiteY23" fmla="*/ 396485 h 652173"/>
                    <a:gd name="connsiteX24" fmla="*/ 765828 w 1075004"/>
                    <a:gd name="connsiteY24" fmla="*/ 415197 h 652173"/>
                    <a:gd name="connsiteX25" fmla="*/ 415893 w 1075004"/>
                    <a:gd name="connsiteY25" fmla="*/ 451977 h 652173"/>
                    <a:gd name="connsiteX26" fmla="*/ 397181 w 1075004"/>
                    <a:gd name="connsiteY26" fmla="*/ 436824 h 652173"/>
                    <a:gd name="connsiteX27" fmla="*/ 398889 w 1075004"/>
                    <a:gd name="connsiteY27" fmla="*/ 431060 h 652173"/>
                    <a:gd name="connsiteX28" fmla="*/ 398669 w 1075004"/>
                    <a:gd name="connsiteY28" fmla="*/ 430530 h 652173"/>
                    <a:gd name="connsiteX29" fmla="*/ 398669 w 1075004"/>
                    <a:gd name="connsiteY29" fmla="*/ 402652 h 652173"/>
                    <a:gd name="connsiteX30" fmla="*/ 372962 w 1075004"/>
                    <a:gd name="connsiteY30" fmla="*/ 402653 h 652173"/>
                    <a:gd name="connsiteX31" fmla="*/ 355936 w 1075004"/>
                    <a:gd name="connsiteY31" fmla="*/ 385627 h 652173"/>
                    <a:gd name="connsiteX32" fmla="*/ 372962 w 1075004"/>
                    <a:gd name="connsiteY32" fmla="*/ 368601 h 652173"/>
                    <a:gd name="connsiteX33" fmla="*/ 398669 w 1075004"/>
                    <a:gd name="connsiteY33" fmla="*/ 368601 h 652173"/>
                    <a:gd name="connsiteX34" fmla="*/ 398669 w 1075004"/>
                    <a:gd name="connsiteY34" fmla="*/ 345279 h 652173"/>
                    <a:gd name="connsiteX35" fmla="*/ 372962 w 1075004"/>
                    <a:gd name="connsiteY35" fmla="*/ 345279 h 652173"/>
                    <a:gd name="connsiteX36" fmla="*/ 355936 w 1075004"/>
                    <a:gd name="connsiteY36" fmla="*/ 328253 h 652173"/>
                    <a:gd name="connsiteX37" fmla="*/ 372962 w 1075004"/>
                    <a:gd name="connsiteY37" fmla="*/ 311228 h 652173"/>
                    <a:gd name="connsiteX38" fmla="*/ 398669 w 1075004"/>
                    <a:gd name="connsiteY38" fmla="*/ 311227 h 652173"/>
                    <a:gd name="connsiteX39" fmla="*/ 398669 w 1075004"/>
                    <a:gd name="connsiteY39" fmla="*/ 287905 h 652173"/>
                    <a:gd name="connsiteX40" fmla="*/ 372962 w 1075004"/>
                    <a:gd name="connsiteY40" fmla="*/ 287905 h 652173"/>
                    <a:gd name="connsiteX41" fmla="*/ 355936 w 1075004"/>
                    <a:gd name="connsiteY41" fmla="*/ 270880 h 652173"/>
                    <a:gd name="connsiteX42" fmla="*/ 372962 w 1075004"/>
                    <a:gd name="connsiteY42" fmla="*/ 253854 h 652173"/>
                    <a:gd name="connsiteX43" fmla="*/ 398669 w 1075004"/>
                    <a:gd name="connsiteY43" fmla="*/ 253854 h 652173"/>
                    <a:gd name="connsiteX44" fmla="*/ 398669 w 1075004"/>
                    <a:gd name="connsiteY44" fmla="*/ 226224 h 652173"/>
                    <a:gd name="connsiteX45" fmla="*/ 399282 w 1075004"/>
                    <a:gd name="connsiteY45" fmla="*/ 224745 h 652173"/>
                    <a:gd name="connsiteX46" fmla="*/ 397875 w 1075004"/>
                    <a:gd name="connsiteY46" fmla="*/ 220285 h 652173"/>
                    <a:gd name="connsiteX47" fmla="*/ 416320 w 1075004"/>
                    <a:gd name="connsiteY47" fmla="*/ 204807 h 652173"/>
                    <a:gd name="connsiteX48" fmla="*/ 766843 w 1075004"/>
                    <a:gd name="connsiteY48" fmla="*/ 235474 h 652173"/>
                    <a:gd name="connsiteX49" fmla="*/ 782320 w 1075004"/>
                    <a:gd name="connsiteY49" fmla="*/ 253919 h 652173"/>
                    <a:gd name="connsiteX50" fmla="*/ 787242 w 1075004"/>
                    <a:gd name="connsiteY50" fmla="*/ 326087 h 652173"/>
                    <a:gd name="connsiteX51" fmla="*/ 785600 w 1075004"/>
                    <a:gd name="connsiteY51" fmla="*/ 324445 h 652173"/>
                    <a:gd name="connsiteX52" fmla="*/ 785600 w 1075004"/>
                    <a:gd name="connsiteY52" fmla="*/ 237207 h 652173"/>
                    <a:gd name="connsiteX53" fmla="*/ 722115 w 1075004"/>
                    <a:gd name="connsiteY53" fmla="*/ 173722 h 652173"/>
                    <a:gd name="connsiteX54" fmla="*/ 634876 w 1075004"/>
                    <a:gd name="connsiteY54" fmla="*/ 173722 h 652173"/>
                    <a:gd name="connsiteX55" fmla="*/ 556664 w 1075004"/>
                    <a:gd name="connsiteY55" fmla="*/ 95509 h 652173"/>
                    <a:gd name="connsiteX56" fmla="*/ 95508 w 1075004"/>
                    <a:gd name="connsiteY56" fmla="*/ 95509 h 652173"/>
                    <a:gd name="connsiteX57" fmla="*/ 0 w 1075004"/>
                    <a:gd name="connsiteY57" fmla="*/ 326087 h 652173"/>
                    <a:gd name="connsiteX58" fmla="*/ 95508 w 1075004"/>
                    <a:gd name="connsiteY58" fmla="*/ 556665 h 652173"/>
                    <a:gd name="connsiteX59" fmla="*/ 556664 w 1075004"/>
                    <a:gd name="connsiteY59" fmla="*/ 556665 h 652173"/>
                    <a:gd name="connsiteX60" fmla="*/ 634877 w 1075004"/>
                    <a:gd name="connsiteY60" fmla="*/ 478452 h 652173"/>
                    <a:gd name="connsiteX61" fmla="*/ 722116 w 1075004"/>
                    <a:gd name="connsiteY61" fmla="*/ 478453 h 652173"/>
                    <a:gd name="connsiteX62" fmla="*/ 785600 w 1075004"/>
                    <a:gd name="connsiteY62" fmla="*/ 414968 h 652173"/>
                    <a:gd name="connsiteX63" fmla="*/ 785600 w 1075004"/>
                    <a:gd name="connsiteY63" fmla="*/ 327729 h 652173"/>
                    <a:gd name="connsiteX64" fmla="*/ 893383 w 1075004"/>
                    <a:gd name="connsiteY64" fmla="*/ 437430 h 652173"/>
                    <a:gd name="connsiteX65" fmla="*/ 893383 w 1075004"/>
                    <a:gd name="connsiteY65" fmla="*/ 214743 h 652173"/>
                    <a:gd name="connsiteX66" fmla="*/ 864082 w 1075004"/>
                    <a:gd name="connsiteY66" fmla="*/ 185442 h 652173"/>
                    <a:gd name="connsiteX67" fmla="*/ 834781 w 1075004"/>
                    <a:gd name="connsiteY67" fmla="*/ 214743 h 652173"/>
                    <a:gd name="connsiteX68" fmla="*/ 834781 w 1075004"/>
                    <a:gd name="connsiteY68" fmla="*/ 437431 h 652173"/>
                    <a:gd name="connsiteX69" fmla="*/ 864082 w 1075004"/>
                    <a:gd name="connsiteY69" fmla="*/ 466732 h 652173"/>
                    <a:gd name="connsiteX70" fmla="*/ 864082 w 1075004"/>
                    <a:gd name="connsiteY70" fmla="*/ 466731 h 652173"/>
                    <a:gd name="connsiteX71" fmla="*/ 893383 w 1075004"/>
                    <a:gd name="connsiteY71" fmla="*/ 437430 h 652173"/>
                    <a:gd name="connsiteX72" fmla="*/ 984194 w 1075004"/>
                    <a:gd name="connsiteY72" fmla="*/ 425710 h 652173"/>
                    <a:gd name="connsiteX73" fmla="*/ 984193 w 1075004"/>
                    <a:gd name="connsiteY73" fmla="*/ 226463 h 652173"/>
                    <a:gd name="connsiteX74" fmla="*/ 954892 w 1075004"/>
                    <a:gd name="connsiteY74" fmla="*/ 197162 h 652173"/>
                    <a:gd name="connsiteX75" fmla="*/ 925591 w 1075004"/>
                    <a:gd name="connsiteY75" fmla="*/ 226463 h 652173"/>
                    <a:gd name="connsiteX76" fmla="*/ 925591 w 1075004"/>
                    <a:gd name="connsiteY76" fmla="*/ 425710 h 652173"/>
                    <a:gd name="connsiteX77" fmla="*/ 954892 w 1075004"/>
                    <a:gd name="connsiteY77" fmla="*/ 455011 h 652173"/>
                    <a:gd name="connsiteX78" fmla="*/ 954892 w 1075004"/>
                    <a:gd name="connsiteY78" fmla="*/ 455011 h 652173"/>
                    <a:gd name="connsiteX79" fmla="*/ 984194 w 1075004"/>
                    <a:gd name="connsiteY79" fmla="*/ 425710 h 652173"/>
                    <a:gd name="connsiteX80" fmla="*/ 1075004 w 1075004"/>
                    <a:gd name="connsiteY80" fmla="*/ 402268 h 652173"/>
                    <a:gd name="connsiteX81" fmla="*/ 1075003 w 1075004"/>
                    <a:gd name="connsiteY81" fmla="*/ 249904 h 652173"/>
                    <a:gd name="connsiteX82" fmla="*/ 1045703 w 1075004"/>
                    <a:gd name="connsiteY82" fmla="*/ 220603 h 652173"/>
                    <a:gd name="connsiteX83" fmla="*/ 1016401 w 1075004"/>
                    <a:gd name="connsiteY83" fmla="*/ 249904 h 652173"/>
                    <a:gd name="connsiteX84" fmla="*/ 1016402 w 1075004"/>
                    <a:gd name="connsiteY84" fmla="*/ 402269 h 652173"/>
                    <a:gd name="connsiteX85" fmla="*/ 1045703 w 1075004"/>
                    <a:gd name="connsiteY85" fmla="*/ 431570 h 652173"/>
                    <a:gd name="connsiteX86" fmla="*/ 1045703 w 1075004"/>
                    <a:gd name="connsiteY86" fmla="*/ 431570 h 652173"/>
                    <a:gd name="connsiteX87" fmla="*/ 1075004 w 1075004"/>
                    <a:gd name="connsiteY87" fmla="*/ 402268 h 652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075004" h="652173">
                      <a:moveTo>
                        <a:pt x="782320" y="253919"/>
                      </a:moveTo>
                      <a:cubicBezTo>
                        <a:pt x="781500" y="263286"/>
                        <a:pt x="773242" y="270215"/>
                        <a:pt x="763875" y="269396"/>
                      </a:cubicBezTo>
                      <a:cubicBezTo>
                        <a:pt x="649707" y="259408"/>
                        <a:pt x="535539" y="249420"/>
                        <a:pt x="421371" y="239431"/>
                      </a:cubicBezTo>
                      <a:lnTo>
                        <a:pt x="421370" y="253854"/>
                      </a:lnTo>
                      <a:lnTo>
                        <a:pt x="447078" y="253854"/>
                      </a:lnTo>
                      <a:cubicBezTo>
                        <a:pt x="456482" y="253853"/>
                        <a:pt x="464103" y="261476"/>
                        <a:pt x="464104" y="270880"/>
                      </a:cubicBezTo>
                      <a:lnTo>
                        <a:pt x="464104" y="270879"/>
                      </a:lnTo>
                      <a:cubicBezTo>
                        <a:pt x="464104" y="280282"/>
                        <a:pt x="456482" y="287905"/>
                        <a:pt x="447078" y="287905"/>
                      </a:cubicBezTo>
                      <a:cubicBezTo>
                        <a:pt x="438509" y="287905"/>
                        <a:pt x="429939" y="287904"/>
                        <a:pt x="421371" y="287905"/>
                      </a:cubicBezTo>
                      <a:lnTo>
                        <a:pt x="421371" y="311227"/>
                      </a:lnTo>
                      <a:lnTo>
                        <a:pt x="447078" y="311227"/>
                      </a:lnTo>
                      <a:cubicBezTo>
                        <a:pt x="456482" y="311227"/>
                        <a:pt x="464104" y="318850"/>
                        <a:pt x="464104" y="328253"/>
                      </a:cubicBezTo>
                      <a:lnTo>
                        <a:pt x="464104" y="328253"/>
                      </a:lnTo>
                      <a:cubicBezTo>
                        <a:pt x="464104" y="337655"/>
                        <a:pt x="456482" y="345278"/>
                        <a:pt x="447078" y="345278"/>
                      </a:cubicBezTo>
                      <a:cubicBezTo>
                        <a:pt x="438510" y="345278"/>
                        <a:pt x="429939" y="345278"/>
                        <a:pt x="421371" y="345279"/>
                      </a:cubicBezTo>
                      <a:lnTo>
                        <a:pt x="421371" y="368601"/>
                      </a:lnTo>
                      <a:lnTo>
                        <a:pt x="447078" y="368601"/>
                      </a:lnTo>
                      <a:cubicBezTo>
                        <a:pt x="456482" y="368601"/>
                        <a:pt x="464104" y="376223"/>
                        <a:pt x="464104" y="385627"/>
                      </a:cubicBezTo>
                      <a:lnTo>
                        <a:pt x="464104" y="385627"/>
                      </a:lnTo>
                      <a:cubicBezTo>
                        <a:pt x="464104" y="395030"/>
                        <a:pt x="456481" y="402652"/>
                        <a:pt x="447079" y="402652"/>
                      </a:cubicBezTo>
                      <a:cubicBezTo>
                        <a:pt x="438509" y="402652"/>
                        <a:pt x="429940" y="402652"/>
                        <a:pt x="421371" y="402652"/>
                      </a:cubicBezTo>
                      <a:lnTo>
                        <a:pt x="421370" y="417162"/>
                      </a:lnTo>
                      <a:lnTo>
                        <a:pt x="762267" y="381332"/>
                      </a:lnTo>
                      <a:cubicBezTo>
                        <a:pt x="771619" y="380350"/>
                        <a:pt x="779997" y="387134"/>
                        <a:pt x="780979" y="396485"/>
                      </a:cubicBezTo>
                      <a:cubicBezTo>
                        <a:pt x="781963" y="405837"/>
                        <a:pt x="775179" y="414214"/>
                        <a:pt x="765828" y="415197"/>
                      </a:cubicBezTo>
                      <a:cubicBezTo>
                        <a:pt x="649182" y="427457"/>
                        <a:pt x="532538" y="439718"/>
                        <a:pt x="415893" y="451977"/>
                      </a:cubicBezTo>
                      <a:cubicBezTo>
                        <a:pt x="406541" y="452960"/>
                        <a:pt x="398164" y="446176"/>
                        <a:pt x="397181" y="436824"/>
                      </a:cubicBezTo>
                      <a:cubicBezTo>
                        <a:pt x="396959" y="434720"/>
                        <a:pt x="397132" y="432665"/>
                        <a:pt x="398889" y="431060"/>
                      </a:cubicBezTo>
                      <a:lnTo>
                        <a:pt x="398669" y="430530"/>
                      </a:lnTo>
                      <a:lnTo>
                        <a:pt x="398669" y="402652"/>
                      </a:lnTo>
                      <a:lnTo>
                        <a:pt x="372962" y="402653"/>
                      </a:lnTo>
                      <a:cubicBezTo>
                        <a:pt x="363559" y="402653"/>
                        <a:pt x="355936" y="395031"/>
                        <a:pt x="355936" y="385627"/>
                      </a:cubicBezTo>
                      <a:cubicBezTo>
                        <a:pt x="355936" y="376224"/>
                        <a:pt x="363558" y="368601"/>
                        <a:pt x="372962" y="368601"/>
                      </a:cubicBezTo>
                      <a:lnTo>
                        <a:pt x="398669" y="368601"/>
                      </a:lnTo>
                      <a:lnTo>
                        <a:pt x="398669" y="345279"/>
                      </a:lnTo>
                      <a:lnTo>
                        <a:pt x="372962" y="345279"/>
                      </a:lnTo>
                      <a:cubicBezTo>
                        <a:pt x="363559" y="345278"/>
                        <a:pt x="355937" y="337656"/>
                        <a:pt x="355936" y="328253"/>
                      </a:cubicBezTo>
                      <a:cubicBezTo>
                        <a:pt x="355937" y="318850"/>
                        <a:pt x="363559" y="311227"/>
                        <a:pt x="372962" y="311228"/>
                      </a:cubicBezTo>
                      <a:lnTo>
                        <a:pt x="398669" y="311227"/>
                      </a:lnTo>
                      <a:lnTo>
                        <a:pt x="398669" y="287905"/>
                      </a:lnTo>
                      <a:lnTo>
                        <a:pt x="372962" y="287905"/>
                      </a:lnTo>
                      <a:cubicBezTo>
                        <a:pt x="363559" y="287905"/>
                        <a:pt x="355936" y="280283"/>
                        <a:pt x="355936" y="270880"/>
                      </a:cubicBezTo>
                      <a:cubicBezTo>
                        <a:pt x="355936" y="261476"/>
                        <a:pt x="363559" y="253854"/>
                        <a:pt x="372962" y="253854"/>
                      </a:cubicBezTo>
                      <a:lnTo>
                        <a:pt x="398669" y="253854"/>
                      </a:lnTo>
                      <a:lnTo>
                        <a:pt x="398669" y="226224"/>
                      </a:lnTo>
                      <a:cubicBezTo>
                        <a:pt x="398669" y="225699"/>
                        <a:pt x="398705" y="225182"/>
                        <a:pt x="399282" y="224745"/>
                      </a:cubicBezTo>
                      <a:lnTo>
                        <a:pt x="397875" y="220285"/>
                      </a:lnTo>
                      <a:cubicBezTo>
                        <a:pt x="398695" y="210917"/>
                        <a:pt x="406953" y="203988"/>
                        <a:pt x="416320" y="204807"/>
                      </a:cubicBezTo>
                      <a:lnTo>
                        <a:pt x="766843" y="235474"/>
                      </a:lnTo>
                      <a:cubicBezTo>
                        <a:pt x="776210" y="236294"/>
                        <a:pt x="783139" y="244551"/>
                        <a:pt x="782320" y="253919"/>
                      </a:cubicBezTo>
                      <a:close/>
                      <a:moveTo>
                        <a:pt x="787242" y="326087"/>
                      </a:moveTo>
                      <a:lnTo>
                        <a:pt x="785600" y="324445"/>
                      </a:lnTo>
                      <a:lnTo>
                        <a:pt x="785600" y="237207"/>
                      </a:lnTo>
                      <a:cubicBezTo>
                        <a:pt x="785600" y="202145"/>
                        <a:pt x="757177" y="173722"/>
                        <a:pt x="722115" y="173722"/>
                      </a:cubicBezTo>
                      <a:lnTo>
                        <a:pt x="634876" y="173722"/>
                      </a:lnTo>
                      <a:cubicBezTo>
                        <a:pt x="608805" y="147651"/>
                        <a:pt x="582735" y="121579"/>
                        <a:pt x="556664" y="95509"/>
                      </a:cubicBezTo>
                      <a:cubicBezTo>
                        <a:pt x="429319" y="-31836"/>
                        <a:pt x="222853" y="-31836"/>
                        <a:pt x="95508" y="95509"/>
                      </a:cubicBezTo>
                      <a:cubicBezTo>
                        <a:pt x="31836" y="159181"/>
                        <a:pt x="0" y="242634"/>
                        <a:pt x="0" y="326087"/>
                      </a:cubicBezTo>
                      <a:cubicBezTo>
                        <a:pt x="0" y="409540"/>
                        <a:pt x="31836" y="492992"/>
                        <a:pt x="95508" y="556665"/>
                      </a:cubicBezTo>
                      <a:cubicBezTo>
                        <a:pt x="222853" y="684010"/>
                        <a:pt x="429320" y="684010"/>
                        <a:pt x="556664" y="556665"/>
                      </a:cubicBezTo>
                      <a:lnTo>
                        <a:pt x="634877" y="478452"/>
                      </a:lnTo>
                      <a:lnTo>
                        <a:pt x="722116" y="478453"/>
                      </a:lnTo>
                      <a:cubicBezTo>
                        <a:pt x="757178" y="478452"/>
                        <a:pt x="785600" y="450029"/>
                        <a:pt x="785600" y="414968"/>
                      </a:cubicBezTo>
                      <a:lnTo>
                        <a:pt x="785600" y="327729"/>
                      </a:lnTo>
                      <a:close/>
                      <a:moveTo>
                        <a:pt x="893383" y="437430"/>
                      </a:moveTo>
                      <a:lnTo>
                        <a:pt x="893383" y="214743"/>
                      </a:lnTo>
                      <a:cubicBezTo>
                        <a:pt x="893383" y="198561"/>
                        <a:pt x="880265" y="185442"/>
                        <a:pt x="864082" y="185442"/>
                      </a:cubicBezTo>
                      <a:cubicBezTo>
                        <a:pt x="847899" y="185442"/>
                        <a:pt x="834781" y="198561"/>
                        <a:pt x="834781" y="214743"/>
                      </a:cubicBezTo>
                      <a:lnTo>
                        <a:pt x="834781" y="437431"/>
                      </a:lnTo>
                      <a:cubicBezTo>
                        <a:pt x="834781" y="453613"/>
                        <a:pt x="847900" y="466732"/>
                        <a:pt x="864082" y="466732"/>
                      </a:cubicBezTo>
                      <a:lnTo>
                        <a:pt x="864082" y="466731"/>
                      </a:lnTo>
                      <a:cubicBezTo>
                        <a:pt x="880265" y="466731"/>
                        <a:pt x="893383" y="453613"/>
                        <a:pt x="893383" y="437430"/>
                      </a:cubicBezTo>
                      <a:close/>
                      <a:moveTo>
                        <a:pt x="984194" y="425710"/>
                      </a:moveTo>
                      <a:lnTo>
                        <a:pt x="984193" y="226463"/>
                      </a:lnTo>
                      <a:cubicBezTo>
                        <a:pt x="984193" y="210281"/>
                        <a:pt x="971075" y="197163"/>
                        <a:pt x="954892" y="197162"/>
                      </a:cubicBezTo>
                      <a:cubicBezTo>
                        <a:pt x="938710" y="197163"/>
                        <a:pt x="925591" y="210281"/>
                        <a:pt x="925591" y="226463"/>
                      </a:cubicBezTo>
                      <a:lnTo>
                        <a:pt x="925591" y="425710"/>
                      </a:lnTo>
                      <a:cubicBezTo>
                        <a:pt x="925591" y="441893"/>
                        <a:pt x="938710" y="455011"/>
                        <a:pt x="954892" y="455011"/>
                      </a:cubicBezTo>
                      <a:lnTo>
                        <a:pt x="954892" y="455011"/>
                      </a:lnTo>
                      <a:cubicBezTo>
                        <a:pt x="971075" y="455011"/>
                        <a:pt x="984194" y="441892"/>
                        <a:pt x="984194" y="425710"/>
                      </a:cubicBezTo>
                      <a:close/>
                      <a:moveTo>
                        <a:pt x="1075004" y="402268"/>
                      </a:moveTo>
                      <a:lnTo>
                        <a:pt x="1075003" y="249904"/>
                      </a:lnTo>
                      <a:cubicBezTo>
                        <a:pt x="1075003" y="233721"/>
                        <a:pt x="1061885" y="220603"/>
                        <a:pt x="1045703" y="220603"/>
                      </a:cubicBezTo>
                      <a:cubicBezTo>
                        <a:pt x="1029520" y="220603"/>
                        <a:pt x="1016401" y="233721"/>
                        <a:pt x="1016401" y="249904"/>
                      </a:cubicBezTo>
                      <a:lnTo>
                        <a:pt x="1016402" y="402269"/>
                      </a:lnTo>
                      <a:cubicBezTo>
                        <a:pt x="1016402" y="418451"/>
                        <a:pt x="1029520" y="431570"/>
                        <a:pt x="1045703" y="431570"/>
                      </a:cubicBezTo>
                      <a:lnTo>
                        <a:pt x="1045703" y="431570"/>
                      </a:lnTo>
                      <a:cubicBezTo>
                        <a:pt x="1061885" y="431570"/>
                        <a:pt x="1075004" y="418451"/>
                        <a:pt x="1075004" y="40226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354ACF93-68A4-48CC-8234-6CDD30FE5B6A}"/>
                </a:ext>
              </a:extLst>
            </p:cNvPr>
            <p:cNvGrpSpPr/>
            <p:nvPr/>
          </p:nvGrpSpPr>
          <p:grpSpPr>
            <a:xfrm rot="10800000">
              <a:off x="124264" y="4992464"/>
              <a:ext cx="1948517" cy="1892024"/>
              <a:chOff x="1587950" y="-48934"/>
              <a:chExt cx="3976633" cy="5536499"/>
            </a:xfrm>
          </p:grpSpPr>
          <p:grpSp>
            <p:nvGrpSpPr>
              <p:cNvPr id="274" name="Group 273">
                <a:extLst>
                  <a:ext uri="{FF2B5EF4-FFF2-40B4-BE49-F238E27FC236}">
                    <a16:creationId xmlns:a16="http://schemas.microsoft.com/office/drawing/2014/main" id="{3882CFC7-EFA9-4316-8D27-844B6CD7AA5F}"/>
                  </a:ext>
                </a:extLst>
              </p:cNvPr>
              <p:cNvGrpSpPr/>
              <p:nvPr/>
            </p:nvGrpSpPr>
            <p:grpSpPr>
              <a:xfrm>
                <a:off x="3942094" y="-1847"/>
                <a:ext cx="762976" cy="3863294"/>
                <a:chOff x="3942094" y="-1847"/>
                <a:chExt cx="762976" cy="3863294"/>
              </a:xfrm>
              <a:solidFill>
                <a:schemeClr val="accent2"/>
              </a:solidFill>
            </p:grpSpPr>
            <p:sp>
              <p:nvSpPr>
                <p:cNvPr id="284" name="Rectangle 283">
                  <a:extLst>
                    <a:ext uri="{FF2B5EF4-FFF2-40B4-BE49-F238E27FC236}">
                      <a16:creationId xmlns:a16="http://schemas.microsoft.com/office/drawing/2014/main" id="{F770EB42-28BB-4560-A44E-5ED6108CFC50}"/>
                    </a:ext>
                  </a:extLst>
                </p:cNvPr>
                <p:cNvSpPr/>
                <p:nvPr/>
              </p:nvSpPr>
              <p:spPr>
                <a:xfrm>
                  <a:off x="4288244" y="-1847"/>
                  <a:ext cx="72000" cy="265176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5" name="Freeform: Shape 284">
                  <a:extLst>
                    <a:ext uri="{FF2B5EF4-FFF2-40B4-BE49-F238E27FC236}">
                      <a16:creationId xmlns:a16="http://schemas.microsoft.com/office/drawing/2014/main" id="{388409EF-B35B-4343-8182-18014B53894B}"/>
                    </a:ext>
                  </a:extLst>
                </p:cNvPr>
                <p:cNvSpPr/>
                <p:nvPr/>
              </p:nvSpPr>
              <p:spPr>
                <a:xfrm rot="5400000" flipH="1">
                  <a:off x="3694759" y="2851136"/>
                  <a:ext cx="1257646" cy="762976"/>
                </a:xfrm>
                <a:custGeom>
                  <a:avLst/>
                  <a:gdLst>
                    <a:gd name="connsiteX0" fmla="*/ 782320 w 1075004"/>
                    <a:gd name="connsiteY0" fmla="*/ 253919 h 652173"/>
                    <a:gd name="connsiteX1" fmla="*/ 763875 w 1075004"/>
                    <a:gd name="connsiteY1" fmla="*/ 269396 h 652173"/>
                    <a:gd name="connsiteX2" fmla="*/ 421371 w 1075004"/>
                    <a:gd name="connsiteY2" fmla="*/ 239431 h 652173"/>
                    <a:gd name="connsiteX3" fmla="*/ 421370 w 1075004"/>
                    <a:gd name="connsiteY3" fmla="*/ 253854 h 652173"/>
                    <a:gd name="connsiteX4" fmla="*/ 447078 w 1075004"/>
                    <a:gd name="connsiteY4" fmla="*/ 253854 h 652173"/>
                    <a:gd name="connsiteX5" fmla="*/ 464104 w 1075004"/>
                    <a:gd name="connsiteY5" fmla="*/ 270880 h 652173"/>
                    <a:gd name="connsiteX6" fmla="*/ 464104 w 1075004"/>
                    <a:gd name="connsiteY6" fmla="*/ 270879 h 652173"/>
                    <a:gd name="connsiteX7" fmla="*/ 447079 w 1075004"/>
                    <a:gd name="connsiteY7" fmla="*/ 287905 h 652173"/>
                    <a:gd name="connsiteX8" fmla="*/ 421371 w 1075004"/>
                    <a:gd name="connsiteY8" fmla="*/ 287905 h 652173"/>
                    <a:gd name="connsiteX9" fmla="*/ 421371 w 1075004"/>
                    <a:gd name="connsiteY9" fmla="*/ 311227 h 652173"/>
                    <a:gd name="connsiteX10" fmla="*/ 447078 w 1075004"/>
                    <a:gd name="connsiteY10" fmla="*/ 311227 h 652173"/>
                    <a:gd name="connsiteX11" fmla="*/ 464104 w 1075004"/>
                    <a:gd name="connsiteY11" fmla="*/ 328253 h 652173"/>
                    <a:gd name="connsiteX12" fmla="*/ 464104 w 1075004"/>
                    <a:gd name="connsiteY12" fmla="*/ 328253 h 652173"/>
                    <a:gd name="connsiteX13" fmla="*/ 447079 w 1075004"/>
                    <a:gd name="connsiteY13" fmla="*/ 345279 h 652173"/>
                    <a:gd name="connsiteX14" fmla="*/ 421371 w 1075004"/>
                    <a:gd name="connsiteY14" fmla="*/ 345279 h 652173"/>
                    <a:gd name="connsiteX15" fmla="*/ 421371 w 1075004"/>
                    <a:gd name="connsiteY15" fmla="*/ 368601 h 652173"/>
                    <a:gd name="connsiteX16" fmla="*/ 447078 w 1075004"/>
                    <a:gd name="connsiteY16" fmla="*/ 368601 h 652173"/>
                    <a:gd name="connsiteX17" fmla="*/ 464104 w 1075004"/>
                    <a:gd name="connsiteY17" fmla="*/ 385627 h 652173"/>
                    <a:gd name="connsiteX18" fmla="*/ 464104 w 1075004"/>
                    <a:gd name="connsiteY18" fmla="*/ 385627 h 652173"/>
                    <a:gd name="connsiteX19" fmla="*/ 447079 w 1075004"/>
                    <a:gd name="connsiteY19" fmla="*/ 402653 h 652173"/>
                    <a:gd name="connsiteX20" fmla="*/ 421371 w 1075004"/>
                    <a:gd name="connsiteY20" fmla="*/ 402653 h 652173"/>
                    <a:gd name="connsiteX21" fmla="*/ 421370 w 1075004"/>
                    <a:gd name="connsiteY21" fmla="*/ 417162 h 652173"/>
                    <a:gd name="connsiteX22" fmla="*/ 762268 w 1075004"/>
                    <a:gd name="connsiteY22" fmla="*/ 381333 h 652173"/>
                    <a:gd name="connsiteX23" fmla="*/ 780980 w 1075004"/>
                    <a:gd name="connsiteY23" fmla="*/ 396486 h 652173"/>
                    <a:gd name="connsiteX24" fmla="*/ 765828 w 1075004"/>
                    <a:gd name="connsiteY24" fmla="*/ 415197 h 652173"/>
                    <a:gd name="connsiteX25" fmla="*/ 415893 w 1075004"/>
                    <a:gd name="connsiteY25" fmla="*/ 451977 h 652173"/>
                    <a:gd name="connsiteX26" fmla="*/ 397181 w 1075004"/>
                    <a:gd name="connsiteY26" fmla="*/ 436824 h 652173"/>
                    <a:gd name="connsiteX27" fmla="*/ 398889 w 1075004"/>
                    <a:gd name="connsiteY27" fmla="*/ 431060 h 652173"/>
                    <a:gd name="connsiteX28" fmla="*/ 398669 w 1075004"/>
                    <a:gd name="connsiteY28" fmla="*/ 430531 h 652173"/>
                    <a:gd name="connsiteX29" fmla="*/ 398669 w 1075004"/>
                    <a:gd name="connsiteY29" fmla="*/ 402653 h 652173"/>
                    <a:gd name="connsiteX30" fmla="*/ 372962 w 1075004"/>
                    <a:gd name="connsiteY30" fmla="*/ 402653 h 652173"/>
                    <a:gd name="connsiteX31" fmla="*/ 355936 w 1075004"/>
                    <a:gd name="connsiteY31" fmla="*/ 385627 h 652173"/>
                    <a:gd name="connsiteX32" fmla="*/ 372962 w 1075004"/>
                    <a:gd name="connsiteY32" fmla="*/ 368601 h 652173"/>
                    <a:gd name="connsiteX33" fmla="*/ 398669 w 1075004"/>
                    <a:gd name="connsiteY33" fmla="*/ 368601 h 652173"/>
                    <a:gd name="connsiteX34" fmla="*/ 398670 w 1075004"/>
                    <a:gd name="connsiteY34" fmla="*/ 345279 h 652173"/>
                    <a:gd name="connsiteX35" fmla="*/ 372962 w 1075004"/>
                    <a:gd name="connsiteY35" fmla="*/ 345279 h 652173"/>
                    <a:gd name="connsiteX36" fmla="*/ 355936 w 1075004"/>
                    <a:gd name="connsiteY36" fmla="*/ 328253 h 652173"/>
                    <a:gd name="connsiteX37" fmla="*/ 372962 w 1075004"/>
                    <a:gd name="connsiteY37" fmla="*/ 311228 h 652173"/>
                    <a:gd name="connsiteX38" fmla="*/ 398669 w 1075004"/>
                    <a:gd name="connsiteY38" fmla="*/ 311227 h 652173"/>
                    <a:gd name="connsiteX39" fmla="*/ 398669 w 1075004"/>
                    <a:gd name="connsiteY39" fmla="*/ 287905 h 652173"/>
                    <a:gd name="connsiteX40" fmla="*/ 372962 w 1075004"/>
                    <a:gd name="connsiteY40" fmla="*/ 287905 h 652173"/>
                    <a:gd name="connsiteX41" fmla="*/ 355936 w 1075004"/>
                    <a:gd name="connsiteY41" fmla="*/ 270880 h 652173"/>
                    <a:gd name="connsiteX42" fmla="*/ 372962 w 1075004"/>
                    <a:gd name="connsiteY42" fmla="*/ 253854 h 652173"/>
                    <a:gd name="connsiteX43" fmla="*/ 398670 w 1075004"/>
                    <a:gd name="connsiteY43" fmla="*/ 253854 h 652173"/>
                    <a:gd name="connsiteX44" fmla="*/ 398670 w 1075004"/>
                    <a:gd name="connsiteY44" fmla="*/ 226224 h 652173"/>
                    <a:gd name="connsiteX45" fmla="*/ 399282 w 1075004"/>
                    <a:gd name="connsiteY45" fmla="*/ 224745 h 652173"/>
                    <a:gd name="connsiteX46" fmla="*/ 397876 w 1075004"/>
                    <a:gd name="connsiteY46" fmla="*/ 220285 h 652173"/>
                    <a:gd name="connsiteX47" fmla="*/ 416321 w 1075004"/>
                    <a:gd name="connsiteY47" fmla="*/ 204807 h 652173"/>
                    <a:gd name="connsiteX48" fmla="*/ 766843 w 1075004"/>
                    <a:gd name="connsiteY48" fmla="*/ 235474 h 652173"/>
                    <a:gd name="connsiteX49" fmla="*/ 782320 w 1075004"/>
                    <a:gd name="connsiteY49" fmla="*/ 253919 h 652173"/>
                    <a:gd name="connsiteX50" fmla="*/ 787242 w 1075004"/>
                    <a:gd name="connsiteY50" fmla="*/ 326087 h 652173"/>
                    <a:gd name="connsiteX51" fmla="*/ 785600 w 1075004"/>
                    <a:gd name="connsiteY51" fmla="*/ 324445 h 652173"/>
                    <a:gd name="connsiteX52" fmla="*/ 785600 w 1075004"/>
                    <a:gd name="connsiteY52" fmla="*/ 237207 h 652173"/>
                    <a:gd name="connsiteX53" fmla="*/ 722116 w 1075004"/>
                    <a:gd name="connsiteY53" fmla="*/ 173722 h 652173"/>
                    <a:gd name="connsiteX54" fmla="*/ 634876 w 1075004"/>
                    <a:gd name="connsiteY54" fmla="*/ 173722 h 652173"/>
                    <a:gd name="connsiteX55" fmla="*/ 556664 w 1075004"/>
                    <a:gd name="connsiteY55" fmla="*/ 95509 h 652173"/>
                    <a:gd name="connsiteX56" fmla="*/ 95508 w 1075004"/>
                    <a:gd name="connsiteY56" fmla="*/ 95509 h 652173"/>
                    <a:gd name="connsiteX57" fmla="*/ 0 w 1075004"/>
                    <a:gd name="connsiteY57" fmla="*/ 326087 h 652173"/>
                    <a:gd name="connsiteX58" fmla="*/ 95508 w 1075004"/>
                    <a:gd name="connsiteY58" fmla="*/ 556665 h 652173"/>
                    <a:gd name="connsiteX59" fmla="*/ 556665 w 1075004"/>
                    <a:gd name="connsiteY59" fmla="*/ 556665 h 652173"/>
                    <a:gd name="connsiteX60" fmla="*/ 634877 w 1075004"/>
                    <a:gd name="connsiteY60" fmla="*/ 478452 h 652173"/>
                    <a:gd name="connsiteX61" fmla="*/ 722116 w 1075004"/>
                    <a:gd name="connsiteY61" fmla="*/ 478453 h 652173"/>
                    <a:gd name="connsiteX62" fmla="*/ 785600 w 1075004"/>
                    <a:gd name="connsiteY62" fmla="*/ 414968 h 652173"/>
                    <a:gd name="connsiteX63" fmla="*/ 785600 w 1075004"/>
                    <a:gd name="connsiteY63" fmla="*/ 327729 h 652173"/>
                    <a:gd name="connsiteX64" fmla="*/ 893383 w 1075004"/>
                    <a:gd name="connsiteY64" fmla="*/ 437430 h 652173"/>
                    <a:gd name="connsiteX65" fmla="*/ 893383 w 1075004"/>
                    <a:gd name="connsiteY65" fmla="*/ 214743 h 652173"/>
                    <a:gd name="connsiteX66" fmla="*/ 864082 w 1075004"/>
                    <a:gd name="connsiteY66" fmla="*/ 185442 h 652173"/>
                    <a:gd name="connsiteX67" fmla="*/ 834781 w 1075004"/>
                    <a:gd name="connsiteY67" fmla="*/ 214743 h 652173"/>
                    <a:gd name="connsiteX68" fmla="*/ 834781 w 1075004"/>
                    <a:gd name="connsiteY68" fmla="*/ 437431 h 652173"/>
                    <a:gd name="connsiteX69" fmla="*/ 864082 w 1075004"/>
                    <a:gd name="connsiteY69" fmla="*/ 466732 h 652173"/>
                    <a:gd name="connsiteX70" fmla="*/ 864082 w 1075004"/>
                    <a:gd name="connsiteY70" fmla="*/ 466731 h 652173"/>
                    <a:gd name="connsiteX71" fmla="*/ 893383 w 1075004"/>
                    <a:gd name="connsiteY71" fmla="*/ 437430 h 652173"/>
                    <a:gd name="connsiteX72" fmla="*/ 984194 w 1075004"/>
                    <a:gd name="connsiteY72" fmla="*/ 425710 h 652173"/>
                    <a:gd name="connsiteX73" fmla="*/ 984193 w 1075004"/>
                    <a:gd name="connsiteY73" fmla="*/ 226464 h 652173"/>
                    <a:gd name="connsiteX74" fmla="*/ 954893 w 1075004"/>
                    <a:gd name="connsiteY74" fmla="*/ 197162 h 652173"/>
                    <a:gd name="connsiteX75" fmla="*/ 925591 w 1075004"/>
                    <a:gd name="connsiteY75" fmla="*/ 226464 h 652173"/>
                    <a:gd name="connsiteX76" fmla="*/ 925591 w 1075004"/>
                    <a:gd name="connsiteY76" fmla="*/ 425710 h 652173"/>
                    <a:gd name="connsiteX77" fmla="*/ 954893 w 1075004"/>
                    <a:gd name="connsiteY77" fmla="*/ 455012 h 652173"/>
                    <a:gd name="connsiteX78" fmla="*/ 954893 w 1075004"/>
                    <a:gd name="connsiteY78" fmla="*/ 455011 h 652173"/>
                    <a:gd name="connsiteX79" fmla="*/ 984194 w 1075004"/>
                    <a:gd name="connsiteY79" fmla="*/ 425710 h 652173"/>
                    <a:gd name="connsiteX80" fmla="*/ 1075004 w 1075004"/>
                    <a:gd name="connsiteY80" fmla="*/ 402269 h 652173"/>
                    <a:gd name="connsiteX81" fmla="*/ 1075004 w 1075004"/>
                    <a:gd name="connsiteY81" fmla="*/ 249904 h 652173"/>
                    <a:gd name="connsiteX82" fmla="*/ 1045703 w 1075004"/>
                    <a:gd name="connsiteY82" fmla="*/ 220603 h 652173"/>
                    <a:gd name="connsiteX83" fmla="*/ 1016402 w 1075004"/>
                    <a:gd name="connsiteY83" fmla="*/ 249904 h 652173"/>
                    <a:gd name="connsiteX84" fmla="*/ 1016402 w 1075004"/>
                    <a:gd name="connsiteY84" fmla="*/ 402269 h 652173"/>
                    <a:gd name="connsiteX85" fmla="*/ 1045703 w 1075004"/>
                    <a:gd name="connsiteY85" fmla="*/ 431570 h 652173"/>
                    <a:gd name="connsiteX86" fmla="*/ 1045703 w 1075004"/>
                    <a:gd name="connsiteY86" fmla="*/ 431570 h 652173"/>
                    <a:gd name="connsiteX87" fmla="*/ 1075004 w 1075004"/>
                    <a:gd name="connsiteY87" fmla="*/ 402269 h 652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075004" h="652173">
                      <a:moveTo>
                        <a:pt x="782320" y="253919"/>
                      </a:moveTo>
                      <a:cubicBezTo>
                        <a:pt x="781500" y="263286"/>
                        <a:pt x="773242" y="270216"/>
                        <a:pt x="763875" y="269396"/>
                      </a:cubicBezTo>
                      <a:cubicBezTo>
                        <a:pt x="649707" y="259408"/>
                        <a:pt x="535539" y="249420"/>
                        <a:pt x="421371" y="239431"/>
                      </a:cubicBezTo>
                      <a:lnTo>
                        <a:pt x="421370" y="253854"/>
                      </a:lnTo>
                      <a:lnTo>
                        <a:pt x="447078" y="253854"/>
                      </a:lnTo>
                      <a:cubicBezTo>
                        <a:pt x="456482" y="253853"/>
                        <a:pt x="464104" y="261477"/>
                        <a:pt x="464104" y="270880"/>
                      </a:cubicBezTo>
                      <a:lnTo>
                        <a:pt x="464104" y="270879"/>
                      </a:lnTo>
                      <a:cubicBezTo>
                        <a:pt x="464104" y="280282"/>
                        <a:pt x="456482" y="287905"/>
                        <a:pt x="447079" y="287905"/>
                      </a:cubicBezTo>
                      <a:cubicBezTo>
                        <a:pt x="438509" y="287905"/>
                        <a:pt x="429940" y="287905"/>
                        <a:pt x="421371" y="287905"/>
                      </a:cubicBezTo>
                      <a:lnTo>
                        <a:pt x="421371" y="311227"/>
                      </a:lnTo>
                      <a:lnTo>
                        <a:pt x="447078" y="311227"/>
                      </a:lnTo>
                      <a:cubicBezTo>
                        <a:pt x="456482" y="311227"/>
                        <a:pt x="464104" y="318850"/>
                        <a:pt x="464104" y="328253"/>
                      </a:cubicBezTo>
                      <a:lnTo>
                        <a:pt x="464104" y="328253"/>
                      </a:lnTo>
                      <a:cubicBezTo>
                        <a:pt x="464104" y="337655"/>
                        <a:pt x="456482" y="345279"/>
                        <a:pt x="447079" y="345279"/>
                      </a:cubicBezTo>
                      <a:cubicBezTo>
                        <a:pt x="438510" y="345279"/>
                        <a:pt x="429940" y="345279"/>
                        <a:pt x="421371" y="345279"/>
                      </a:cubicBezTo>
                      <a:lnTo>
                        <a:pt x="421371" y="368601"/>
                      </a:lnTo>
                      <a:lnTo>
                        <a:pt x="447078" y="368601"/>
                      </a:lnTo>
                      <a:cubicBezTo>
                        <a:pt x="456482" y="368601"/>
                        <a:pt x="464104" y="376224"/>
                        <a:pt x="464104" y="385627"/>
                      </a:cubicBezTo>
                      <a:lnTo>
                        <a:pt x="464104" y="385627"/>
                      </a:lnTo>
                      <a:cubicBezTo>
                        <a:pt x="464104" y="395030"/>
                        <a:pt x="456481" y="402652"/>
                        <a:pt x="447079" y="402653"/>
                      </a:cubicBezTo>
                      <a:cubicBezTo>
                        <a:pt x="438509" y="402653"/>
                        <a:pt x="429940" y="402652"/>
                        <a:pt x="421371" y="402653"/>
                      </a:cubicBezTo>
                      <a:lnTo>
                        <a:pt x="421370" y="417162"/>
                      </a:lnTo>
                      <a:lnTo>
                        <a:pt x="762268" y="381333"/>
                      </a:lnTo>
                      <a:cubicBezTo>
                        <a:pt x="771619" y="380350"/>
                        <a:pt x="779997" y="387134"/>
                        <a:pt x="780980" y="396486"/>
                      </a:cubicBezTo>
                      <a:cubicBezTo>
                        <a:pt x="781963" y="405837"/>
                        <a:pt x="775179" y="414214"/>
                        <a:pt x="765828" y="415197"/>
                      </a:cubicBezTo>
                      <a:cubicBezTo>
                        <a:pt x="649182" y="427457"/>
                        <a:pt x="532538" y="439718"/>
                        <a:pt x="415893" y="451977"/>
                      </a:cubicBezTo>
                      <a:cubicBezTo>
                        <a:pt x="406541" y="452960"/>
                        <a:pt x="398164" y="446176"/>
                        <a:pt x="397181" y="436824"/>
                      </a:cubicBezTo>
                      <a:cubicBezTo>
                        <a:pt x="396959" y="434720"/>
                        <a:pt x="397132" y="432665"/>
                        <a:pt x="398889" y="431060"/>
                      </a:cubicBezTo>
                      <a:lnTo>
                        <a:pt x="398669" y="430531"/>
                      </a:lnTo>
                      <a:lnTo>
                        <a:pt x="398669" y="402653"/>
                      </a:lnTo>
                      <a:lnTo>
                        <a:pt x="372962" y="402653"/>
                      </a:lnTo>
                      <a:cubicBezTo>
                        <a:pt x="363559" y="402653"/>
                        <a:pt x="355936" y="395031"/>
                        <a:pt x="355936" y="385627"/>
                      </a:cubicBezTo>
                      <a:cubicBezTo>
                        <a:pt x="355936" y="376224"/>
                        <a:pt x="363559" y="368601"/>
                        <a:pt x="372962" y="368601"/>
                      </a:cubicBezTo>
                      <a:lnTo>
                        <a:pt x="398669" y="368601"/>
                      </a:lnTo>
                      <a:lnTo>
                        <a:pt x="398670" y="345279"/>
                      </a:lnTo>
                      <a:lnTo>
                        <a:pt x="372962" y="345279"/>
                      </a:lnTo>
                      <a:cubicBezTo>
                        <a:pt x="363559" y="345279"/>
                        <a:pt x="355937" y="337656"/>
                        <a:pt x="355936" y="328253"/>
                      </a:cubicBezTo>
                      <a:cubicBezTo>
                        <a:pt x="355937" y="318850"/>
                        <a:pt x="363559" y="311227"/>
                        <a:pt x="372962" y="311228"/>
                      </a:cubicBezTo>
                      <a:lnTo>
                        <a:pt x="398669" y="311227"/>
                      </a:lnTo>
                      <a:lnTo>
                        <a:pt x="398669" y="287905"/>
                      </a:lnTo>
                      <a:lnTo>
                        <a:pt x="372962" y="287905"/>
                      </a:lnTo>
                      <a:cubicBezTo>
                        <a:pt x="363559" y="287905"/>
                        <a:pt x="355936" y="280283"/>
                        <a:pt x="355936" y="270880"/>
                      </a:cubicBezTo>
                      <a:cubicBezTo>
                        <a:pt x="355936" y="261477"/>
                        <a:pt x="363559" y="253854"/>
                        <a:pt x="372962" y="253854"/>
                      </a:cubicBezTo>
                      <a:lnTo>
                        <a:pt x="398670" y="253854"/>
                      </a:lnTo>
                      <a:lnTo>
                        <a:pt x="398670" y="226224"/>
                      </a:lnTo>
                      <a:cubicBezTo>
                        <a:pt x="398670" y="225699"/>
                        <a:pt x="398705" y="225182"/>
                        <a:pt x="399282" y="224745"/>
                      </a:cubicBezTo>
                      <a:lnTo>
                        <a:pt x="397876" y="220285"/>
                      </a:lnTo>
                      <a:cubicBezTo>
                        <a:pt x="398695" y="210917"/>
                        <a:pt x="406953" y="203988"/>
                        <a:pt x="416321" y="204807"/>
                      </a:cubicBezTo>
                      <a:lnTo>
                        <a:pt x="766843" y="235474"/>
                      </a:lnTo>
                      <a:cubicBezTo>
                        <a:pt x="776210" y="236294"/>
                        <a:pt x="783140" y="244551"/>
                        <a:pt x="782320" y="253919"/>
                      </a:cubicBezTo>
                      <a:close/>
                      <a:moveTo>
                        <a:pt x="787242" y="326087"/>
                      </a:moveTo>
                      <a:lnTo>
                        <a:pt x="785600" y="324445"/>
                      </a:lnTo>
                      <a:lnTo>
                        <a:pt x="785600" y="237207"/>
                      </a:lnTo>
                      <a:cubicBezTo>
                        <a:pt x="785600" y="202145"/>
                        <a:pt x="757177" y="173722"/>
                        <a:pt x="722116" y="173722"/>
                      </a:cubicBezTo>
                      <a:lnTo>
                        <a:pt x="634876" y="173722"/>
                      </a:lnTo>
                      <a:cubicBezTo>
                        <a:pt x="608806" y="147651"/>
                        <a:pt x="582735" y="121579"/>
                        <a:pt x="556664" y="95509"/>
                      </a:cubicBezTo>
                      <a:cubicBezTo>
                        <a:pt x="429319" y="-31836"/>
                        <a:pt x="222853" y="-31836"/>
                        <a:pt x="95508" y="95509"/>
                      </a:cubicBezTo>
                      <a:cubicBezTo>
                        <a:pt x="31836" y="159181"/>
                        <a:pt x="0" y="242634"/>
                        <a:pt x="0" y="326087"/>
                      </a:cubicBezTo>
                      <a:cubicBezTo>
                        <a:pt x="0" y="409540"/>
                        <a:pt x="31836" y="492992"/>
                        <a:pt x="95508" y="556665"/>
                      </a:cubicBezTo>
                      <a:cubicBezTo>
                        <a:pt x="222853" y="684010"/>
                        <a:pt x="429320" y="684010"/>
                        <a:pt x="556665" y="556665"/>
                      </a:cubicBezTo>
                      <a:lnTo>
                        <a:pt x="634877" y="478452"/>
                      </a:lnTo>
                      <a:lnTo>
                        <a:pt x="722116" y="478453"/>
                      </a:lnTo>
                      <a:cubicBezTo>
                        <a:pt x="757178" y="478452"/>
                        <a:pt x="785600" y="450030"/>
                        <a:pt x="785600" y="414968"/>
                      </a:cubicBezTo>
                      <a:lnTo>
                        <a:pt x="785600" y="327729"/>
                      </a:lnTo>
                      <a:close/>
                      <a:moveTo>
                        <a:pt x="893383" y="437430"/>
                      </a:moveTo>
                      <a:lnTo>
                        <a:pt x="893383" y="214743"/>
                      </a:lnTo>
                      <a:cubicBezTo>
                        <a:pt x="893383" y="198561"/>
                        <a:pt x="880265" y="185442"/>
                        <a:pt x="864082" y="185442"/>
                      </a:cubicBezTo>
                      <a:cubicBezTo>
                        <a:pt x="847900" y="185442"/>
                        <a:pt x="834781" y="198561"/>
                        <a:pt x="834781" y="214743"/>
                      </a:cubicBezTo>
                      <a:lnTo>
                        <a:pt x="834781" y="437431"/>
                      </a:lnTo>
                      <a:cubicBezTo>
                        <a:pt x="834781" y="453613"/>
                        <a:pt x="847900" y="466732"/>
                        <a:pt x="864082" y="466732"/>
                      </a:cubicBezTo>
                      <a:lnTo>
                        <a:pt x="864082" y="466731"/>
                      </a:lnTo>
                      <a:cubicBezTo>
                        <a:pt x="880265" y="466731"/>
                        <a:pt x="893383" y="453613"/>
                        <a:pt x="893383" y="437430"/>
                      </a:cubicBezTo>
                      <a:close/>
                      <a:moveTo>
                        <a:pt x="984194" y="425710"/>
                      </a:moveTo>
                      <a:lnTo>
                        <a:pt x="984193" y="226464"/>
                      </a:lnTo>
                      <a:cubicBezTo>
                        <a:pt x="984193" y="210281"/>
                        <a:pt x="971075" y="197163"/>
                        <a:pt x="954893" y="197162"/>
                      </a:cubicBezTo>
                      <a:cubicBezTo>
                        <a:pt x="938710" y="197163"/>
                        <a:pt x="925591" y="210281"/>
                        <a:pt x="925591" y="226464"/>
                      </a:cubicBezTo>
                      <a:lnTo>
                        <a:pt x="925591" y="425710"/>
                      </a:lnTo>
                      <a:cubicBezTo>
                        <a:pt x="925591" y="441893"/>
                        <a:pt x="938710" y="455012"/>
                        <a:pt x="954893" y="455012"/>
                      </a:cubicBezTo>
                      <a:lnTo>
                        <a:pt x="954893" y="455011"/>
                      </a:lnTo>
                      <a:cubicBezTo>
                        <a:pt x="971075" y="455011"/>
                        <a:pt x="984194" y="441892"/>
                        <a:pt x="984194" y="425710"/>
                      </a:cubicBezTo>
                      <a:close/>
                      <a:moveTo>
                        <a:pt x="1075004" y="402269"/>
                      </a:moveTo>
                      <a:lnTo>
                        <a:pt x="1075004" y="249904"/>
                      </a:lnTo>
                      <a:cubicBezTo>
                        <a:pt x="1075004" y="233721"/>
                        <a:pt x="1061885" y="220603"/>
                        <a:pt x="1045703" y="220603"/>
                      </a:cubicBezTo>
                      <a:cubicBezTo>
                        <a:pt x="1029520" y="220603"/>
                        <a:pt x="1016402" y="233721"/>
                        <a:pt x="1016402" y="249904"/>
                      </a:cubicBezTo>
                      <a:lnTo>
                        <a:pt x="1016402" y="402269"/>
                      </a:lnTo>
                      <a:cubicBezTo>
                        <a:pt x="1016402" y="418452"/>
                        <a:pt x="1029520" y="431570"/>
                        <a:pt x="1045703" y="431570"/>
                      </a:cubicBezTo>
                      <a:lnTo>
                        <a:pt x="1045703" y="431570"/>
                      </a:lnTo>
                      <a:cubicBezTo>
                        <a:pt x="1061885" y="431570"/>
                        <a:pt x="1075004" y="418451"/>
                        <a:pt x="1075004" y="4022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D0527E50-A000-40AB-9206-59FAF7106DD9}"/>
                  </a:ext>
                </a:extLst>
              </p:cNvPr>
              <p:cNvGrpSpPr/>
              <p:nvPr/>
            </p:nvGrpSpPr>
            <p:grpSpPr>
              <a:xfrm>
                <a:off x="3158599" y="-1847"/>
                <a:ext cx="762976" cy="2936601"/>
                <a:chOff x="3158599" y="-1847"/>
                <a:chExt cx="762976" cy="2936601"/>
              </a:xfrm>
              <a:solidFill>
                <a:schemeClr val="accent4"/>
              </a:solidFill>
            </p:grpSpPr>
            <p:sp>
              <p:nvSpPr>
                <p:cNvPr id="282" name="Rectangle 281">
                  <a:extLst>
                    <a:ext uri="{FF2B5EF4-FFF2-40B4-BE49-F238E27FC236}">
                      <a16:creationId xmlns:a16="http://schemas.microsoft.com/office/drawing/2014/main" id="{459ADD20-15BA-4BDA-B9D7-A68B6113AAC7}"/>
                    </a:ext>
                  </a:extLst>
                </p:cNvPr>
                <p:cNvSpPr/>
                <p:nvPr/>
              </p:nvSpPr>
              <p:spPr>
                <a:xfrm>
                  <a:off x="3501625" y="-1847"/>
                  <a:ext cx="72000" cy="173736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3" name="Freeform: Shape 282">
                  <a:extLst>
                    <a:ext uri="{FF2B5EF4-FFF2-40B4-BE49-F238E27FC236}">
                      <a16:creationId xmlns:a16="http://schemas.microsoft.com/office/drawing/2014/main" id="{4DBC0FE8-67A7-4B04-9EF8-038EE9D27A81}"/>
                    </a:ext>
                  </a:extLst>
                </p:cNvPr>
                <p:cNvSpPr/>
                <p:nvPr/>
              </p:nvSpPr>
              <p:spPr>
                <a:xfrm rot="5400000" flipH="1">
                  <a:off x="2911264" y="1924443"/>
                  <a:ext cx="1257646" cy="762976"/>
                </a:xfrm>
                <a:custGeom>
                  <a:avLst/>
                  <a:gdLst>
                    <a:gd name="connsiteX0" fmla="*/ 782320 w 1075004"/>
                    <a:gd name="connsiteY0" fmla="*/ 253919 h 652173"/>
                    <a:gd name="connsiteX1" fmla="*/ 763875 w 1075004"/>
                    <a:gd name="connsiteY1" fmla="*/ 269396 h 652173"/>
                    <a:gd name="connsiteX2" fmla="*/ 421371 w 1075004"/>
                    <a:gd name="connsiteY2" fmla="*/ 239431 h 652173"/>
                    <a:gd name="connsiteX3" fmla="*/ 421370 w 1075004"/>
                    <a:gd name="connsiteY3" fmla="*/ 253854 h 652173"/>
                    <a:gd name="connsiteX4" fmla="*/ 447078 w 1075004"/>
                    <a:gd name="connsiteY4" fmla="*/ 253854 h 652173"/>
                    <a:gd name="connsiteX5" fmla="*/ 464104 w 1075004"/>
                    <a:gd name="connsiteY5" fmla="*/ 270880 h 652173"/>
                    <a:gd name="connsiteX6" fmla="*/ 464104 w 1075004"/>
                    <a:gd name="connsiteY6" fmla="*/ 270879 h 652173"/>
                    <a:gd name="connsiteX7" fmla="*/ 447079 w 1075004"/>
                    <a:gd name="connsiteY7" fmla="*/ 287905 h 652173"/>
                    <a:gd name="connsiteX8" fmla="*/ 421371 w 1075004"/>
                    <a:gd name="connsiteY8" fmla="*/ 287905 h 652173"/>
                    <a:gd name="connsiteX9" fmla="*/ 421371 w 1075004"/>
                    <a:gd name="connsiteY9" fmla="*/ 311227 h 652173"/>
                    <a:gd name="connsiteX10" fmla="*/ 447078 w 1075004"/>
                    <a:gd name="connsiteY10" fmla="*/ 311227 h 652173"/>
                    <a:gd name="connsiteX11" fmla="*/ 464104 w 1075004"/>
                    <a:gd name="connsiteY11" fmla="*/ 328253 h 652173"/>
                    <a:gd name="connsiteX12" fmla="*/ 464104 w 1075004"/>
                    <a:gd name="connsiteY12" fmla="*/ 328253 h 652173"/>
                    <a:gd name="connsiteX13" fmla="*/ 447079 w 1075004"/>
                    <a:gd name="connsiteY13" fmla="*/ 345278 h 652173"/>
                    <a:gd name="connsiteX14" fmla="*/ 421371 w 1075004"/>
                    <a:gd name="connsiteY14" fmla="*/ 345279 h 652173"/>
                    <a:gd name="connsiteX15" fmla="*/ 421371 w 1075004"/>
                    <a:gd name="connsiteY15" fmla="*/ 368601 h 652173"/>
                    <a:gd name="connsiteX16" fmla="*/ 447078 w 1075004"/>
                    <a:gd name="connsiteY16" fmla="*/ 368601 h 652173"/>
                    <a:gd name="connsiteX17" fmla="*/ 464104 w 1075004"/>
                    <a:gd name="connsiteY17" fmla="*/ 385627 h 652173"/>
                    <a:gd name="connsiteX18" fmla="*/ 464104 w 1075004"/>
                    <a:gd name="connsiteY18" fmla="*/ 385627 h 652173"/>
                    <a:gd name="connsiteX19" fmla="*/ 447079 w 1075004"/>
                    <a:gd name="connsiteY19" fmla="*/ 402652 h 652173"/>
                    <a:gd name="connsiteX20" fmla="*/ 421371 w 1075004"/>
                    <a:gd name="connsiteY20" fmla="*/ 402652 h 652173"/>
                    <a:gd name="connsiteX21" fmla="*/ 421370 w 1075004"/>
                    <a:gd name="connsiteY21" fmla="*/ 417162 h 652173"/>
                    <a:gd name="connsiteX22" fmla="*/ 762268 w 1075004"/>
                    <a:gd name="connsiteY22" fmla="*/ 381332 h 652173"/>
                    <a:gd name="connsiteX23" fmla="*/ 780980 w 1075004"/>
                    <a:gd name="connsiteY23" fmla="*/ 396486 h 652173"/>
                    <a:gd name="connsiteX24" fmla="*/ 765828 w 1075004"/>
                    <a:gd name="connsiteY24" fmla="*/ 415197 h 652173"/>
                    <a:gd name="connsiteX25" fmla="*/ 415893 w 1075004"/>
                    <a:gd name="connsiteY25" fmla="*/ 451977 h 652173"/>
                    <a:gd name="connsiteX26" fmla="*/ 397181 w 1075004"/>
                    <a:gd name="connsiteY26" fmla="*/ 436824 h 652173"/>
                    <a:gd name="connsiteX27" fmla="*/ 398889 w 1075004"/>
                    <a:gd name="connsiteY27" fmla="*/ 431060 h 652173"/>
                    <a:gd name="connsiteX28" fmla="*/ 398669 w 1075004"/>
                    <a:gd name="connsiteY28" fmla="*/ 430530 h 652173"/>
                    <a:gd name="connsiteX29" fmla="*/ 398669 w 1075004"/>
                    <a:gd name="connsiteY29" fmla="*/ 402652 h 652173"/>
                    <a:gd name="connsiteX30" fmla="*/ 372962 w 1075004"/>
                    <a:gd name="connsiteY30" fmla="*/ 402653 h 652173"/>
                    <a:gd name="connsiteX31" fmla="*/ 355936 w 1075004"/>
                    <a:gd name="connsiteY31" fmla="*/ 385627 h 652173"/>
                    <a:gd name="connsiteX32" fmla="*/ 372962 w 1075004"/>
                    <a:gd name="connsiteY32" fmla="*/ 368601 h 652173"/>
                    <a:gd name="connsiteX33" fmla="*/ 398669 w 1075004"/>
                    <a:gd name="connsiteY33" fmla="*/ 368601 h 652173"/>
                    <a:gd name="connsiteX34" fmla="*/ 398670 w 1075004"/>
                    <a:gd name="connsiteY34" fmla="*/ 345279 h 652173"/>
                    <a:gd name="connsiteX35" fmla="*/ 372962 w 1075004"/>
                    <a:gd name="connsiteY35" fmla="*/ 345279 h 652173"/>
                    <a:gd name="connsiteX36" fmla="*/ 355936 w 1075004"/>
                    <a:gd name="connsiteY36" fmla="*/ 328253 h 652173"/>
                    <a:gd name="connsiteX37" fmla="*/ 372962 w 1075004"/>
                    <a:gd name="connsiteY37" fmla="*/ 311228 h 652173"/>
                    <a:gd name="connsiteX38" fmla="*/ 398669 w 1075004"/>
                    <a:gd name="connsiteY38" fmla="*/ 311227 h 652173"/>
                    <a:gd name="connsiteX39" fmla="*/ 398669 w 1075004"/>
                    <a:gd name="connsiteY39" fmla="*/ 287905 h 652173"/>
                    <a:gd name="connsiteX40" fmla="*/ 372962 w 1075004"/>
                    <a:gd name="connsiteY40" fmla="*/ 287905 h 652173"/>
                    <a:gd name="connsiteX41" fmla="*/ 355936 w 1075004"/>
                    <a:gd name="connsiteY41" fmla="*/ 270880 h 652173"/>
                    <a:gd name="connsiteX42" fmla="*/ 372962 w 1075004"/>
                    <a:gd name="connsiteY42" fmla="*/ 253854 h 652173"/>
                    <a:gd name="connsiteX43" fmla="*/ 398670 w 1075004"/>
                    <a:gd name="connsiteY43" fmla="*/ 253854 h 652173"/>
                    <a:gd name="connsiteX44" fmla="*/ 398670 w 1075004"/>
                    <a:gd name="connsiteY44" fmla="*/ 226224 h 652173"/>
                    <a:gd name="connsiteX45" fmla="*/ 399282 w 1075004"/>
                    <a:gd name="connsiteY45" fmla="*/ 224745 h 652173"/>
                    <a:gd name="connsiteX46" fmla="*/ 397876 w 1075004"/>
                    <a:gd name="connsiteY46" fmla="*/ 220285 h 652173"/>
                    <a:gd name="connsiteX47" fmla="*/ 416321 w 1075004"/>
                    <a:gd name="connsiteY47" fmla="*/ 204807 h 652173"/>
                    <a:gd name="connsiteX48" fmla="*/ 766843 w 1075004"/>
                    <a:gd name="connsiteY48" fmla="*/ 235474 h 652173"/>
                    <a:gd name="connsiteX49" fmla="*/ 782320 w 1075004"/>
                    <a:gd name="connsiteY49" fmla="*/ 253919 h 652173"/>
                    <a:gd name="connsiteX50" fmla="*/ 787242 w 1075004"/>
                    <a:gd name="connsiteY50" fmla="*/ 326087 h 652173"/>
                    <a:gd name="connsiteX51" fmla="*/ 785600 w 1075004"/>
                    <a:gd name="connsiteY51" fmla="*/ 324445 h 652173"/>
                    <a:gd name="connsiteX52" fmla="*/ 785600 w 1075004"/>
                    <a:gd name="connsiteY52" fmla="*/ 237207 h 652173"/>
                    <a:gd name="connsiteX53" fmla="*/ 722116 w 1075004"/>
                    <a:gd name="connsiteY53" fmla="*/ 173722 h 652173"/>
                    <a:gd name="connsiteX54" fmla="*/ 634876 w 1075004"/>
                    <a:gd name="connsiteY54" fmla="*/ 173722 h 652173"/>
                    <a:gd name="connsiteX55" fmla="*/ 556664 w 1075004"/>
                    <a:gd name="connsiteY55" fmla="*/ 95509 h 652173"/>
                    <a:gd name="connsiteX56" fmla="*/ 95508 w 1075004"/>
                    <a:gd name="connsiteY56" fmla="*/ 95509 h 652173"/>
                    <a:gd name="connsiteX57" fmla="*/ 0 w 1075004"/>
                    <a:gd name="connsiteY57" fmla="*/ 326087 h 652173"/>
                    <a:gd name="connsiteX58" fmla="*/ 95508 w 1075004"/>
                    <a:gd name="connsiteY58" fmla="*/ 556665 h 652173"/>
                    <a:gd name="connsiteX59" fmla="*/ 556665 w 1075004"/>
                    <a:gd name="connsiteY59" fmla="*/ 556665 h 652173"/>
                    <a:gd name="connsiteX60" fmla="*/ 634877 w 1075004"/>
                    <a:gd name="connsiteY60" fmla="*/ 478452 h 652173"/>
                    <a:gd name="connsiteX61" fmla="*/ 722116 w 1075004"/>
                    <a:gd name="connsiteY61" fmla="*/ 478453 h 652173"/>
                    <a:gd name="connsiteX62" fmla="*/ 785600 w 1075004"/>
                    <a:gd name="connsiteY62" fmla="*/ 414968 h 652173"/>
                    <a:gd name="connsiteX63" fmla="*/ 785600 w 1075004"/>
                    <a:gd name="connsiteY63" fmla="*/ 327729 h 652173"/>
                    <a:gd name="connsiteX64" fmla="*/ 893383 w 1075004"/>
                    <a:gd name="connsiteY64" fmla="*/ 437430 h 652173"/>
                    <a:gd name="connsiteX65" fmla="*/ 893383 w 1075004"/>
                    <a:gd name="connsiteY65" fmla="*/ 214743 h 652173"/>
                    <a:gd name="connsiteX66" fmla="*/ 864082 w 1075004"/>
                    <a:gd name="connsiteY66" fmla="*/ 185442 h 652173"/>
                    <a:gd name="connsiteX67" fmla="*/ 834781 w 1075004"/>
                    <a:gd name="connsiteY67" fmla="*/ 214743 h 652173"/>
                    <a:gd name="connsiteX68" fmla="*/ 834781 w 1075004"/>
                    <a:gd name="connsiteY68" fmla="*/ 437431 h 652173"/>
                    <a:gd name="connsiteX69" fmla="*/ 864082 w 1075004"/>
                    <a:gd name="connsiteY69" fmla="*/ 466732 h 652173"/>
                    <a:gd name="connsiteX70" fmla="*/ 864082 w 1075004"/>
                    <a:gd name="connsiteY70" fmla="*/ 466731 h 652173"/>
                    <a:gd name="connsiteX71" fmla="*/ 893383 w 1075004"/>
                    <a:gd name="connsiteY71" fmla="*/ 437430 h 652173"/>
                    <a:gd name="connsiteX72" fmla="*/ 984194 w 1075004"/>
                    <a:gd name="connsiteY72" fmla="*/ 425710 h 652173"/>
                    <a:gd name="connsiteX73" fmla="*/ 984193 w 1075004"/>
                    <a:gd name="connsiteY73" fmla="*/ 226464 h 652173"/>
                    <a:gd name="connsiteX74" fmla="*/ 954892 w 1075004"/>
                    <a:gd name="connsiteY74" fmla="*/ 197162 h 652173"/>
                    <a:gd name="connsiteX75" fmla="*/ 925591 w 1075004"/>
                    <a:gd name="connsiteY75" fmla="*/ 226464 h 652173"/>
                    <a:gd name="connsiteX76" fmla="*/ 925591 w 1075004"/>
                    <a:gd name="connsiteY76" fmla="*/ 425710 h 652173"/>
                    <a:gd name="connsiteX77" fmla="*/ 954892 w 1075004"/>
                    <a:gd name="connsiteY77" fmla="*/ 455011 h 652173"/>
                    <a:gd name="connsiteX78" fmla="*/ 954892 w 1075004"/>
                    <a:gd name="connsiteY78" fmla="*/ 455011 h 652173"/>
                    <a:gd name="connsiteX79" fmla="*/ 984194 w 1075004"/>
                    <a:gd name="connsiteY79" fmla="*/ 425710 h 652173"/>
                    <a:gd name="connsiteX80" fmla="*/ 1075004 w 1075004"/>
                    <a:gd name="connsiteY80" fmla="*/ 402268 h 652173"/>
                    <a:gd name="connsiteX81" fmla="*/ 1075004 w 1075004"/>
                    <a:gd name="connsiteY81" fmla="*/ 249904 h 652173"/>
                    <a:gd name="connsiteX82" fmla="*/ 1045703 w 1075004"/>
                    <a:gd name="connsiteY82" fmla="*/ 220603 h 652173"/>
                    <a:gd name="connsiteX83" fmla="*/ 1016402 w 1075004"/>
                    <a:gd name="connsiteY83" fmla="*/ 249904 h 652173"/>
                    <a:gd name="connsiteX84" fmla="*/ 1016402 w 1075004"/>
                    <a:gd name="connsiteY84" fmla="*/ 402269 h 652173"/>
                    <a:gd name="connsiteX85" fmla="*/ 1045703 w 1075004"/>
                    <a:gd name="connsiteY85" fmla="*/ 431570 h 652173"/>
                    <a:gd name="connsiteX86" fmla="*/ 1045703 w 1075004"/>
                    <a:gd name="connsiteY86" fmla="*/ 431570 h 652173"/>
                    <a:gd name="connsiteX87" fmla="*/ 1075004 w 1075004"/>
                    <a:gd name="connsiteY87" fmla="*/ 402268 h 652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075004" h="652173">
                      <a:moveTo>
                        <a:pt x="782320" y="253919"/>
                      </a:moveTo>
                      <a:cubicBezTo>
                        <a:pt x="781500" y="263286"/>
                        <a:pt x="773242" y="270215"/>
                        <a:pt x="763875" y="269396"/>
                      </a:cubicBezTo>
                      <a:cubicBezTo>
                        <a:pt x="649707" y="259408"/>
                        <a:pt x="535539" y="249420"/>
                        <a:pt x="421371" y="239431"/>
                      </a:cubicBezTo>
                      <a:lnTo>
                        <a:pt x="421370" y="253854"/>
                      </a:lnTo>
                      <a:lnTo>
                        <a:pt x="447078" y="253854"/>
                      </a:lnTo>
                      <a:cubicBezTo>
                        <a:pt x="456482" y="253853"/>
                        <a:pt x="464104" y="261476"/>
                        <a:pt x="464104" y="270880"/>
                      </a:cubicBezTo>
                      <a:lnTo>
                        <a:pt x="464104" y="270879"/>
                      </a:lnTo>
                      <a:cubicBezTo>
                        <a:pt x="464104" y="280282"/>
                        <a:pt x="456482" y="287905"/>
                        <a:pt x="447079" y="287905"/>
                      </a:cubicBezTo>
                      <a:cubicBezTo>
                        <a:pt x="438509" y="287905"/>
                        <a:pt x="429940" y="287905"/>
                        <a:pt x="421371" y="287905"/>
                      </a:cubicBezTo>
                      <a:lnTo>
                        <a:pt x="421371" y="311227"/>
                      </a:lnTo>
                      <a:lnTo>
                        <a:pt x="447078" y="311227"/>
                      </a:lnTo>
                      <a:cubicBezTo>
                        <a:pt x="456482" y="311227"/>
                        <a:pt x="464104" y="318850"/>
                        <a:pt x="464104" y="328253"/>
                      </a:cubicBezTo>
                      <a:lnTo>
                        <a:pt x="464104" y="328253"/>
                      </a:lnTo>
                      <a:cubicBezTo>
                        <a:pt x="464104" y="337655"/>
                        <a:pt x="456482" y="345278"/>
                        <a:pt x="447079" y="345278"/>
                      </a:cubicBezTo>
                      <a:cubicBezTo>
                        <a:pt x="438510" y="345278"/>
                        <a:pt x="429940" y="345278"/>
                        <a:pt x="421371" y="345279"/>
                      </a:cubicBezTo>
                      <a:lnTo>
                        <a:pt x="421371" y="368601"/>
                      </a:lnTo>
                      <a:lnTo>
                        <a:pt x="447078" y="368601"/>
                      </a:lnTo>
                      <a:cubicBezTo>
                        <a:pt x="456482" y="368601"/>
                        <a:pt x="464104" y="376223"/>
                        <a:pt x="464104" y="385627"/>
                      </a:cubicBezTo>
                      <a:lnTo>
                        <a:pt x="464104" y="385627"/>
                      </a:lnTo>
                      <a:cubicBezTo>
                        <a:pt x="464104" y="395030"/>
                        <a:pt x="456481" y="402652"/>
                        <a:pt x="447079" y="402652"/>
                      </a:cubicBezTo>
                      <a:cubicBezTo>
                        <a:pt x="438509" y="402652"/>
                        <a:pt x="429940" y="402652"/>
                        <a:pt x="421371" y="402652"/>
                      </a:cubicBezTo>
                      <a:lnTo>
                        <a:pt x="421370" y="417162"/>
                      </a:lnTo>
                      <a:lnTo>
                        <a:pt x="762268" y="381332"/>
                      </a:lnTo>
                      <a:cubicBezTo>
                        <a:pt x="771619" y="380350"/>
                        <a:pt x="779997" y="387134"/>
                        <a:pt x="780980" y="396486"/>
                      </a:cubicBezTo>
                      <a:cubicBezTo>
                        <a:pt x="781963" y="405837"/>
                        <a:pt x="775179" y="414214"/>
                        <a:pt x="765828" y="415197"/>
                      </a:cubicBezTo>
                      <a:cubicBezTo>
                        <a:pt x="649182" y="427457"/>
                        <a:pt x="532538" y="439718"/>
                        <a:pt x="415893" y="451977"/>
                      </a:cubicBezTo>
                      <a:cubicBezTo>
                        <a:pt x="406541" y="452960"/>
                        <a:pt x="398164" y="446176"/>
                        <a:pt x="397181" y="436824"/>
                      </a:cubicBezTo>
                      <a:cubicBezTo>
                        <a:pt x="396959" y="434720"/>
                        <a:pt x="397132" y="432665"/>
                        <a:pt x="398889" y="431060"/>
                      </a:cubicBezTo>
                      <a:lnTo>
                        <a:pt x="398669" y="430530"/>
                      </a:lnTo>
                      <a:lnTo>
                        <a:pt x="398669" y="402652"/>
                      </a:lnTo>
                      <a:lnTo>
                        <a:pt x="372962" y="402653"/>
                      </a:lnTo>
                      <a:cubicBezTo>
                        <a:pt x="363559" y="402653"/>
                        <a:pt x="355936" y="395031"/>
                        <a:pt x="355936" y="385627"/>
                      </a:cubicBezTo>
                      <a:cubicBezTo>
                        <a:pt x="355936" y="376224"/>
                        <a:pt x="363559" y="368601"/>
                        <a:pt x="372962" y="368601"/>
                      </a:cubicBezTo>
                      <a:lnTo>
                        <a:pt x="398669" y="368601"/>
                      </a:lnTo>
                      <a:lnTo>
                        <a:pt x="398670" y="345279"/>
                      </a:lnTo>
                      <a:lnTo>
                        <a:pt x="372962" y="345279"/>
                      </a:lnTo>
                      <a:cubicBezTo>
                        <a:pt x="363559" y="345278"/>
                        <a:pt x="355937" y="337656"/>
                        <a:pt x="355936" y="328253"/>
                      </a:cubicBezTo>
                      <a:cubicBezTo>
                        <a:pt x="355937" y="318850"/>
                        <a:pt x="363559" y="311227"/>
                        <a:pt x="372962" y="311228"/>
                      </a:cubicBezTo>
                      <a:lnTo>
                        <a:pt x="398669" y="311227"/>
                      </a:lnTo>
                      <a:lnTo>
                        <a:pt x="398669" y="287905"/>
                      </a:lnTo>
                      <a:lnTo>
                        <a:pt x="372962" y="287905"/>
                      </a:lnTo>
                      <a:cubicBezTo>
                        <a:pt x="363559" y="287905"/>
                        <a:pt x="355936" y="280283"/>
                        <a:pt x="355936" y="270880"/>
                      </a:cubicBezTo>
                      <a:cubicBezTo>
                        <a:pt x="355936" y="261476"/>
                        <a:pt x="363559" y="253854"/>
                        <a:pt x="372962" y="253854"/>
                      </a:cubicBezTo>
                      <a:lnTo>
                        <a:pt x="398670" y="253854"/>
                      </a:lnTo>
                      <a:lnTo>
                        <a:pt x="398670" y="226224"/>
                      </a:lnTo>
                      <a:cubicBezTo>
                        <a:pt x="398670" y="225699"/>
                        <a:pt x="398705" y="225182"/>
                        <a:pt x="399282" y="224745"/>
                      </a:cubicBezTo>
                      <a:lnTo>
                        <a:pt x="397876" y="220285"/>
                      </a:lnTo>
                      <a:cubicBezTo>
                        <a:pt x="398695" y="210917"/>
                        <a:pt x="406953" y="203988"/>
                        <a:pt x="416321" y="204807"/>
                      </a:cubicBezTo>
                      <a:lnTo>
                        <a:pt x="766843" y="235474"/>
                      </a:lnTo>
                      <a:cubicBezTo>
                        <a:pt x="776210" y="236294"/>
                        <a:pt x="783140" y="244551"/>
                        <a:pt x="782320" y="253919"/>
                      </a:cubicBezTo>
                      <a:close/>
                      <a:moveTo>
                        <a:pt x="787242" y="326087"/>
                      </a:moveTo>
                      <a:lnTo>
                        <a:pt x="785600" y="324445"/>
                      </a:lnTo>
                      <a:lnTo>
                        <a:pt x="785600" y="237207"/>
                      </a:lnTo>
                      <a:cubicBezTo>
                        <a:pt x="785600" y="202145"/>
                        <a:pt x="757177" y="173722"/>
                        <a:pt x="722116" y="173722"/>
                      </a:cubicBezTo>
                      <a:lnTo>
                        <a:pt x="634876" y="173722"/>
                      </a:lnTo>
                      <a:cubicBezTo>
                        <a:pt x="608806" y="147651"/>
                        <a:pt x="582735" y="121579"/>
                        <a:pt x="556664" y="95509"/>
                      </a:cubicBezTo>
                      <a:cubicBezTo>
                        <a:pt x="429319" y="-31836"/>
                        <a:pt x="222853" y="-31836"/>
                        <a:pt x="95508" y="95509"/>
                      </a:cubicBezTo>
                      <a:cubicBezTo>
                        <a:pt x="31836" y="159181"/>
                        <a:pt x="0" y="242634"/>
                        <a:pt x="0" y="326087"/>
                      </a:cubicBezTo>
                      <a:cubicBezTo>
                        <a:pt x="0" y="409540"/>
                        <a:pt x="31836" y="492992"/>
                        <a:pt x="95508" y="556665"/>
                      </a:cubicBezTo>
                      <a:cubicBezTo>
                        <a:pt x="222853" y="684010"/>
                        <a:pt x="429320" y="684010"/>
                        <a:pt x="556665" y="556665"/>
                      </a:cubicBezTo>
                      <a:lnTo>
                        <a:pt x="634877" y="478452"/>
                      </a:lnTo>
                      <a:lnTo>
                        <a:pt x="722116" y="478453"/>
                      </a:lnTo>
                      <a:cubicBezTo>
                        <a:pt x="757178" y="478452"/>
                        <a:pt x="785600" y="450029"/>
                        <a:pt x="785600" y="414968"/>
                      </a:cubicBezTo>
                      <a:lnTo>
                        <a:pt x="785600" y="327729"/>
                      </a:lnTo>
                      <a:close/>
                      <a:moveTo>
                        <a:pt x="893383" y="437430"/>
                      </a:moveTo>
                      <a:lnTo>
                        <a:pt x="893383" y="214743"/>
                      </a:lnTo>
                      <a:cubicBezTo>
                        <a:pt x="893383" y="198561"/>
                        <a:pt x="880265" y="185442"/>
                        <a:pt x="864082" y="185442"/>
                      </a:cubicBezTo>
                      <a:cubicBezTo>
                        <a:pt x="847900" y="185442"/>
                        <a:pt x="834781" y="198561"/>
                        <a:pt x="834781" y="214743"/>
                      </a:cubicBezTo>
                      <a:lnTo>
                        <a:pt x="834781" y="437431"/>
                      </a:lnTo>
                      <a:cubicBezTo>
                        <a:pt x="834781" y="453613"/>
                        <a:pt x="847900" y="466732"/>
                        <a:pt x="864082" y="466732"/>
                      </a:cubicBezTo>
                      <a:lnTo>
                        <a:pt x="864082" y="466731"/>
                      </a:lnTo>
                      <a:cubicBezTo>
                        <a:pt x="880265" y="466731"/>
                        <a:pt x="893383" y="453613"/>
                        <a:pt x="893383" y="437430"/>
                      </a:cubicBezTo>
                      <a:close/>
                      <a:moveTo>
                        <a:pt x="984194" y="425710"/>
                      </a:moveTo>
                      <a:lnTo>
                        <a:pt x="984193" y="226464"/>
                      </a:lnTo>
                      <a:cubicBezTo>
                        <a:pt x="984193" y="210281"/>
                        <a:pt x="971075" y="197163"/>
                        <a:pt x="954892" y="197162"/>
                      </a:cubicBezTo>
                      <a:cubicBezTo>
                        <a:pt x="938710" y="197163"/>
                        <a:pt x="925591" y="210281"/>
                        <a:pt x="925591" y="226464"/>
                      </a:cubicBezTo>
                      <a:lnTo>
                        <a:pt x="925591" y="425710"/>
                      </a:lnTo>
                      <a:cubicBezTo>
                        <a:pt x="925591" y="441893"/>
                        <a:pt x="938710" y="455011"/>
                        <a:pt x="954892" y="455011"/>
                      </a:cubicBezTo>
                      <a:lnTo>
                        <a:pt x="954892" y="455011"/>
                      </a:lnTo>
                      <a:cubicBezTo>
                        <a:pt x="971075" y="455011"/>
                        <a:pt x="984194" y="441892"/>
                        <a:pt x="984194" y="425710"/>
                      </a:cubicBezTo>
                      <a:close/>
                      <a:moveTo>
                        <a:pt x="1075004" y="402268"/>
                      </a:moveTo>
                      <a:lnTo>
                        <a:pt x="1075004" y="249904"/>
                      </a:lnTo>
                      <a:cubicBezTo>
                        <a:pt x="1075004" y="233721"/>
                        <a:pt x="1061885" y="220603"/>
                        <a:pt x="1045703" y="220603"/>
                      </a:cubicBezTo>
                      <a:cubicBezTo>
                        <a:pt x="1029520" y="220603"/>
                        <a:pt x="1016402" y="233721"/>
                        <a:pt x="1016402" y="249904"/>
                      </a:cubicBezTo>
                      <a:lnTo>
                        <a:pt x="1016402" y="402269"/>
                      </a:lnTo>
                      <a:cubicBezTo>
                        <a:pt x="1016402" y="418451"/>
                        <a:pt x="1029520" y="431570"/>
                        <a:pt x="1045703" y="431570"/>
                      </a:cubicBezTo>
                      <a:lnTo>
                        <a:pt x="1045703" y="431570"/>
                      </a:lnTo>
                      <a:cubicBezTo>
                        <a:pt x="1061885" y="431570"/>
                        <a:pt x="1075004" y="418451"/>
                        <a:pt x="1075004" y="4022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FC1C94A6-2664-4999-8DC6-0546E2C8A3B3}"/>
                  </a:ext>
                </a:extLst>
              </p:cNvPr>
              <p:cNvGrpSpPr/>
              <p:nvPr/>
            </p:nvGrpSpPr>
            <p:grpSpPr>
              <a:xfrm>
                <a:off x="2015424" y="-1847"/>
                <a:ext cx="1437328" cy="5489412"/>
                <a:chOff x="2015424" y="-1847"/>
                <a:chExt cx="1437328" cy="5489412"/>
              </a:xfrm>
            </p:grpSpPr>
            <p:sp>
              <p:nvSpPr>
                <p:cNvPr id="280" name="Rectangle 279">
                  <a:extLst>
                    <a:ext uri="{FF2B5EF4-FFF2-40B4-BE49-F238E27FC236}">
                      <a16:creationId xmlns:a16="http://schemas.microsoft.com/office/drawing/2014/main" id="{C3BC53FE-A8E8-4D6B-BDEC-D642776BE0E6}"/>
                    </a:ext>
                  </a:extLst>
                </p:cNvPr>
                <p:cNvSpPr/>
                <p:nvPr/>
              </p:nvSpPr>
              <p:spPr>
                <a:xfrm>
                  <a:off x="2701620" y="-1847"/>
                  <a:ext cx="72000" cy="402336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1" name="Rounded Rectangle 51">
                  <a:extLst>
                    <a:ext uri="{FF2B5EF4-FFF2-40B4-BE49-F238E27FC236}">
                      <a16:creationId xmlns:a16="http://schemas.microsoft.com/office/drawing/2014/main" id="{0F362765-4AC4-432A-BE0A-F5C39B019C20}"/>
                    </a:ext>
                  </a:extLst>
                </p:cNvPr>
                <p:cNvSpPr/>
                <p:nvPr/>
              </p:nvSpPr>
              <p:spPr>
                <a:xfrm rot="5400000" flipH="1">
                  <a:off x="1970982" y="4005795"/>
                  <a:ext cx="1526212" cy="1437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8608" h="2758049">
                      <a:moveTo>
                        <a:pt x="2797052" y="1199936"/>
                      </a:moveTo>
                      <a:lnTo>
                        <a:pt x="2797052" y="1541978"/>
                      </a:lnTo>
                      <a:cubicBezTo>
                        <a:pt x="2797052" y="1578306"/>
                        <a:pt x="2826502" y="1607756"/>
                        <a:pt x="2862830" y="1607756"/>
                      </a:cubicBezTo>
                      <a:lnTo>
                        <a:pt x="2862830" y="1607755"/>
                      </a:lnTo>
                      <a:cubicBezTo>
                        <a:pt x="2899158" y="1607755"/>
                        <a:pt x="2928608" y="1578305"/>
                        <a:pt x="2928608" y="1541977"/>
                      </a:cubicBezTo>
                      <a:lnTo>
                        <a:pt x="2928607" y="1199936"/>
                      </a:lnTo>
                      <a:cubicBezTo>
                        <a:pt x="2928607" y="1163608"/>
                        <a:pt x="2899158" y="1134159"/>
                        <a:pt x="2862830" y="1134158"/>
                      </a:cubicBezTo>
                      <a:cubicBezTo>
                        <a:pt x="2826502" y="1134159"/>
                        <a:pt x="2797052" y="1163608"/>
                        <a:pt x="2797052" y="1199936"/>
                      </a:cubicBezTo>
                      <a:close/>
                      <a:moveTo>
                        <a:pt x="2593193" y="1147315"/>
                      </a:moveTo>
                      <a:lnTo>
                        <a:pt x="2593193" y="1594601"/>
                      </a:lnTo>
                      <a:cubicBezTo>
                        <a:pt x="2593193" y="1630929"/>
                        <a:pt x="2622643" y="1660379"/>
                        <a:pt x="2658971" y="1660379"/>
                      </a:cubicBezTo>
                      <a:lnTo>
                        <a:pt x="2658971" y="1660378"/>
                      </a:lnTo>
                      <a:cubicBezTo>
                        <a:pt x="2695299" y="1660378"/>
                        <a:pt x="2724749" y="1630928"/>
                        <a:pt x="2724749" y="1594600"/>
                      </a:cubicBezTo>
                      <a:lnTo>
                        <a:pt x="2724748" y="1147315"/>
                      </a:lnTo>
                      <a:cubicBezTo>
                        <a:pt x="2724748" y="1110987"/>
                        <a:pt x="2695299" y="1081538"/>
                        <a:pt x="2658971" y="1081537"/>
                      </a:cubicBezTo>
                      <a:cubicBezTo>
                        <a:pt x="2622643" y="1081538"/>
                        <a:pt x="2593193" y="1110987"/>
                        <a:pt x="2593193" y="1147315"/>
                      </a:cubicBezTo>
                      <a:close/>
                      <a:moveTo>
                        <a:pt x="2389334" y="1121004"/>
                      </a:moveTo>
                      <a:lnTo>
                        <a:pt x="2389334" y="1620912"/>
                      </a:lnTo>
                      <a:cubicBezTo>
                        <a:pt x="2389334" y="1657240"/>
                        <a:pt x="2418784" y="1686690"/>
                        <a:pt x="2455112" y="1686690"/>
                      </a:cubicBezTo>
                      <a:lnTo>
                        <a:pt x="2455112" y="1686689"/>
                      </a:lnTo>
                      <a:cubicBezTo>
                        <a:pt x="2491440" y="1686689"/>
                        <a:pt x="2520890" y="1657239"/>
                        <a:pt x="2520890" y="1620911"/>
                      </a:cubicBezTo>
                      <a:lnTo>
                        <a:pt x="2520889" y="1121004"/>
                      </a:lnTo>
                      <a:cubicBezTo>
                        <a:pt x="2520889" y="1084676"/>
                        <a:pt x="2491440" y="1055227"/>
                        <a:pt x="2455112" y="1055226"/>
                      </a:cubicBezTo>
                      <a:cubicBezTo>
                        <a:pt x="2418784" y="1055227"/>
                        <a:pt x="2389334" y="1084676"/>
                        <a:pt x="2389334" y="1121004"/>
                      </a:cubicBezTo>
                      <a:close/>
                      <a:moveTo>
                        <a:pt x="1314382" y="1247024"/>
                      </a:moveTo>
                      <a:cubicBezTo>
                        <a:pt x="1314381" y="1225915"/>
                        <a:pt x="1331494" y="1208803"/>
                        <a:pt x="1352603" y="1208803"/>
                      </a:cubicBezTo>
                      <a:lnTo>
                        <a:pt x="1410313" y="1208803"/>
                      </a:lnTo>
                      <a:lnTo>
                        <a:pt x="1410313" y="1146778"/>
                      </a:lnTo>
                      <a:cubicBezTo>
                        <a:pt x="1410313" y="1145599"/>
                        <a:pt x="1410393" y="1144438"/>
                        <a:pt x="1411688" y="1143457"/>
                      </a:cubicBezTo>
                      <a:lnTo>
                        <a:pt x="1408531" y="1133444"/>
                      </a:lnTo>
                      <a:cubicBezTo>
                        <a:pt x="1410371" y="1112415"/>
                        <a:pt x="1428909" y="1096860"/>
                        <a:pt x="1449938" y="1098699"/>
                      </a:cubicBezTo>
                      <a:lnTo>
                        <a:pt x="2236821" y="1167543"/>
                      </a:lnTo>
                      <a:cubicBezTo>
                        <a:pt x="2257849" y="1169383"/>
                        <a:pt x="2273405" y="1187920"/>
                        <a:pt x="2271565" y="1208950"/>
                      </a:cubicBezTo>
                      <a:cubicBezTo>
                        <a:pt x="2269725" y="1229978"/>
                        <a:pt x="2251187" y="1245533"/>
                        <a:pt x="2230159" y="1243693"/>
                      </a:cubicBezTo>
                      <a:cubicBezTo>
                        <a:pt x="1973864" y="1221271"/>
                        <a:pt x="1717570" y="1198849"/>
                        <a:pt x="1461275" y="1176426"/>
                      </a:cubicBezTo>
                      <a:lnTo>
                        <a:pt x="1461274" y="1208803"/>
                      </a:lnTo>
                      <a:lnTo>
                        <a:pt x="1518985" y="1208803"/>
                      </a:lnTo>
                      <a:cubicBezTo>
                        <a:pt x="1540095" y="1208802"/>
                        <a:pt x="1557205" y="1225915"/>
                        <a:pt x="1557206" y="1247025"/>
                      </a:cubicBezTo>
                      <a:lnTo>
                        <a:pt x="1557207" y="1247023"/>
                      </a:lnTo>
                      <a:cubicBezTo>
                        <a:pt x="1557207" y="1268132"/>
                        <a:pt x="1540095" y="1285244"/>
                        <a:pt x="1518986" y="1285244"/>
                      </a:cubicBezTo>
                      <a:cubicBezTo>
                        <a:pt x="1499749" y="1285244"/>
                        <a:pt x="1480511" y="1285243"/>
                        <a:pt x="1461275" y="1285244"/>
                      </a:cubicBezTo>
                      <a:lnTo>
                        <a:pt x="1461275" y="1337600"/>
                      </a:lnTo>
                      <a:lnTo>
                        <a:pt x="1518985" y="1337600"/>
                      </a:lnTo>
                      <a:cubicBezTo>
                        <a:pt x="1540095" y="1337600"/>
                        <a:pt x="1557206" y="1354713"/>
                        <a:pt x="1557206" y="1375821"/>
                      </a:cubicBezTo>
                      <a:lnTo>
                        <a:pt x="1557207" y="1375820"/>
                      </a:lnTo>
                      <a:cubicBezTo>
                        <a:pt x="1557206" y="1396928"/>
                        <a:pt x="1540095" y="1414041"/>
                        <a:pt x="1518986" y="1414041"/>
                      </a:cubicBezTo>
                      <a:cubicBezTo>
                        <a:pt x="1499750" y="1414041"/>
                        <a:pt x="1480511" y="1414041"/>
                        <a:pt x="1461275" y="1414042"/>
                      </a:cubicBezTo>
                      <a:lnTo>
                        <a:pt x="1461275" y="1466398"/>
                      </a:lnTo>
                      <a:lnTo>
                        <a:pt x="1518985" y="1466398"/>
                      </a:lnTo>
                      <a:cubicBezTo>
                        <a:pt x="1540095" y="1466398"/>
                        <a:pt x="1557206" y="1483509"/>
                        <a:pt x="1557206" y="1504618"/>
                      </a:cubicBezTo>
                      <a:lnTo>
                        <a:pt x="1557207" y="1504619"/>
                      </a:lnTo>
                      <a:cubicBezTo>
                        <a:pt x="1557207" y="1525727"/>
                        <a:pt x="1540094" y="1542838"/>
                        <a:pt x="1518986" y="1542839"/>
                      </a:cubicBezTo>
                      <a:cubicBezTo>
                        <a:pt x="1499749" y="1542839"/>
                        <a:pt x="1480511" y="1542838"/>
                        <a:pt x="1461275" y="1542839"/>
                      </a:cubicBezTo>
                      <a:lnTo>
                        <a:pt x="1461274" y="1575412"/>
                      </a:lnTo>
                      <a:lnTo>
                        <a:pt x="2226550" y="1494978"/>
                      </a:lnTo>
                      <a:cubicBezTo>
                        <a:pt x="2247542" y="1492772"/>
                        <a:pt x="2266350" y="1508001"/>
                        <a:pt x="2268556" y="1528995"/>
                      </a:cubicBezTo>
                      <a:cubicBezTo>
                        <a:pt x="2270763" y="1549988"/>
                        <a:pt x="2255534" y="1568794"/>
                        <a:pt x="2234542" y="1571000"/>
                      </a:cubicBezTo>
                      <a:cubicBezTo>
                        <a:pt x="1972686" y="1598522"/>
                        <a:pt x="1710833" y="1626046"/>
                        <a:pt x="1448978" y="1653567"/>
                      </a:cubicBezTo>
                      <a:cubicBezTo>
                        <a:pt x="1427984" y="1655774"/>
                        <a:pt x="1409178" y="1640544"/>
                        <a:pt x="1406971" y="1619551"/>
                      </a:cubicBezTo>
                      <a:cubicBezTo>
                        <a:pt x="1406474" y="1614827"/>
                        <a:pt x="1406862" y="1610214"/>
                        <a:pt x="1410805" y="1606610"/>
                      </a:cubicBezTo>
                      <a:lnTo>
                        <a:pt x="1410312" y="1605422"/>
                      </a:lnTo>
                      <a:lnTo>
                        <a:pt x="1410312" y="1542839"/>
                      </a:lnTo>
                      <a:lnTo>
                        <a:pt x="1352603" y="1542841"/>
                      </a:lnTo>
                      <a:cubicBezTo>
                        <a:pt x="1331494" y="1542841"/>
                        <a:pt x="1314382" y="1525729"/>
                        <a:pt x="1314382" y="1504619"/>
                      </a:cubicBezTo>
                      <a:cubicBezTo>
                        <a:pt x="1314382" y="1483510"/>
                        <a:pt x="1331493" y="1466397"/>
                        <a:pt x="1352603" y="1466398"/>
                      </a:cubicBezTo>
                      <a:lnTo>
                        <a:pt x="1410312" y="1466398"/>
                      </a:lnTo>
                      <a:lnTo>
                        <a:pt x="1410313" y="1414042"/>
                      </a:lnTo>
                      <a:lnTo>
                        <a:pt x="1352603" y="1414042"/>
                      </a:lnTo>
                      <a:cubicBezTo>
                        <a:pt x="1331494" y="1414041"/>
                        <a:pt x="1314383" y="1396930"/>
                        <a:pt x="1314382" y="1375820"/>
                      </a:cubicBezTo>
                      <a:cubicBezTo>
                        <a:pt x="1314383" y="1354713"/>
                        <a:pt x="1331494" y="1337600"/>
                        <a:pt x="1352603" y="1337601"/>
                      </a:cubicBezTo>
                      <a:lnTo>
                        <a:pt x="1410312" y="1337600"/>
                      </a:lnTo>
                      <a:lnTo>
                        <a:pt x="1410312" y="1285244"/>
                      </a:lnTo>
                      <a:lnTo>
                        <a:pt x="1352603" y="1285244"/>
                      </a:lnTo>
                      <a:cubicBezTo>
                        <a:pt x="1331494" y="1285244"/>
                        <a:pt x="1314381" y="1268133"/>
                        <a:pt x="1314382" y="1247024"/>
                      </a:cubicBezTo>
                      <a:close/>
                      <a:moveTo>
                        <a:pt x="1171967" y="72000"/>
                      </a:moveTo>
                      <a:lnTo>
                        <a:pt x="1171967" y="288000"/>
                      </a:lnTo>
                      <a:cubicBezTo>
                        <a:pt x="1171967" y="327765"/>
                        <a:pt x="1204202" y="360000"/>
                        <a:pt x="1243967" y="360000"/>
                      </a:cubicBezTo>
                      <a:cubicBezTo>
                        <a:pt x="1283732" y="360000"/>
                        <a:pt x="1315967" y="327765"/>
                        <a:pt x="1315967" y="288000"/>
                      </a:cubicBezTo>
                      <a:lnTo>
                        <a:pt x="1315967" y="72000"/>
                      </a:lnTo>
                      <a:cubicBezTo>
                        <a:pt x="1315967" y="32235"/>
                        <a:pt x="1283732" y="0"/>
                        <a:pt x="1243967" y="0"/>
                      </a:cubicBezTo>
                      <a:cubicBezTo>
                        <a:pt x="1204202" y="0"/>
                        <a:pt x="1171967" y="32235"/>
                        <a:pt x="1171967" y="72000"/>
                      </a:cubicBezTo>
                      <a:close/>
                      <a:moveTo>
                        <a:pt x="1171966" y="2470049"/>
                      </a:moveTo>
                      <a:lnTo>
                        <a:pt x="1171966" y="2686049"/>
                      </a:lnTo>
                      <a:cubicBezTo>
                        <a:pt x="1171966" y="2725814"/>
                        <a:pt x="1204201" y="2758049"/>
                        <a:pt x="1243966" y="2758049"/>
                      </a:cubicBezTo>
                      <a:cubicBezTo>
                        <a:pt x="1283731" y="2758049"/>
                        <a:pt x="1315966" y="2725814"/>
                        <a:pt x="1315966" y="2686049"/>
                      </a:cubicBezTo>
                      <a:lnTo>
                        <a:pt x="1315966" y="2470049"/>
                      </a:lnTo>
                      <a:cubicBezTo>
                        <a:pt x="1315966" y="2430284"/>
                        <a:pt x="1283731" y="2398049"/>
                        <a:pt x="1243966" y="2398049"/>
                      </a:cubicBezTo>
                      <a:cubicBezTo>
                        <a:pt x="1204201" y="2398049"/>
                        <a:pt x="1171966" y="2430284"/>
                        <a:pt x="1171966" y="2470049"/>
                      </a:cubicBezTo>
                      <a:close/>
                      <a:moveTo>
                        <a:pt x="515345" y="1370958"/>
                      </a:moveTo>
                      <a:cubicBezTo>
                        <a:pt x="515344" y="1558300"/>
                        <a:pt x="586814" y="1745642"/>
                        <a:pt x="729750" y="1888579"/>
                      </a:cubicBezTo>
                      <a:cubicBezTo>
                        <a:pt x="1015625" y="2174454"/>
                        <a:pt x="1479119" y="2174454"/>
                        <a:pt x="1764994" y="1888580"/>
                      </a:cubicBezTo>
                      <a:lnTo>
                        <a:pt x="1940572" y="1713001"/>
                      </a:lnTo>
                      <a:lnTo>
                        <a:pt x="2136413" y="1713002"/>
                      </a:lnTo>
                      <a:cubicBezTo>
                        <a:pt x="2215124" y="1713001"/>
                        <a:pt x="2278929" y="1649195"/>
                        <a:pt x="2278929" y="1570486"/>
                      </a:cubicBezTo>
                      <a:lnTo>
                        <a:pt x="2278929" y="1374645"/>
                      </a:lnTo>
                      <a:lnTo>
                        <a:pt x="2282614" y="1370959"/>
                      </a:lnTo>
                      <a:lnTo>
                        <a:pt x="2278929" y="1367272"/>
                      </a:lnTo>
                      <a:lnTo>
                        <a:pt x="2278929" y="1171432"/>
                      </a:lnTo>
                      <a:cubicBezTo>
                        <a:pt x="2278929" y="1092722"/>
                        <a:pt x="2215123" y="1028916"/>
                        <a:pt x="2136413" y="1028916"/>
                      </a:cubicBezTo>
                      <a:lnTo>
                        <a:pt x="1940571" y="1028916"/>
                      </a:lnTo>
                      <a:cubicBezTo>
                        <a:pt x="1882045" y="970390"/>
                        <a:pt x="1823519" y="911862"/>
                        <a:pt x="1764993" y="853336"/>
                      </a:cubicBezTo>
                      <a:cubicBezTo>
                        <a:pt x="1479118" y="567461"/>
                        <a:pt x="1015625" y="567462"/>
                        <a:pt x="729750" y="853336"/>
                      </a:cubicBezTo>
                      <a:cubicBezTo>
                        <a:pt x="586813" y="996273"/>
                        <a:pt x="515344" y="1183616"/>
                        <a:pt x="515345" y="1370958"/>
                      </a:cubicBezTo>
                      <a:close/>
                      <a:moveTo>
                        <a:pt x="388776" y="2386770"/>
                      </a:moveTo>
                      <a:cubicBezTo>
                        <a:pt x="388776" y="2405196"/>
                        <a:pt x="395805" y="2423622"/>
                        <a:pt x="409865" y="2437681"/>
                      </a:cubicBezTo>
                      <a:cubicBezTo>
                        <a:pt x="437983" y="2465800"/>
                        <a:pt x="483570" y="2465800"/>
                        <a:pt x="511688" y="2437681"/>
                      </a:cubicBezTo>
                      <a:lnTo>
                        <a:pt x="664423" y="2284946"/>
                      </a:lnTo>
                      <a:cubicBezTo>
                        <a:pt x="692541" y="2256828"/>
                        <a:pt x="692541" y="2211241"/>
                        <a:pt x="664423" y="2183123"/>
                      </a:cubicBezTo>
                      <a:cubicBezTo>
                        <a:pt x="636305" y="2155005"/>
                        <a:pt x="590718" y="2155005"/>
                        <a:pt x="562599" y="2183123"/>
                      </a:cubicBezTo>
                      <a:lnTo>
                        <a:pt x="409865" y="2335858"/>
                      </a:lnTo>
                      <a:cubicBezTo>
                        <a:pt x="395805" y="2349917"/>
                        <a:pt x="388776" y="2368343"/>
                        <a:pt x="388776" y="2386770"/>
                      </a:cubicBezTo>
                      <a:close/>
                      <a:moveTo>
                        <a:pt x="388776" y="365689"/>
                      </a:moveTo>
                      <a:cubicBezTo>
                        <a:pt x="388776" y="384115"/>
                        <a:pt x="395805" y="402541"/>
                        <a:pt x="409865" y="416600"/>
                      </a:cubicBezTo>
                      <a:lnTo>
                        <a:pt x="562599" y="569335"/>
                      </a:lnTo>
                      <a:cubicBezTo>
                        <a:pt x="590718" y="597454"/>
                        <a:pt x="636305" y="597454"/>
                        <a:pt x="664423" y="569335"/>
                      </a:cubicBezTo>
                      <a:cubicBezTo>
                        <a:pt x="692541" y="541217"/>
                        <a:pt x="692541" y="495630"/>
                        <a:pt x="664423" y="467512"/>
                      </a:cubicBezTo>
                      <a:lnTo>
                        <a:pt x="511688" y="314777"/>
                      </a:lnTo>
                      <a:cubicBezTo>
                        <a:pt x="483570" y="286659"/>
                        <a:pt x="437983" y="286659"/>
                        <a:pt x="409865" y="314777"/>
                      </a:cubicBezTo>
                      <a:cubicBezTo>
                        <a:pt x="395805" y="328836"/>
                        <a:pt x="388776" y="347262"/>
                        <a:pt x="388776" y="365689"/>
                      </a:cubicBezTo>
                      <a:close/>
                      <a:moveTo>
                        <a:pt x="0" y="1379024"/>
                      </a:moveTo>
                      <a:cubicBezTo>
                        <a:pt x="0" y="1418789"/>
                        <a:pt x="32235" y="1451024"/>
                        <a:pt x="72000" y="1451024"/>
                      </a:cubicBezTo>
                      <a:lnTo>
                        <a:pt x="288000" y="1451024"/>
                      </a:lnTo>
                      <a:cubicBezTo>
                        <a:pt x="327765" y="1451024"/>
                        <a:pt x="360000" y="1418789"/>
                        <a:pt x="360000" y="1379024"/>
                      </a:cubicBezTo>
                      <a:cubicBezTo>
                        <a:pt x="360000" y="1339259"/>
                        <a:pt x="327765" y="1307024"/>
                        <a:pt x="288000" y="1307024"/>
                      </a:cubicBezTo>
                      <a:lnTo>
                        <a:pt x="72000" y="1307024"/>
                      </a:lnTo>
                      <a:cubicBezTo>
                        <a:pt x="32235" y="1307024"/>
                        <a:pt x="0" y="1339259"/>
                        <a:pt x="0" y="137902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FEE6AB6E-EF18-4336-B957-BF1421C8C454}"/>
                  </a:ext>
                </a:extLst>
              </p:cNvPr>
              <p:cNvGrpSpPr/>
              <p:nvPr/>
            </p:nvGrpSpPr>
            <p:grpSpPr>
              <a:xfrm>
                <a:off x="1587950" y="-48934"/>
                <a:ext cx="3976633" cy="2494102"/>
                <a:chOff x="1587950" y="-48934"/>
                <a:chExt cx="3976633" cy="2494102"/>
              </a:xfrm>
            </p:grpSpPr>
            <p:sp>
              <p:nvSpPr>
                <p:cNvPr id="278" name="Rectangle 277">
                  <a:extLst>
                    <a:ext uri="{FF2B5EF4-FFF2-40B4-BE49-F238E27FC236}">
                      <a16:creationId xmlns:a16="http://schemas.microsoft.com/office/drawing/2014/main" id="{0B0A2287-B1B3-49E4-A0DB-4CA4577355BE}"/>
                    </a:ext>
                  </a:extLst>
                </p:cNvPr>
                <p:cNvSpPr/>
                <p:nvPr/>
              </p:nvSpPr>
              <p:spPr>
                <a:xfrm>
                  <a:off x="5146169" y="-4681"/>
                  <a:ext cx="71999" cy="118800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9" name="Freeform: Shape 278">
                  <a:extLst>
                    <a:ext uri="{FF2B5EF4-FFF2-40B4-BE49-F238E27FC236}">
                      <a16:creationId xmlns:a16="http://schemas.microsoft.com/office/drawing/2014/main" id="{27EB238D-9126-427B-9DB8-DC49613315C5}"/>
                    </a:ext>
                  </a:extLst>
                </p:cNvPr>
                <p:cNvSpPr/>
                <p:nvPr/>
              </p:nvSpPr>
              <p:spPr>
                <a:xfrm rot="5400000" flipH="1">
                  <a:off x="4554272" y="1434858"/>
                  <a:ext cx="1257645" cy="762976"/>
                </a:xfrm>
                <a:custGeom>
                  <a:avLst/>
                  <a:gdLst>
                    <a:gd name="connsiteX0" fmla="*/ 782320 w 1075004"/>
                    <a:gd name="connsiteY0" fmla="*/ 253919 h 652173"/>
                    <a:gd name="connsiteX1" fmla="*/ 763875 w 1075004"/>
                    <a:gd name="connsiteY1" fmla="*/ 269396 h 652173"/>
                    <a:gd name="connsiteX2" fmla="*/ 421371 w 1075004"/>
                    <a:gd name="connsiteY2" fmla="*/ 239431 h 652173"/>
                    <a:gd name="connsiteX3" fmla="*/ 421370 w 1075004"/>
                    <a:gd name="connsiteY3" fmla="*/ 253854 h 652173"/>
                    <a:gd name="connsiteX4" fmla="*/ 447078 w 1075004"/>
                    <a:gd name="connsiteY4" fmla="*/ 253854 h 652173"/>
                    <a:gd name="connsiteX5" fmla="*/ 464104 w 1075004"/>
                    <a:gd name="connsiteY5" fmla="*/ 270880 h 652173"/>
                    <a:gd name="connsiteX6" fmla="*/ 464104 w 1075004"/>
                    <a:gd name="connsiteY6" fmla="*/ 270879 h 652173"/>
                    <a:gd name="connsiteX7" fmla="*/ 447078 w 1075004"/>
                    <a:gd name="connsiteY7" fmla="*/ 287905 h 652173"/>
                    <a:gd name="connsiteX8" fmla="*/ 421371 w 1075004"/>
                    <a:gd name="connsiteY8" fmla="*/ 287905 h 652173"/>
                    <a:gd name="connsiteX9" fmla="*/ 421371 w 1075004"/>
                    <a:gd name="connsiteY9" fmla="*/ 311227 h 652173"/>
                    <a:gd name="connsiteX10" fmla="*/ 447078 w 1075004"/>
                    <a:gd name="connsiteY10" fmla="*/ 311227 h 652173"/>
                    <a:gd name="connsiteX11" fmla="*/ 464104 w 1075004"/>
                    <a:gd name="connsiteY11" fmla="*/ 328253 h 652173"/>
                    <a:gd name="connsiteX12" fmla="*/ 464104 w 1075004"/>
                    <a:gd name="connsiteY12" fmla="*/ 328253 h 652173"/>
                    <a:gd name="connsiteX13" fmla="*/ 447078 w 1075004"/>
                    <a:gd name="connsiteY13" fmla="*/ 345278 h 652173"/>
                    <a:gd name="connsiteX14" fmla="*/ 421371 w 1075004"/>
                    <a:gd name="connsiteY14" fmla="*/ 345279 h 652173"/>
                    <a:gd name="connsiteX15" fmla="*/ 421371 w 1075004"/>
                    <a:gd name="connsiteY15" fmla="*/ 368601 h 652173"/>
                    <a:gd name="connsiteX16" fmla="*/ 447078 w 1075004"/>
                    <a:gd name="connsiteY16" fmla="*/ 368601 h 652173"/>
                    <a:gd name="connsiteX17" fmla="*/ 464104 w 1075004"/>
                    <a:gd name="connsiteY17" fmla="*/ 385627 h 652173"/>
                    <a:gd name="connsiteX18" fmla="*/ 464104 w 1075004"/>
                    <a:gd name="connsiteY18" fmla="*/ 385627 h 652173"/>
                    <a:gd name="connsiteX19" fmla="*/ 447079 w 1075004"/>
                    <a:gd name="connsiteY19" fmla="*/ 402652 h 652173"/>
                    <a:gd name="connsiteX20" fmla="*/ 421371 w 1075004"/>
                    <a:gd name="connsiteY20" fmla="*/ 402652 h 652173"/>
                    <a:gd name="connsiteX21" fmla="*/ 421370 w 1075004"/>
                    <a:gd name="connsiteY21" fmla="*/ 417162 h 652173"/>
                    <a:gd name="connsiteX22" fmla="*/ 762267 w 1075004"/>
                    <a:gd name="connsiteY22" fmla="*/ 381332 h 652173"/>
                    <a:gd name="connsiteX23" fmla="*/ 780979 w 1075004"/>
                    <a:gd name="connsiteY23" fmla="*/ 396485 h 652173"/>
                    <a:gd name="connsiteX24" fmla="*/ 765828 w 1075004"/>
                    <a:gd name="connsiteY24" fmla="*/ 415197 h 652173"/>
                    <a:gd name="connsiteX25" fmla="*/ 415893 w 1075004"/>
                    <a:gd name="connsiteY25" fmla="*/ 451977 h 652173"/>
                    <a:gd name="connsiteX26" fmla="*/ 397181 w 1075004"/>
                    <a:gd name="connsiteY26" fmla="*/ 436824 h 652173"/>
                    <a:gd name="connsiteX27" fmla="*/ 398889 w 1075004"/>
                    <a:gd name="connsiteY27" fmla="*/ 431060 h 652173"/>
                    <a:gd name="connsiteX28" fmla="*/ 398669 w 1075004"/>
                    <a:gd name="connsiteY28" fmla="*/ 430530 h 652173"/>
                    <a:gd name="connsiteX29" fmla="*/ 398669 w 1075004"/>
                    <a:gd name="connsiteY29" fmla="*/ 402652 h 652173"/>
                    <a:gd name="connsiteX30" fmla="*/ 372962 w 1075004"/>
                    <a:gd name="connsiteY30" fmla="*/ 402653 h 652173"/>
                    <a:gd name="connsiteX31" fmla="*/ 355936 w 1075004"/>
                    <a:gd name="connsiteY31" fmla="*/ 385627 h 652173"/>
                    <a:gd name="connsiteX32" fmla="*/ 372962 w 1075004"/>
                    <a:gd name="connsiteY32" fmla="*/ 368601 h 652173"/>
                    <a:gd name="connsiteX33" fmla="*/ 398669 w 1075004"/>
                    <a:gd name="connsiteY33" fmla="*/ 368601 h 652173"/>
                    <a:gd name="connsiteX34" fmla="*/ 398669 w 1075004"/>
                    <a:gd name="connsiteY34" fmla="*/ 345279 h 652173"/>
                    <a:gd name="connsiteX35" fmla="*/ 372962 w 1075004"/>
                    <a:gd name="connsiteY35" fmla="*/ 345279 h 652173"/>
                    <a:gd name="connsiteX36" fmla="*/ 355936 w 1075004"/>
                    <a:gd name="connsiteY36" fmla="*/ 328253 h 652173"/>
                    <a:gd name="connsiteX37" fmla="*/ 372962 w 1075004"/>
                    <a:gd name="connsiteY37" fmla="*/ 311228 h 652173"/>
                    <a:gd name="connsiteX38" fmla="*/ 398669 w 1075004"/>
                    <a:gd name="connsiteY38" fmla="*/ 311227 h 652173"/>
                    <a:gd name="connsiteX39" fmla="*/ 398669 w 1075004"/>
                    <a:gd name="connsiteY39" fmla="*/ 287905 h 652173"/>
                    <a:gd name="connsiteX40" fmla="*/ 372962 w 1075004"/>
                    <a:gd name="connsiteY40" fmla="*/ 287905 h 652173"/>
                    <a:gd name="connsiteX41" fmla="*/ 355936 w 1075004"/>
                    <a:gd name="connsiteY41" fmla="*/ 270880 h 652173"/>
                    <a:gd name="connsiteX42" fmla="*/ 372962 w 1075004"/>
                    <a:gd name="connsiteY42" fmla="*/ 253854 h 652173"/>
                    <a:gd name="connsiteX43" fmla="*/ 398669 w 1075004"/>
                    <a:gd name="connsiteY43" fmla="*/ 253854 h 652173"/>
                    <a:gd name="connsiteX44" fmla="*/ 398669 w 1075004"/>
                    <a:gd name="connsiteY44" fmla="*/ 226224 h 652173"/>
                    <a:gd name="connsiteX45" fmla="*/ 399282 w 1075004"/>
                    <a:gd name="connsiteY45" fmla="*/ 224745 h 652173"/>
                    <a:gd name="connsiteX46" fmla="*/ 397875 w 1075004"/>
                    <a:gd name="connsiteY46" fmla="*/ 220285 h 652173"/>
                    <a:gd name="connsiteX47" fmla="*/ 416320 w 1075004"/>
                    <a:gd name="connsiteY47" fmla="*/ 204807 h 652173"/>
                    <a:gd name="connsiteX48" fmla="*/ 766843 w 1075004"/>
                    <a:gd name="connsiteY48" fmla="*/ 235474 h 652173"/>
                    <a:gd name="connsiteX49" fmla="*/ 782320 w 1075004"/>
                    <a:gd name="connsiteY49" fmla="*/ 253919 h 652173"/>
                    <a:gd name="connsiteX50" fmla="*/ 787242 w 1075004"/>
                    <a:gd name="connsiteY50" fmla="*/ 326087 h 652173"/>
                    <a:gd name="connsiteX51" fmla="*/ 785600 w 1075004"/>
                    <a:gd name="connsiteY51" fmla="*/ 324445 h 652173"/>
                    <a:gd name="connsiteX52" fmla="*/ 785600 w 1075004"/>
                    <a:gd name="connsiteY52" fmla="*/ 237207 h 652173"/>
                    <a:gd name="connsiteX53" fmla="*/ 722115 w 1075004"/>
                    <a:gd name="connsiteY53" fmla="*/ 173722 h 652173"/>
                    <a:gd name="connsiteX54" fmla="*/ 634876 w 1075004"/>
                    <a:gd name="connsiteY54" fmla="*/ 173722 h 652173"/>
                    <a:gd name="connsiteX55" fmla="*/ 556664 w 1075004"/>
                    <a:gd name="connsiteY55" fmla="*/ 95509 h 652173"/>
                    <a:gd name="connsiteX56" fmla="*/ 95508 w 1075004"/>
                    <a:gd name="connsiteY56" fmla="*/ 95509 h 652173"/>
                    <a:gd name="connsiteX57" fmla="*/ 0 w 1075004"/>
                    <a:gd name="connsiteY57" fmla="*/ 326087 h 652173"/>
                    <a:gd name="connsiteX58" fmla="*/ 95508 w 1075004"/>
                    <a:gd name="connsiteY58" fmla="*/ 556665 h 652173"/>
                    <a:gd name="connsiteX59" fmla="*/ 556664 w 1075004"/>
                    <a:gd name="connsiteY59" fmla="*/ 556665 h 652173"/>
                    <a:gd name="connsiteX60" fmla="*/ 634877 w 1075004"/>
                    <a:gd name="connsiteY60" fmla="*/ 478452 h 652173"/>
                    <a:gd name="connsiteX61" fmla="*/ 722116 w 1075004"/>
                    <a:gd name="connsiteY61" fmla="*/ 478453 h 652173"/>
                    <a:gd name="connsiteX62" fmla="*/ 785600 w 1075004"/>
                    <a:gd name="connsiteY62" fmla="*/ 414968 h 652173"/>
                    <a:gd name="connsiteX63" fmla="*/ 785600 w 1075004"/>
                    <a:gd name="connsiteY63" fmla="*/ 327729 h 652173"/>
                    <a:gd name="connsiteX64" fmla="*/ 893383 w 1075004"/>
                    <a:gd name="connsiteY64" fmla="*/ 437430 h 652173"/>
                    <a:gd name="connsiteX65" fmla="*/ 893383 w 1075004"/>
                    <a:gd name="connsiteY65" fmla="*/ 214743 h 652173"/>
                    <a:gd name="connsiteX66" fmla="*/ 864082 w 1075004"/>
                    <a:gd name="connsiteY66" fmla="*/ 185442 h 652173"/>
                    <a:gd name="connsiteX67" fmla="*/ 834781 w 1075004"/>
                    <a:gd name="connsiteY67" fmla="*/ 214743 h 652173"/>
                    <a:gd name="connsiteX68" fmla="*/ 834781 w 1075004"/>
                    <a:gd name="connsiteY68" fmla="*/ 437431 h 652173"/>
                    <a:gd name="connsiteX69" fmla="*/ 864082 w 1075004"/>
                    <a:gd name="connsiteY69" fmla="*/ 466732 h 652173"/>
                    <a:gd name="connsiteX70" fmla="*/ 864082 w 1075004"/>
                    <a:gd name="connsiteY70" fmla="*/ 466731 h 652173"/>
                    <a:gd name="connsiteX71" fmla="*/ 893383 w 1075004"/>
                    <a:gd name="connsiteY71" fmla="*/ 437430 h 652173"/>
                    <a:gd name="connsiteX72" fmla="*/ 984194 w 1075004"/>
                    <a:gd name="connsiteY72" fmla="*/ 425710 h 652173"/>
                    <a:gd name="connsiteX73" fmla="*/ 984193 w 1075004"/>
                    <a:gd name="connsiteY73" fmla="*/ 226463 h 652173"/>
                    <a:gd name="connsiteX74" fmla="*/ 954892 w 1075004"/>
                    <a:gd name="connsiteY74" fmla="*/ 197162 h 652173"/>
                    <a:gd name="connsiteX75" fmla="*/ 925591 w 1075004"/>
                    <a:gd name="connsiteY75" fmla="*/ 226463 h 652173"/>
                    <a:gd name="connsiteX76" fmla="*/ 925591 w 1075004"/>
                    <a:gd name="connsiteY76" fmla="*/ 425710 h 652173"/>
                    <a:gd name="connsiteX77" fmla="*/ 954892 w 1075004"/>
                    <a:gd name="connsiteY77" fmla="*/ 455011 h 652173"/>
                    <a:gd name="connsiteX78" fmla="*/ 954892 w 1075004"/>
                    <a:gd name="connsiteY78" fmla="*/ 455011 h 652173"/>
                    <a:gd name="connsiteX79" fmla="*/ 984194 w 1075004"/>
                    <a:gd name="connsiteY79" fmla="*/ 425710 h 652173"/>
                    <a:gd name="connsiteX80" fmla="*/ 1075004 w 1075004"/>
                    <a:gd name="connsiteY80" fmla="*/ 402268 h 652173"/>
                    <a:gd name="connsiteX81" fmla="*/ 1075003 w 1075004"/>
                    <a:gd name="connsiteY81" fmla="*/ 249904 h 652173"/>
                    <a:gd name="connsiteX82" fmla="*/ 1045703 w 1075004"/>
                    <a:gd name="connsiteY82" fmla="*/ 220603 h 652173"/>
                    <a:gd name="connsiteX83" fmla="*/ 1016401 w 1075004"/>
                    <a:gd name="connsiteY83" fmla="*/ 249904 h 652173"/>
                    <a:gd name="connsiteX84" fmla="*/ 1016402 w 1075004"/>
                    <a:gd name="connsiteY84" fmla="*/ 402269 h 652173"/>
                    <a:gd name="connsiteX85" fmla="*/ 1045703 w 1075004"/>
                    <a:gd name="connsiteY85" fmla="*/ 431570 h 652173"/>
                    <a:gd name="connsiteX86" fmla="*/ 1045703 w 1075004"/>
                    <a:gd name="connsiteY86" fmla="*/ 431570 h 652173"/>
                    <a:gd name="connsiteX87" fmla="*/ 1075004 w 1075004"/>
                    <a:gd name="connsiteY87" fmla="*/ 402268 h 652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075004" h="652173">
                      <a:moveTo>
                        <a:pt x="782320" y="253919"/>
                      </a:moveTo>
                      <a:cubicBezTo>
                        <a:pt x="781500" y="263286"/>
                        <a:pt x="773242" y="270215"/>
                        <a:pt x="763875" y="269396"/>
                      </a:cubicBezTo>
                      <a:cubicBezTo>
                        <a:pt x="649707" y="259408"/>
                        <a:pt x="535539" y="249420"/>
                        <a:pt x="421371" y="239431"/>
                      </a:cubicBezTo>
                      <a:lnTo>
                        <a:pt x="421370" y="253854"/>
                      </a:lnTo>
                      <a:lnTo>
                        <a:pt x="447078" y="253854"/>
                      </a:lnTo>
                      <a:cubicBezTo>
                        <a:pt x="456482" y="253853"/>
                        <a:pt x="464103" y="261476"/>
                        <a:pt x="464104" y="270880"/>
                      </a:cubicBezTo>
                      <a:lnTo>
                        <a:pt x="464104" y="270879"/>
                      </a:lnTo>
                      <a:cubicBezTo>
                        <a:pt x="464104" y="280282"/>
                        <a:pt x="456482" y="287905"/>
                        <a:pt x="447078" y="287905"/>
                      </a:cubicBezTo>
                      <a:cubicBezTo>
                        <a:pt x="438509" y="287905"/>
                        <a:pt x="429939" y="287904"/>
                        <a:pt x="421371" y="287905"/>
                      </a:cubicBezTo>
                      <a:lnTo>
                        <a:pt x="421371" y="311227"/>
                      </a:lnTo>
                      <a:lnTo>
                        <a:pt x="447078" y="311227"/>
                      </a:lnTo>
                      <a:cubicBezTo>
                        <a:pt x="456482" y="311227"/>
                        <a:pt x="464104" y="318850"/>
                        <a:pt x="464104" y="328253"/>
                      </a:cubicBezTo>
                      <a:lnTo>
                        <a:pt x="464104" y="328253"/>
                      </a:lnTo>
                      <a:cubicBezTo>
                        <a:pt x="464104" y="337655"/>
                        <a:pt x="456482" y="345278"/>
                        <a:pt x="447078" y="345278"/>
                      </a:cubicBezTo>
                      <a:cubicBezTo>
                        <a:pt x="438510" y="345278"/>
                        <a:pt x="429939" y="345278"/>
                        <a:pt x="421371" y="345279"/>
                      </a:cubicBezTo>
                      <a:lnTo>
                        <a:pt x="421371" y="368601"/>
                      </a:lnTo>
                      <a:lnTo>
                        <a:pt x="447078" y="368601"/>
                      </a:lnTo>
                      <a:cubicBezTo>
                        <a:pt x="456482" y="368601"/>
                        <a:pt x="464104" y="376223"/>
                        <a:pt x="464104" y="385627"/>
                      </a:cubicBezTo>
                      <a:lnTo>
                        <a:pt x="464104" y="385627"/>
                      </a:lnTo>
                      <a:cubicBezTo>
                        <a:pt x="464104" y="395030"/>
                        <a:pt x="456481" y="402652"/>
                        <a:pt x="447079" y="402652"/>
                      </a:cubicBezTo>
                      <a:cubicBezTo>
                        <a:pt x="438509" y="402652"/>
                        <a:pt x="429940" y="402652"/>
                        <a:pt x="421371" y="402652"/>
                      </a:cubicBezTo>
                      <a:lnTo>
                        <a:pt x="421370" y="417162"/>
                      </a:lnTo>
                      <a:lnTo>
                        <a:pt x="762267" y="381332"/>
                      </a:lnTo>
                      <a:cubicBezTo>
                        <a:pt x="771619" y="380350"/>
                        <a:pt x="779997" y="387134"/>
                        <a:pt x="780979" y="396485"/>
                      </a:cubicBezTo>
                      <a:cubicBezTo>
                        <a:pt x="781963" y="405837"/>
                        <a:pt x="775179" y="414214"/>
                        <a:pt x="765828" y="415197"/>
                      </a:cubicBezTo>
                      <a:cubicBezTo>
                        <a:pt x="649182" y="427457"/>
                        <a:pt x="532538" y="439718"/>
                        <a:pt x="415893" y="451977"/>
                      </a:cubicBezTo>
                      <a:cubicBezTo>
                        <a:pt x="406541" y="452960"/>
                        <a:pt x="398164" y="446176"/>
                        <a:pt x="397181" y="436824"/>
                      </a:cubicBezTo>
                      <a:cubicBezTo>
                        <a:pt x="396959" y="434720"/>
                        <a:pt x="397132" y="432665"/>
                        <a:pt x="398889" y="431060"/>
                      </a:cubicBezTo>
                      <a:lnTo>
                        <a:pt x="398669" y="430530"/>
                      </a:lnTo>
                      <a:lnTo>
                        <a:pt x="398669" y="402652"/>
                      </a:lnTo>
                      <a:lnTo>
                        <a:pt x="372962" y="402653"/>
                      </a:lnTo>
                      <a:cubicBezTo>
                        <a:pt x="363559" y="402653"/>
                        <a:pt x="355936" y="395031"/>
                        <a:pt x="355936" y="385627"/>
                      </a:cubicBezTo>
                      <a:cubicBezTo>
                        <a:pt x="355936" y="376224"/>
                        <a:pt x="363558" y="368601"/>
                        <a:pt x="372962" y="368601"/>
                      </a:cubicBezTo>
                      <a:lnTo>
                        <a:pt x="398669" y="368601"/>
                      </a:lnTo>
                      <a:lnTo>
                        <a:pt x="398669" y="345279"/>
                      </a:lnTo>
                      <a:lnTo>
                        <a:pt x="372962" y="345279"/>
                      </a:lnTo>
                      <a:cubicBezTo>
                        <a:pt x="363559" y="345278"/>
                        <a:pt x="355937" y="337656"/>
                        <a:pt x="355936" y="328253"/>
                      </a:cubicBezTo>
                      <a:cubicBezTo>
                        <a:pt x="355937" y="318850"/>
                        <a:pt x="363559" y="311227"/>
                        <a:pt x="372962" y="311228"/>
                      </a:cubicBezTo>
                      <a:lnTo>
                        <a:pt x="398669" y="311227"/>
                      </a:lnTo>
                      <a:lnTo>
                        <a:pt x="398669" y="287905"/>
                      </a:lnTo>
                      <a:lnTo>
                        <a:pt x="372962" y="287905"/>
                      </a:lnTo>
                      <a:cubicBezTo>
                        <a:pt x="363559" y="287905"/>
                        <a:pt x="355936" y="280283"/>
                        <a:pt x="355936" y="270880"/>
                      </a:cubicBezTo>
                      <a:cubicBezTo>
                        <a:pt x="355936" y="261476"/>
                        <a:pt x="363559" y="253854"/>
                        <a:pt x="372962" y="253854"/>
                      </a:cubicBezTo>
                      <a:lnTo>
                        <a:pt x="398669" y="253854"/>
                      </a:lnTo>
                      <a:lnTo>
                        <a:pt x="398669" y="226224"/>
                      </a:lnTo>
                      <a:cubicBezTo>
                        <a:pt x="398669" y="225699"/>
                        <a:pt x="398705" y="225182"/>
                        <a:pt x="399282" y="224745"/>
                      </a:cubicBezTo>
                      <a:lnTo>
                        <a:pt x="397875" y="220285"/>
                      </a:lnTo>
                      <a:cubicBezTo>
                        <a:pt x="398695" y="210917"/>
                        <a:pt x="406953" y="203988"/>
                        <a:pt x="416320" y="204807"/>
                      </a:cubicBezTo>
                      <a:lnTo>
                        <a:pt x="766843" y="235474"/>
                      </a:lnTo>
                      <a:cubicBezTo>
                        <a:pt x="776210" y="236294"/>
                        <a:pt x="783139" y="244551"/>
                        <a:pt x="782320" y="253919"/>
                      </a:cubicBezTo>
                      <a:close/>
                      <a:moveTo>
                        <a:pt x="787242" y="326087"/>
                      </a:moveTo>
                      <a:lnTo>
                        <a:pt x="785600" y="324445"/>
                      </a:lnTo>
                      <a:lnTo>
                        <a:pt x="785600" y="237207"/>
                      </a:lnTo>
                      <a:cubicBezTo>
                        <a:pt x="785600" y="202145"/>
                        <a:pt x="757177" y="173722"/>
                        <a:pt x="722115" y="173722"/>
                      </a:cubicBezTo>
                      <a:lnTo>
                        <a:pt x="634876" y="173722"/>
                      </a:lnTo>
                      <a:cubicBezTo>
                        <a:pt x="608805" y="147651"/>
                        <a:pt x="582735" y="121579"/>
                        <a:pt x="556664" y="95509"/>
                      </a:cubicBezTo>
                      <a:cubicBezTo>
                        <a:pt x="429319" y="-31836"/>
                        <a:pt x="222853" y="-31836"/>
                        <a:pt x="95508" y="95509"/>
                      </a:cubicBezTo>
                      <a:cubicBezTo>
                        <a:pt x="31836" y="159181"/>
                        <a:pt x="0" y="242634"/>
                        <a:pt x="0" y="326087"/>
                      </a:cubicBezTo>
                      <a:cubicBezTo>
                        <a:pt x="0" y="409540"/>
                        <a:pt x="31836" y="492992"/>
                        <a:pt x="95508" y="556665"/>
                      </a:cubicBezTo>
                      <a:cubicBezTo>
                        <a:pt x="222853" y="684010"/>
                        <a:pt x="429320" y="684010"/>
                        <a:pt x="556664" y="556665"/>
                      </a:cubicBezTo>
                      <a:lnTo>
                        <a:pt x="634877" y="478452"/>
                      </a:lnTo>
                      <a:lnTo>
                        <a:pt x="722116" y="478453"/>
                      </a:lnTo>
                      <a:cubicBezTo>
                        <a:pt x="757178" y="478452"/>
                        <a:pt x="785600" y="450029"/>
                        <a:pt x="785600" y="414968"/>
                      </a:cubicBezTo>
                      <a:lnTo>
                        <a:pt x="785600" y="327729"/>
                      </a:lnTo>
                      <a:close/>
                      <a:moveTo>
                        <a:pt x="893383" y="437430"/>
                      </a:moveTo>
                      <a:lnTo>
                        <a:pt x="893383" y="214743"/>
                      </a:lnTo>
                      <a:cubicBezTo>
                        <a:pt x="893383" y="198561"/>
                        <a:pt x="880265" y="185442"/>
                        <a:pt x="864082" y="185442"/>
                      </a:cubicBezTo>
                      <a:cubicBezTo>
                        <a:pt x="847899" y="185442"/>
                        <a:pt x="834781" y="198561"/>
                        <a:pt x="834781" y="214743"/>
                      </a:cubicBezTo>
                      <a:lnTo>
                        <a:pt x="834781" y="437431"/>
                      </a:lnTo>
                      <a:cubicBezTo>
                        <a:pt x="834781" y="453613"/>
                        <a:pt x="847900" y="466732"/>
                        <a:pt x="864082" y="466732"/>
                      </a:cubicBezTo>
                      <a:lnTo>
                        <a:pt x="864082" y="466731"/>
                      </a:lnTo>
                      <a:cubicBezTo>
                        <a:pt x="880265" y="466731"/>
                        <a:pt x="893383" y="453613"/>
                        <a:pt x="893383" y="437430"/>
                      </a:cubicBezTo>
                      <a:close/>
                      <a:moveTo>
                        <a:pt x="984194" y="425710"/>
                      </a:moveTo>
                      <a:lnTo>
                        <a:pt x="984193" y="226463"/>
                      </a:lnTo>
                      <a:cubicBezTo>
                        <a:pt x="984193" y="210281"/>
                        <a:pt x="971075" y="197163"/>
                        <a:pt x="954892" y="197162"/>
                      </a:cubicBezTo>
                      <a:cubicBezTo>
                        <a:pt x="938710" y="197163"/>
                        <a:pt x="925591" y="210281"/>
                        <a:pt x="925591" y="226463"/>
                      </a:cubicBezTo>
                      <a:lnTo>
                        <a:pt x="925591" y="425710"/>
                      </a:lnTo>
                      <a:cubicBezTo>
                        <a:pt x="925591" y="441893"/>
                        <a:pt x="938710" y="455011"/>
                        <a:pt x="954892" y="455011"/>
                      </a:cubicBezTo>
                      <a:lnTo>
                        <a:pt x="954892" y="455011"/>
                      </a:lnTo>
                      <a:cubicBezTo>
                        <a:pt x="971075" y="455011"/>
                        <a:pt x="984194" y="441892"/>
                        <a:pt x="984194" y="425710"/>
                      </a:cubicBezTo>
                      <a:close/>
                      <a:moveTo>
                        <a:pt x="1075004" y="402268"/>
                      </a:moveTo>
                      <a:lnTo>
                        <a:pt x="1075003" y="249904"/>
                      </a:lnTo>
                      <a:cubicBezTo>
                        <a:pt x="1075003" y="233721"/>
                        <a:pt x="1061885" y="220603"/>
                        <a:pt x="1045703" y="220603"/>
                      </a:cubicBezTo>
                      <a:cubicBezTo>
                        <a:pt x="1029520" y="220603"/>
                        <a:pt x="1016401" y="233721"/>
                        <a:pt x="1016401" y="249904"/>
                      </a:cubicBezTo>
                      <a:lnTo>
                        <a:pt x="1016402" y="402269"/>
                      </a:lnTo>
                      <a:cubicBezTo>
                        <a:pt x="1016402" y="418451"/>
                        <a:pt x="1029520" y="431570"/>
                        <a:pt x="1045703" y="431570"/>
                      </a:cubicBezTo>
                      <a:lnTo>
                        <a:pt x="1045703" y="431570"/>
                      </a:lnTo>
                      <a:cubicBezTo>
                        <a:pt x="1061885" y="431570"/>
                        <a:pt x="1075004" y="418451"/>
                        <a:pt x="1075004" y="40226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5" name="Rectangle 294">
                  <a:extLst>
                    <a:ext uri="{FF2B5EF4-FFF2-40B4-BE49-F238E27FC236}">
                      <a16:creationId xmlns:a16="http://schemas.microsoft.com/office/drawing/2014/main" id="{CE9F6A7C-FD5C-4545-9B43-56F89CB6FA20}"/>
                    </a:ext>
                  </a:extLst>
                </p:cNvPr>
                <p:cNvSpPr/>
                <p:nvPr/>
              </p:nvSpPr>
              <p:spPr>
                <a:xfrm>
                  <a:off x="1932512" y="-48934"/>
                  <a:ext cx="71999" cy="118800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3FFEFAF9-7989-418C-89AF-C5D4A774924B}"/>
                    </a:ext>
                  </a:extLst>
                </p:cNvPr>
                <p:cNvSpPr/>
                <p:nvPr/>
              </p:nvSpPr>
              <p:spPr>
                <a:xfrm rot="5400000" flipH="1">
                  <a:off x="1340616" y="1390603"/>
                  <a:ext cx="1257644" cy="762976"/>
                </a:xfrm>
                <a:custGeom>
                  <a:avLst/>
                  <a:gdLst>
                    <a:gd name="connsiteX0" fmla="*/ 782320 w 1075004"/>
                    <a:gd name="connsiteY0" fmla="*/ 253919 h 652173"/>
                    <a:gd name="connsiteX1" fmla="*/ 763875 w 1075004"/>
                    <a:gd name="connsiteY1" fmla="*/ 269396 h 652173"/>
                    <a:gd name="connsiteX2" fmla="*/ 421371 w 1075004"/>
                    <a:gd name="connsiteY2" fmla="*/ 239431 h 652173"/>
                    <a:gd name="connsiteX3" fmla="*/ 421370 w 1075004"/>
                    <a:gd name="connsiteY3" fmla="*/ 253854 h 652173"/>
                    <a:gd name="connsiteX4" fmla="*/ 447078 w 1075004"/>
                    <a:gd name="connsiteY4" fmla="*/ 253854 h 652173"/>
                    <a:gd name="connsiteX5" fmla="*/ 464104 w 1075004"/>
                    <a:gd name="connsiteY5" fmla="*/ 270880 h 652173"/>
                    <a:gd name="connsiteX6" fmla="*/ 464104 w 1075004"/>
                    <a:gd name="connsiteY6" fmla="*/ 270879 h 652173"/>
                    <a:gd name="connsiteX7" fmla="*/ 447078 w 1075004"/>
                    <a:gd name="connsiteY7" fmla="*/ 287905 h 652173"/>
                    <a:gd name="connsiteX8" fmla="*/ 421371 w 1075004"/>
                    <a:gd name="connsiteY8" fmla="*/ 287905 h 652173"/>
                    <a:gd name="connsiteX9" fmla="*/ 421371 w 1075004"/>
                    <a:gd name="connsiteY9" fmla="*/ 311227 h 652173"/>
                    <a:gd name="connsiteX10" fmla="*/ 447078 w 1075004"/>
                    <a:gd name="connsiteY10" fmla="*/ 311227 h 652173"/>
                    <a:gd name="connsiteX11" fmla="*/ 464104 w 1075004"/>
                    <a:gd name="connsiteY11" fmla="*/ 328253 h 652173"/>
                    <a:gd name="connsiteX12" fmla="*/ 464104 w 1075004"/>
                    <a:gd name="connsiteY12" fmla="*/ 328253 h 652173"/>
                    <a:gd name="connsiteX13" fmla="*/ 447078 w 1075004"/>
                    <a:gd name="connsiteY13" fmla="*/ 345278 h 652173"/>
                    <a:gd name="connsiteX14" fmla="*/ 421371 w 1075004"/>
                    <a:gd name="connsiteY14" fmla="*/ 345279 h 652173"/>
                    <a:gd name="connsiteX15" fmla="*/ 421371 w 1075004"/>
                    <a:gd name="connsiteY15" fmla="*/ 368601 h 652173"/>
                    <a:gd name="connsiteX16" fmla="*/ 447078 w 1075004"/>
                    <a:gd name="connsiteY16" fmla="*/ 368601 h 652173"/>
                    <a:gd name="connsiteX17" fmla="*/ 464104 w 1075004"/>
                    <a:gd name="connsiteY17" fmla="*/ 385627 h 652173"/>
                    <a:gd name="connsiteX18" fmla="*/ 464104 w 1075004"/>
                    <a:gd name="connsiteY18" fmla="*/ 385627 h 652173"/>
                    <a:gd name="connsiteX19" fmla="*/ 447079 w 1075004"/>
                    <a:gd name="connsiteY19" fmla="*/ 402652 h 652173"/>
                    <a:gd name="connsiteX20" fmla="*/ 421371 w 1075004"/>
                    <a:gd name="connsiteY20" fmla="*/ 402652 h 652173"/>
                    <a:gd name="connsiteX21" fmla="*/ 421370 w 1075004"/>
                    <a:gd name="connsiteY21" fmla="*/ 417162 h 652173"/>
                    <a:gd name="connsiteX22" fmla="*/ 762267 w 1075004"/>
                    <a:gd name="connsiteY22" fmla="*/ 381332 h 652173"/>
                    <a:gd name="connsiteX23" fmla="*/ 780979 w 1075004"/>
                    <a:gd name="connsiteY23" fmla="*/ 396485 h 652173"/>
                    <a:gd name="connsiteX24" fmla="*/ 765828 w 1075004"/>
                    <a:gd name="connsiteY24" fmla="*/ 415197 h 652173"/>
                    <a:gd name="connsiteX25" fmla="*/ 415893 w 1075004"/>
                    <a:gd name="connsiteY25" fmla="*/ 451977 h 652173"/>
                    <a:gd name="connsiteX26" fmla="*/ 397181 w 1075004"/>
                    <a:gd name="connsiteY26" fmla="*/ 436824 h 652173"/>
                    <a:gd name="connsiteX27" fmla="*/ 398889 w 1075004"/>
                    <a:gd name="connsiteY27" fmla="*/ 431060 h 652173"/>
                    <a:gd name="connsiteX28" fmla="*/ 398669 w 1075004"/>
                    <a:gd name="connsiteY28" fmla="*/ 430530 h 652173"/>
                    <a:gd name="connsiteX29" fmla="*/ 398669 w 1075004"/>
                    <a:gd name="connsiteY29" fmla="*/ 402652 h 652173"/>
                    <a:gd name="connsiteX30" fmla="*/ 372962 w 1075004"/>
                    <a:gd name="connsiteY30" fmla="*/ 402653 h 652173"/>
                    <a:gd name="connsiteX31" fmla="*/ 355936 w 1075004"/>
                    <a:gd name="connsiteY31" fmla="*/ 385627 h 652173"/>
                    <a:gd name="connsiteX32" fmla="*/ 372962 w 1075004"/>
                    <a:gd name="connsiteY32" fmla="*/ 368601 h 652173"/>
                    <a:gd name="connsiteX33" fmla="*/ 398669 w 1075004"/>
                    <a:gd name="connsiteY33" fmla="*/ 368601 h 652173"/>
                    <a:gd name="connsiteX34" fmla="*/ 398669 w 1075004"/>
                    <a:gd name="connsiteY34" fmla="*/ 345279 h 652173"/>
                    <a:gd name="connsiteX35" fmla="*/ 372962 w 1075004"/>
                    <a:gd name="connsiteY35" fmla="*/ 345279 h 652173"/>
                    <a:gd name="connsiteX36" fmla="*/ 355936 w 1075004"/>
                    <a:gd name="connsiteY36" fmla="*/ 328253 h 652173"/>
                    <a:gd name="connsiteX37" fmla="*/ 372962 w 1075004"/>
                    <a:gd name="connsiteY37" fmla="*/ 311228 h 652173"/>
                    <a:gd name="connsiteX38" fmla="*/ 398669 w 1075004"/>
                    <a:gd name="connsiteY38" fmla="*/ 311227 h 652173"/>
                    <a:gd name="connsiteX39" fmla="*/ 398669 w 1075004"/>
                    <a:gd name="connsiteY39" fmla="*/ 287905 h 652173"/>
                    <a:gd name="connsiteX40" fmla="*/ 372962 w 1075004"/>
                    <a:gd name="connsiteY40" fmla="*/ 287905 h 652173"/>
                    <a:gd name="connsiteX41" fmla="*/ 355936 w 1075004"/>
                    <a:gd name="connsiteY41" fmla="*/ 270880 h 652173"/>
                    <a:gd name="connsiteX42" fmla="*/ 372962 w 1075004"/>
                    <a:gd name="connsiteY42" fmla="*/ 253854 h 652173"/>
                    <a:gd name="connsiteX43" fmla="*/ 398669 w 1075004"/>
                    <a:gd name="connsiteY43" fmla="*/ 253854 h 652173"/>
                    <a:gd name="connsiteX44" fmla="*/ 398669 w 1075004"/>
                    <a:gd name="connsiteY44" fmla="*/ 226224 h 652173"/>
                    <a:gd name="connsiteX45" fmla="*/ 399282 w 1075004"/>
                    <a:gd name="connsiteY45" fmla="*/ 224745 h 652173"/>
                    <a:gd name="connsiteX46" fmla="*/ 397875 w 1075004"/>
                    <a:gd name="connsiteY46" fmla="*/ 220285 h 652173"/>
                    <a:gd name="connsiteX47" fmla="*/ 416320 w 1075004"/>
                    <a:gd name="connsiteY47" fmla="*/ 204807 h 652173"/>
                    <a:gd name="connsiteX48" fmla="*/ 766843 w 1075004"/>
                    <a:gd name="connsiteY48" fmla="*/ 235474 h 652173"/>
                    <a:gd name="connsiteX49" fmla="*/ 782320 w 1075004"/>
                    <a:gd name="connsiteY49" fmla="*/ 253919 h 652173"/>
                    <a:gd name="connsiteX50" fmla="*/ 787242 w 1075004"/>
                    <a:gd name="connsiteY50" fmla="*/ 326087 h 652173"/>
                    <a:gd name="connsiteX51" fmla="*/ 785600 w 1075004"/>
                    <a:gd name="connsiteY51" fmla="*/ 324445 h 652173"/>
                    <a:gd name="connsiteX52" fmla="*/ 785600 w 1075004"/>
                    <a:gd name="connsiteY52" fmla="*/ 237207 h 652173"/>
                    <a:gd name="connsiteX53" fmla="*/ 722115 w 1075004"/>
                    <a:gd name="connsiteY53" fmla="*/ 173722 h 652173"/>
                    <a:gd name="connsiteX54" fmla="*/ 634876 w 1075004"/>
                    <a:gd name="connsiteY54" fmla="*/ 173722 h 652173"/>
                    <a:gd name="connsiteX55" fmla="*/ 556664 w 1075004"/>
                    <a:gd name="connsiteY55" fmla="*/ 95509 h 652173"/>
                    <a:gd name="connsiteX56" fmla="*/ 95508 w 1075004"/>
                    <a:gd name="connsiteY56" fmla="*/ 95509 h 652173"/>
                    <a:gd name="connsiteX57" fmla="*/ 0 w 1075004"/>
                    <a:gd name="connsiteY57" fmla="*/ 326087 h 652173"/>
                    <a:gd name="connsiteX58" fmla="*/ 95508 w 1075004"/>
                    <a:gd name="connsiteY58" fmla="*/ 556665 h 652173"/>
                    <a:gd name="connsiteX59" fmla="*/ 556664 w 1075004"/>
                    <a:gd name="connsiteY59" fmla="*/ 556665 h 652173"/>
                    <a:gd name="connsiteX60" fmla="*/ 634877 w 1075004"/>
                    <a:gd name="connsiteY60" fmla="*/ 478452 h 652173"/>
                    <a:gd name="connsiteX61" fmla="*/ 722116 w 1075004"/>
                    <a:gd name="connsiteY61" fmla="*/ 478453 h 652173"/>
                    <a:gd name="connsiteX62" fmla="*/ 785600 w 1075004"/>
                    <a:gd name="connsiteY62" fmla="*/ 414968 h 652173"/>
                    <a:gd name="connsiteX63" fmla="*/ 785600 w 1075004"/>
                    <a:gd name="connsiteY63" fmla="*/ 327729 h 652173"/>
                    <a:gd name="connsiteX64" fmla="*/ 893383 w 1075004"/>
                    <a:gd name="connsiteY64" fmla="*/ 437430 h 652173"/>
                    <a:gd name="connsiteX65" fmla="*/ 893383 w 1075004"/>
                    <a:gd name="connsiteY65" fmla="*/ 214743 h 652173"/>
                    <a:gd name="connsiteX66" fmla="*/ 864082 w 1075004"/>
                    <a:gd name="connsiteY66" fmla="*/ 185442 h 652173"/>
                    <a:gd name="connsiteX67" fmla="*/ 834781 w 1075004"/>
                    <a:gd name="connsiteY67" fmla="*/ 214743 h 652173"/>
                    <a:gd name="connsiteX68" fmla="*/ 834781 w 1075004"/>
                    <a:gd name="connsiteY68" fmla="*/ 437431 h 652173"/>
                    <a:gd name="connsiteX69" fmla="*/ 864082 w 1075004"/>
                    <a:gd name="connsiteY69" fmla="*/ 466732 h 652173"/>
                    <a:gd name="connsiteX70" fmla="*/ 864082 w 1075004"/>
                    <a:gd name="connsiteY70" fmla="*/ 466731 h 652173"/>
                    <a:gd name="connsiteX71" fmla="*/ 893383 w 1075004"/>
                    <a:gd name="connsiteY71" fmla="*/ 437430 h 652173"/>
                    <a:gd name="connsiteX72" fmla="*/ 984194 w 1075004"/>
                    <a:gd name="connsiteY72" fmla="*/ 425710 h 652173"/>
                    <a:gd name="connsiteX73" fmla="*/ 984193 w 1075004"/>
                    <a:gd name="connsiteY73" fmla="*/ 226463 h 652173"/>
                    <a:gd name="connsiteX74" fmla="*/ 954892 w 1075004"/>
                    <a:gd name="connsiteY74" fmla="*/ 197162 h 652173"/>
                    <a:gd name="connsiteX75" fmla="*/ 925591 w 1075004"/>
                    <a:gd name="connsiteY75" fmla="*/ 226463 h 652173"/>
                    <a:gd name="connsiteX76" fmla="*/ 925591 w 1075004"/>
                    <a:gd name="connsiteY76" fmla="*/ 425710 h 652173"/>
                    <a:gd name="connsiteX77" fmla="*/ 954892 w 1075004"/>
                    <a:gd name="connsiteY77" fmla="*/ 455011 h 652173"/>
                    <a:gd name="connsiteX78" fmla="*/ 954892 w 1075004"/>
                    <a:gd name="connsiteY78" fmla="*/ 455011 h 652173"/>
                    <a:gd name="connsiteX79" fmla="*/ 984194 w 1075004"/>
                    <a:gd name="connsiteY79" fmla="*/ 425710 h 652173"/>
                    <a:gd name="connsiteX80" fmla="*/ 1075004 w 1075004"/>
                    <a:gd name="connsiteY80" fmla="*/ 402268 h 652173"/>
                    <a:gd name="connsiteX81" fmla="*/ 1075003 w 1075004"/>
                    <a:gd name="connsiteY81" fmla="*/ 249904 h 652173"/>
                    <a:gd name="connsiteX82" fmla="*/ 1045703 w 1075004"/>
                    <a:gd name="connsiteY82" fmla="*/ 220603 h 652173"/>
                    <a:gd name="connsiteX83" fmla="*/ 1016401 w 1075004"/>
                    <a:gd name="connsiteY83" fmla="*/ 249904 h 652173"/>
                    <a:gd name="connsiteX84" fmla="*/ 1016402 w 1075004"/>
                    <a:gd name="connsiteY84" fmla="*/ 402269 h 652173"/>
                    <a:gd name="connsiteX85" fmla="*/ 1045703 w 1075004"/>
                    <a:gd name="connsiteY85" fmla="*/ 431570 h 652173"/>
                    <a:gd name="connsiteX86" fmla="*/ 1045703 w 1075004"/>
                    <a:gd name="connsiteY86" fmla="*/ 431570 h 652173"/>
                    <a:gd name="connsiteX87" fmla="*/ 1075004 w 1075004"/>
                    <a:gd name="connsiteY87" fmla="*/ 402268 h 652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1075004" h="652173">
                      <a:moveTo>
                        <a:pt x="782320" y="253919"/>
                      </a:moveTo>
                      <a:cubicBezTo>
                        <a:pt x="781500" y="263286"/>
                        <a:pt x="773242" y="270215"/>
                        <a:pt x="763875" y="269396"/>
                      </a:cubicBezTo>
                      <a:cubicBezTo>
                        <a:pt x="649707" y="259408"/>
                        <a:pt x="535539" y="249420"/>
                        <a:pt x="421371" y="239431"/>
                      </a:cubicBezTo>
                      <a:lnTo>
                        <a:pt x="421370" y="253854"/>
                      </a:lnTo>
                      <a:lnTo>
                        <a:pt x="447078" y="253854"/>
                      </a:lnTo>
                      <a:cubicBezTo>
                        <a:pt x="456482" y="253853"/>
                        <a:pt x="464103" y="261476"/>
                        <a:pt x="464104" y="270880"/>
                      </a:cubicBezTo>
                      <a:lnTo>
                        <a:pt x="464104" y="270879"/>
                      </a:lnTo>
                      <a:cubicBezTo>
                        <a:pt x="464104" y="280282"/>
                        <a:pt x="456482" y="287905"/>
                        <a:pt x="447078" y="287905"/>
                      </a:cubicBezTo>
                      <a:cubicBezTo>
                        <a:pt x="438509" y="287905"/>
                        <a:pt x="429939" y="287904"/>
                        <a:pt x="421371" y="287905"/>
                      </a:cubicBezTo>
                      <a:lnTo>
                        <a:pt x="421371" y="311227"/>
                      </a:lnTo>
                      <a:lnTo>
                        <a:pt x="447078" y="311227"/>
                      </a:lnTo>
                      <a:cubicBezTo>
                        <a:pt x="456482" y="311227"/>
                        <a:pt x="464104" y="318850"/>
                        <a:pt x="464104" y="328253"/>
                      </a:cubicBezTo>
                      <a:lnTo>
                        <a:pt x="464104" y="328253"/>
                      </a:lnTo>
                      <a:cubicBezTo>
                        <a:pt x="464104" y="337655"/>
                        <a:pt x="456482" y="345278"/>
                        <a:pt x="447078" y="345278"/>
                      </a:cubicBezTo>
                      <a:cubicBezTo>
                        <a:pt x="438510" y="345278"/>
                        <a:pt x="429939" y="345278"/>
                        <a:pt x="421371" y="345279"/>
                      </a:cubicBezTo>
                      <a:lnTo>
                        <a:pt x="421371" y="368601"/>
                      </a:lnTo>
                      <a:lnTo>
                        <a:pt x="447078" y="368601"/>
                      </a:lnTo>
                      <a:cubicBezTo>
                        <a:pt x="456482" y="368601"/>
                        <a:pt x="464104" y="376223"/>
                        <a:pt x="464104" y="385627"/>
                      </a:cubicBezTo>
                      <a:lnTo>
                        <a:pt x="464104" y="385627"/>
                      </a:lnTo>
                      <a:cubicBezTo>
                        <a:pt x="464104" y="395030"/>
                        <a:pt x="456481" y="402652"/>
                        <a:pt x="447079" y="402652"/>
                      </a:cubicBezTo>
                      <a:cubicBezTo>
                        <a:pt x="438509" y="402652"/>
                        <a:pt x="429940" y="402652"/>
                        <a:pt x="421371" y="402652"/>
                      </a:cubicBezTo>
                      <a:lnTo>
                        <a:pt x="421370" y="417162"/>
                      </a:lnTo>
                      <a:lnTo>
                        <a:pt x="762267" y="381332"/>
                      </a:lnTo>
                      <a:cubicBezTo>
                        <a:pt x="771619" y="380350"/>
                        <a:pt x="779997" y="387134"/>
                        <a:pt x="780979" y="396485"/>
                      </a:cubicBezTo>
                      <a:cubicBezTo>
                        <a:pt x="781963" y="405837"/>
                        <a:pt x="775179" y="414214"/>
                        <a:pt x="765828" y="415197"/>
                      </a:cubicBezTo>
                      <a:cubicBezTo>
                        <a:pt x="649182" y="427457"/>
                        <a:pt x="532538" y="439718"/>
                        <a:pt x="415893" y="451977"/>
                      </a:cubicBezTo>
                      <a:cubicBezTo>
                        <a:pt x="406541" y="452960"/>
                        <a:pt x="398164" y="446176"/>
                        <a:pt x="397181" y="436824"/>
                      </a:cubicBezTo>
                      <a:cubicBezTo>
                        <a:pt x="396959" y="434720"/>
                        <a:pt x="397132" y="432665"/>
                        <a:pt x="398889" y="431060"/>
                      </a:cubicBezTo>
                      <a:lnTo>
                        <a:pt x="398669" y="430530"/>
                      </a:lnTo>
                      <a:lnTo>
                        <a:pt x="398669" y="402652"/>
                      </a:lnTo>
                      <a:lnTo>
                        <a:pt x="372962" y="402653"/>
                      </a:lnTo>
                      <a:cubicBezTo>
                        <a:pt x="363559" y="402653"/>
                        <a:pt x="355936" y="395031"/>
                        <a:pt x="355936" y="385627"/>
                      </a:cubicBezTo>
                      <a:cubicBezTo>
                        <a:pt x="355936" y="376224"/>
                        <a:pt x="363558" y="368601"/>
                        <a:pt x="372962" y="368601"/>
                      </a:cubicBezTo>
                      <a:lnTo>
                        <a:pt x="398669" y="368601"/>
                      </a:lnTo>
                      <a:lnTo>
                        <a:pt x="398669" y="345279"/>
                      </a:lnTo>
                      <a:lnTo>
                        <a:pt x="372962" y="345279"/>
                      </a:lnTo>
                      <a:cubicBezTo>
                        <a:pt x="363559" y="345278"/>
                        <a:pt x="355937" y="337656"/>
                        <a:pt x="355936" y="328253"/>
                      </a:cubicBezTo>
                      <a:cubicBezTo>
                        <a:pt x="355937" y="318850"/>
                        <a:pt x="363559" y="311227"/>
                        <a:pt x="372962" y="311228"/>
                      </a:cubicBezTo>
                      <a:lnTo>
                        <a:pt x="398669" y="311227"/>
                      </a:lnTo>
                      <a:lnTo>
                        <a:pt x="398669" y="287905"/>
                      </a:lnTo>
                      <a:lnTo>
                        <a:pt x="372962" y="287905"/>
                      </a:lnTo>
                      <a:cubicBezTo>
                        <a:pt x="363559" y="287905"/>
                        <a:pt x="355936" y="280283"/>
                        <a:pt x="355936" y="270880"/>
                      </a:cubicBezTo>
                      <a:cubicBezTo>
                        <a:pt x="355936" y="261476"/>
                        <a:pt x="363559" y="253854"/>
                        <a:pt x="372962" y="253854"/>
                      </a:cubicBezTo>
                      <a:lnTo>
                        <a:pt x="398669" y="253854"/>
                      </a:lnTo>
                      <a:lnTo>
                        <a:pt x="398669" y="226224"/>
                      </a:lnTo>
                      <a:cubicBezTo>
                        <a:pt x="398669" y="225699"/>
                        <a:pt x="398705" y="225182"/>
                        <a:pt x="399282" y="224745"/>
                      </a:cubicBezTo>
                      <a:lnTo>
                        <a:pt x="397875" y="220285"/>
                      </a:lnTo>
                      <a:cubicBezTo>
                        <a:pt x="398695" y="210917"/>
                        <a:pt x="406953" y="203988"/>
                        <a:pt x="416320" y="204807"/>
                      </a:cubicBezTo>
                      <a:lnTo>
                        <a:pt x="766843" y="235474"/>
                      </a:lnTo>
                      <a:cubicBezTo>
                        <a:pt x="776210" y="236294"/>
                        <a:pt x="783139" y="244551"/>
                        <a:pt x="782320" y="253919"/>
                      </a:cubicBezTo>
                      <a:close/>
                      <a:moveTo>
                        <a:pt x="787242" y="326087"/>
                      </a:moveTo>
                      <a:lnTo>
                        <a:pt x="785600" y="324445"/>
                      </a:lnTo>
                      <a:lnTo>
                        <a:pt x="785600" y="237207"/>
                      </a:lnTo>
                      <a:cubicBezTo>
                        <a:pt x="785600" y="202145"/>
                        <a:pt x="757177" y="173722"/>
                        <a:pt x="722115" y="173722"/>
                      </a:cubicBezTo>
                      <a:lnTo>
                        <a:pt x="634876" y="173722"/>
                      </a:lnTo>
                      <a:cubicBezTo>
                        <a:pt x="608805" y="147651"/>
                        <a:pt x="582735" y="121579"/>
                        <a:pt x="556664" y="95509"/>
                      </a:cubicBezTo>
                      <a:cubicBezTo>
                        <a:pt x="429319" y="-31836"/>
                        <a:pt x="222853" y="-31836"/>
                        <a:pt x="95508" y="95509"/>
                      </a:cubicBezTo>
                      <a:cubicBezTo>
                        <a:pt x="31836" y="159181"/>
                        <a:pt x="0" y="242634"/>
                        <a:pt x="0" y="326087"/>
                      </a:cubicBezTo>
                      <a:cubicBezTo>
                        <a:pt x="0" y="409540"/>
                        <a:pt x="31836" y="492992"/>
                        <a:pt x="95508" y="556665"/>
                      </a:cubicBezTo>
                      <a:cubicBezTo>
                        <a:pt x="222853" y="684010"/>
                        <a:pt x="429320" y="684010"/>
                        <a:pt x="556664" y="556665"/>
                      </a:cubicBezTo>
                      <a:lnTo>
                        <a:pt x="634877" y="478452"/>
                      </a:lnTo>
                      <a:lnTo>
                        <a:pt x="722116" y="478453"/>
                      </a:lnTo>
                      <a:cubicBezTo>
                        <a:pt x="757178" y="478452"/>
                        <a:pt x="785600" y="450029"/>
                        <a:pt x="785600" y="414968"/>
                      </a:cubicBezTo>
                      <a:lnTo>
                        <a:pt x="785600" y="327729"/>
                      </a:lnTo>
                      <a:close/>
                      <a:moveTo>
                        <a:pt x="893383" y="437430"/>
                      </a:moveTo>
                      <a:lnTo>
                        <a:pt x="893383" y="214743"/>
                      </a:lnTo>
                      <a:cubicBezTo>
                        <a:pt x="893383" y="198561"/>
                        <a:pt x="880265" y="185442"/>
                        <a:pt x="864082" y="185442"/>
                      </a:cubicBezTo>
                      <a:cubicBezTo>
                        <a:pt x="847899" y="185442"/>
                        <a:pt x="834781" y="198561"/>
                        <a:pt x="834781" y="214743"/>
                      </a:cubicBezTo>
                      <a:lnTo>
                        <a:pt x="834781" y="437431"/>
                      </a:lnTo>
                      <a:cubicBezTo>
                        <a:pt x="834781" y="453613"/>
                        <a:pt x="847900" y="466732"/>
                        <a:pt x="864082" y="466732"/>
                      </a:cubicBezTo>
                      <a:lnTo>
                        <a:pt x="864082" y="466731"/>
                      </a:lnTo>
                      <a:cubicBezTo>
                        <a:pt x="880265" y="466731"/>
                        <a:pt x="893383" y="453613"/>
                        <a:pt x="893383" y="437430"/>
                      </a:cubicBezTo>
                      <a:close/>
                      <a:moveTo>
                        <a:pt x="984194" y="425710"/>
                      </a:moveTo>
                      <a:lnTo>
                        <a:pt x="984193" y="226463"/>
                      </a:lnTo>
                      <a:cubicBezTo>
                        <a:pt x="984193" y="210281"/>
                        <a:pt x="971075" y="197163"/>
                        <a:pt x="954892" y="197162"/>
                      </a:cubicBezTo>
                      <a:cubicBezTo>
                        <a:pt x="938710" y="197163"/>
                        <a:pt x="925591" y="210281"/>
                        <a:pt x="925591" y="226463"/>
                      </a:cubicBezTo>
                      <a:lnTo>
                        <a:pt x="925591" y="425710"/>
                      </a:lnTo>
                      <a:cubicBezTo>
                        <a:pt x="925591" y="441893"/>
                        <a:pt x="938710" y="455011"/>
                        <a:pt x="954892" y="455011"/>
                      </a:cubicBezTo>
                      <a:lnTo>
                        <a:pt x="954892" y="455011"/>
                      </a:lnTo>
                      <a:cubicBezTo>
                        <a:pt x="971075" y="455011"/>
                        <a:pt x="984194" y="441892"/>
                        <a:pt x="984194" y="425710"/>
                      </a:cubicBezTo>
                      <a:close/>
                      <a:moveTo>
                        <a:pt x="1075004" y="402268"/>
                      </a:moveTo>
                      <a:lnTo>
                        <a:pt x="1075003" y="249904"/>
                      </a:lnTo>
                      <a:cubicBezTo>
                        <a:pt x="1075003" y="233721"/>
                        <a:pt x="1061885" y="220603"/>
                        <a:pt x="1045703" y="220603"/>
                      </a:cubicBezTo>
                      <a:cubicBezTo>
                        <a:pt x="1029520" y="220603"/>
                        <a:pt x="1016401" y="233721"/>
                        <a:pt x="1016401" y="249904"/>
                      </a:cubicBezTo>
                      <a:lnTo>
                        <a:pt x="1016402" y="402269"/>
                      </a:lnTo>
                      <a:cubicBezTo>
                        <a:pt x="1016402" y="418451"/>
                        <a:pt x="1029520" y="431570"/>
                        <a:pt x="1045703" y="431570"/>
                      </a:cubicBezTo>
                      <a:lnTo>
                        <a:pt x="1045703" y="431570"/>
                      </a:lnTo>
                      <a:cubicBezTo>
                        <a:pt x="1061885" y="431570"/>
                        <a:pt x="1075004" y="418451"/>
                        <a:pt x="1075004" y="40226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17BD344-1B30-4C76-BF53-7AD938F54A9A}"/>
              </a:ext>
            </a:extLst>
          </p:cNvPr>
          <p:cNvSpPr/>
          <p:nvPr/>
        </p:nvSpPr>
        <p:spPr>
          <a:xfrm>
            <a:off x="3204344" y="156917"/>
            <a:ext cx="4757843" cy="116597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88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290" name="그룹 50">
            <a:extLst>
              <a:ext uri="{FF2B5EF4-FFF2-40B4-BE49-F238E27FC236}">
                <a16:creationId xmlns:a16="http://schemas.microsoft.com/office/drawing/2014/main" id="{E3441CF7-EC35-45C9-B779-0844F765BAF3}"/>
              </a:ext>
            </a:extLst>
          </p:cNvPr>
          <p:cNvGrpSpPr/>
          <p:nvPr/>
        </p:nvGrpSpPr>
        <p:grpSpPr>
          <a:xfrm>
            <a:off x="96143" y="1643257"/>
            <a:ext cx="12072777" cy="3206133"/>
            <a:chOff x="1195926" y="328780"/>
            <a:chExt cx="15793180" cy="3239410"/>
          </a:xfrm>
        </p:grpSpPr>
        <p:sp>
          <p:nvSpPr>
            <p:cNvPr id="291" name="Round Same Side Corner Rectangle 8">
              <a:extLst>
                <a:ext uri="{FF2B5EF4-FFF2-40B4-BE49-F238E27FC236}">
                  <a16:creationId xmlns:a16="http://schemas.microsoft.com/office/drawing/2014/main" id="{A05537E8-5A7B-45B6-BB2A-74E9FA520795}"/>
                </a:ext>
              </a:extLst>
            </p:cNvPr>
            <p:cNvSpPr/>
            <p:nvPr/>
          </p:nvSpPr>
          <p:spPr>
            <a:xfrm>
              <a:off x="1195926" y="358414"/>
              <a:ext cx="609972" cy="3209776"/>
            </a:xfrm>
            <a:custGeom>
              <a:avLst/>
              <a:gdLst/>
              <a:ahLst/>
              <a:cxnLst/>
              <a:rect l="l" t="t" r="r" b="b"/>
              <a:pathLst>
                <a:path w="609972" h="3209776">
                  <a:moveTo>
                    <a:pt x="229221" y="614154"/>
                  </a:moveTo>
                  <a:lnTo>
                    <a:pt x="609972" y="614154"/>
                  </a:lnTo>
                  <a:lnTo>
                    <a:pt x="609972" y="1885666"/>
                  </a:lnTo>
                  <a:lnTo>
                    <a:pt x="559426" y="1885666"/>
                  </a:lnTo>
                  <a:lnTo>
                    <a:pt x="559426" y="3062527"/>
                  </a:lnTo>
                  <a:cubicBezTo>
                    <a:pt x="559426" y="3143851"/>
                    <a:pt x="493500" y="3209776"/>
                    <a:pt x="412177" y="3209776"/>
                  </a:cubicBezTo>
                  <a:cubicBezTo>
                    <a:pt x="330854" y="3209776"/>
                    <a:pt x="264928" y="3143851"/>
                    <a:pt x="264928" y="3062527"/>
                  </a:cubicBezTo>
                  <a:cubicBezTo>
                    <a:pt x="266846" y="2420899"/>
                    <a:pt x="268764" y="1779271"/>
                    <a:pt x="270682" y="1137643"/>
                  </a:cubicBezTo>
                  <a:lnTo>
                    <a:pt x="235625" y="1137643"/>
                  </a:lnTo>
                  <a:lnTo>
                    <a:pt x="235625" y="1688373"/>
                  </a:lnTo>
                  <a:cubicBezTo>
                    <a:pt x="235625" y="1753439"/>
                    <a:pt x="182879" y="1806185"/>
                    <a:pt x="117813" y="1806185"/>
                  </a:cubicBezTo>
                  <a:cubicBezTo>
                    <a:pt x="52747" y="1806185"/>
                    <a:pt x="1" y="1753439"/>
                    <a:pt x="1" y="1688373"/>
                  </a:cubicBezTo>
                  <a:lnTo>
                    <a:pt x="1" y="1137643"/>
                  </a:lnTo>
                  <a:lnTo>
                    <a:pt x="0" y="1137643"/>
                  </a:lnTo>
                  <a:lnTo>
                    <a:pt x="0" y="843374"/>
                  </a:lnTo>
                  <a:cubicBezTo>
                    <a:pt x="0" y="716779"/>
                    <a:pt x="102626" y="614154"/>
                    <a:pt x="229221" y="614154"/>
                  </a:cubicBezTo>
                  <a:close/>
                  <a:moveTo>
                    <a:pt x="609355" y="0"/>
                  </a:moveTo>
                  <a:lnTo>
                    <a:pt x="609972" y="62"/>
                  </a:lnTo>
                  <a:lnTo>
                    <a:pt x="609972" y="551812"/>
                  </a:lnTo>
                  <a:cubicBezTo>
                    <a:pt x="609767" y="551874"/>
                    <a:pt x="609561" y="551874"/>
                    <a:pt x="609355" y="551874"/>
                  </a:cubicBezTo>
                  <a:cubicBezTo>
                    <a:pt x="456959" y="551874"/>
                    <a:pt x="333418" y="428333"/>
                    <a:pt x="333418" y="275937"/>
                  </a:cubicBezTo>
                  <a:cubicBezTo>
                    <a:pt x="333418" y="123541"/>
                    <a:pt x="456959" y="0"/>
                    <a:pt x="609355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2" name="Round Same Side Corner Rectangle 20">
              <a:extLst>
                <a:ext uri="{FF2B5EF4-FFF2-40B4-BE49-F238E27FC236}">
                  <a16:creationId xmlns:a16="http://schemas.microsoft.com/office/drawing/2014/main" id="{0EBA23BF-BADD-4FE5-81EA-78CD0A9819FD}"/>
                </a:ext>
              </a:extLst>
            </p:cNvPr>
            <p:cNvSpPr/>
            <p:nvPr/>
          </p:nvSpPr>
          <p:spPr>
            <a:xfrm rot="10800000">
              <a:off x="16226645" y="328780"/>
              <a:ext cx="762461" cy="3239410"/>
            </a:xfrm>
            <a:custGeom>
              <a:avLst/>
              <a:gdLst/>
              <a:ahLst/>
              <a:cxnLst/>
              <a:rect l="l" t="t" r="r" b="b"/>
              <a:pathLst>
                <a:path w="762461" h="3239410">
                  <a:moveTo>
                    <a:pt x="652210" y="2594500"/>
                  </a:moveTo>
                  <a:cubicBezTo>
                    <a:pt x="531045" y="2596482"/>
                    <a:pt x="392020" y="2595783"/>
                    <a:pt x="369081" y="2530792"/>
                  </a:cubicBezTo>
                  <a:lnTo>
                    <a:pt x="6792" y="1588708"/>
                  </a:lnTo>
                  <a:cubicBezTo>
                    <a:pt x="-13490" y="1535517"/>
                    <a:pt x="13185" y="1475955"/>
                    <a:pt x="66376" y="1455672"/>
                  </a:cubicBezTo>
                  <a:cubicBezTo>
                    <a:pt x="119566" y="1435389"/>
                    <a:pt x="179128" y="1462065"/>
                    <a:pt x="199411" y="1515255"/>
                  </a:cubicBezTo>
                  <a:lnTo>
                    <a:pt x="412927" y="2075173"/>
                  </a:lnTo>
                  <a:lnTo>
                    <a:pt x="454538" y="2075173"/>
                  </a:lnTo>
                  <a:lnTo>
                    <a:pt x="185124" y="990180"/>
                  </a:lnTo>
                  <a:lnTo>
                    <a:pt x="451386" y="990180"/>
                  </a:lnTo>
                  <a:lnTo>
                    <a:pt x="451386" y="137706"/>
                  </a:lnTo>
                  <a:cubicBezTo>
                    <a:pt x="451386" y="61653"/>
                    <a:pt x="513039" y="0"/>
                    <a:pt x="589093" y="0"/>
                  </a:cubicBezTo>
                  <a:cubicBezTo>
                    <a:pt x="665146" y="0"/>
                    <a:pt x="726799" y="61653"/>
                    <a:pt x="726799" y="137706"/>
                  </a:cubicBezTo>
                  <a:lnTo>
                    <a:pt x="726799" y="990180"/>
                  </a:lnTo>
                  <a:lnTo>
                    <a:pt x="759286" y="990180"/>
                  </a:lnTo>
                  <a:cubicBezTo>
                    <a:pt x="760344" y="1524756"/>
                    <a:pt x="761403" y="2059332"/>
                    <a:pt x="762461" y="2593908"/>
                  </a:cubicBezTo>
                  <a:cubicBezTo>
                    <a:pt x="731002" y="2592882"/>
                    <a:pt x="692598" y="2593840"/>
                    <a:pt x="652210" y="2594500"/>
                  </a:cubicBezTo>
                  <a:close/>
                  <a:moveTo>
                    <a:pt x="758668" y="3209775"/>
                  </a:moveTo>
                  <a:cubicBezTo>
                    <a:pt x="606272" y="3209775"/>
                    <a:pt x="482731" y="3086234"/>
                    <a:pt x="482731" y="2933838"/>
                  </a:cubicBezTo>
                  <a:cubicBezTo>
                    <a:pt x="482731" y="2781442"/>
                    <a:pt x="606272" y="2657901"/>
                    <a:pt x="758668" y="2657901"/>
                  </a:cubicBezTo>
                  <a:cubicBezTo>
                    <a:pt x="758874" y="2657901"/>
                    <a:pt x="759080" y="2657901"/>
                    <a:pt x="759285" y="2657963"/>
                  </a:cubicBezTo>
                  <a:lnTo>
                    <a:pt x="759285" y="3209713"/>
                  </a:lnTo>
                  <a:close/>
                  <a:moveTo>
                    <a:pt x="757205" y="3239410"/>
                  </a:moveTo>
                  <a:lnTo>
                    <a:pt x="746690" y="3238350"/>
                  </a:lnTo>
                  <a:lnTo>
                    <a:pt x="759286" y="3238350"/>
                  </a:lnTo>
                  <a:lnTo>
                    <a:pt x="759286" y="3239200"/>
                  </a:lnTo>
                  <a:cubicBezTo>
                    <a:pt x="758594" y="3239407"/>
                    <a:pt x="757900" y="3239410"/>
                    <a:pt x="757205" y="3239410"/>
                  </a:cubicBezTo>
                  <a:close/>
                </a:path>
              </a:pathLst>
            </a:custGeom>
            <a:solidFill>
              <a:srgbClr val="ED7D31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D98FEBE-7202-41F7-B998-918425C0818B}"/>
              </a:ext>
            </a:extLst>
          </p:cNvPr>
          <p:cNvGrpSpPr/>
          <p:nvPr/>
        </p:nvGrpSpPr>
        <p:grpSpPr>
          <a:xfrm>
            <a:off x="6445190" y="1420302"/>
            <a:ext cx="4635100" cy="3320170"/>
            <a:chOff x="6145390" y="970602"/>
            <a:chExt cx="4635100" cy="3320170"/>
          </a:xfrm>
        </p:grpSpPr>
        <p:sp>
          <p:nvSpPr>
            <p:cNvPr id="286" name="Rectangle: Rounded Corners 285">
              <a:extLst>
                <a:ext uri="{FF2B5EF4-FFF2-40B4-BE49-F238E27FC236}">
                  <a16:creationId xmlns:a16="http://schemas.microsoft.com/office/drawing/2014/main" id="{8F0F9421-E0F9-4AFD-AEC6-D04EC1335BA9}"/>
                </a:ext>
              </a:extLst>
            </p:cNvPr>
            <p:cNvSpPr/>
            <p:nvPr/>
          </p:nvSpPr>
          <p:spPr>
            <a:xfrm>
              <a:off x="6145390" y="1224016"/>
              <a:ext cx="4635100" cy="3066756"/>
            </a:xfrm>
            <a:prstGeom prst="roundRect">
              <a:avLst/>
            </a:prstGeom>
            <a:solidFill>
              <a:srgbClr val="ED7D31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>
                  <a:latin typeface="SutonnyMJ" pitchFamily="2" charset="0"/>
                  <a:cs typeface="SutonnyMJ" pitchFamily="2" charset="0"/>
                </a:rPr>
                <a:t>welq</a:t>
              </a:r>
              <a:r>
                <a:rPr lang="en-US" sz="6000" dirty="0">
                  <a:latin typeface="SutonnyMJ" pitchFamily="2" charset="0"/>
                  <a:cs typeface="SutonnyMJ" pitchFamily="2" charset="0"/>
                </a:rPr>
                <a:t> : </a:t>
              </a:r>
              <a:r>
                <a:rPr lang="en-US" sz="6000" dirty="0" err="1">
                  <a:latin typeface="SutonnyMJ" pitchFamily="2" charset="0"/>
                  <a:cs typeface="SutonnyMJ" pitchFamily="2" charset="0"/>
                </a:rPr>
                <a:t>evsjv</a:t>
              </a:r>
              <a:endParaRPr lang="en-US" sz="6000" dirty="0">
                <a:latin typeface="SutonnyMJ" pitchFamily="2" charset="0"/>
                <a:cs typeface="SutonnyMJ" pitchFamily="2" charset="0"/>
              </a:endParaRPr>
            </a:p>
            <a:p>
              <a:pPr algn="ctr"/>
              <a:r>
                <a:rPr lang="en-US" sz="6000" dirty="0">
                  <a:latin typeface="SutonnyMJ" pitchFamily="2" charset="0"/>
                  <a:cs typeface="SutonnyMJ" pitchFamily="2" charset="0"/>
                </a:rPr>
                <a:t>‡</a:t>
              </a:r>
              <a:r>
                <a:rPr lang="en-US" sz="6000" dirty="0" err="1">
                  <a:latin typeface="SutonnyMJ" pitchFamily="2" charset="0"/>
                  <a:cs typeface="SutonnyMJ" pitchFamily="2" charset="0"/>
                </a:rPr>
                <a:t>kÖwY</a:t>
              </a:r>
              <a:r>
                <a:rPr lang="en-US" sz="6000" dirty="0">
                  <a:latin typeface="SutonnyMJ" pitchFamily="2" charset="0"/>
                  <a:cs typeface="SutonnyMJ" pitchFamily="2" charset="0"/>
                </a:rPr>
                <a:t>: </a:t>
              </a:r>
              <a:r>
                <a:rPr lang="en-US" sz="4800" dirty="0" err="1">
                  <a:latin typeface="SutonnyMJ" pitchFamily="2" charset="0"/>
                  <a:cs typeface="SutonnyMJ" pitchFamily="2" charset="0"/>
                </a:rPr>
                <a:t>cÖvK-cÖv_wgK</a:t>
              </a:r>
              <a:r>
                <a:rPr lang="en-US" sz="48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6000" dirty="0" err="1">
                  <a:latin typeface="SutonnyMJ" pitchFamily="2" charset="0"/>
                  <a:cs typeface="SutonnyMJ" pitchFamily="2" charset="0"/>
                </a:rPr>
                <a:t>mgq</a:t>
              </a:r>
              <a:r>
                <a:rPr lang="en-US" sz="6000" dirty="0">
                  <a:latin typeface="SutonnyMJ" pitchFamily="2" charset="0"/>
                  <a:cs typeface="SutonnyMJ" pitchFamily="2" charset="0"/>
                </a:rPr>
                <a:t>: 40 </a:t>
              </a:r>
              <a:r>
                <a:rPr lang="en-US" sz="6000" dirty="0" err="1">
                  <a:latin typeface="SutonnyMJ" pitchFamily="2" charset="0"/>
                  <a:cs typeface="SutonnyMJ" pitchFamily="2" charset="0"/>
                </a:rPr>
                <a:t>wgwbU</a:t>
              </a:r>
              <a:endParaRPr lang="en-US" dirty="0"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336F8EF-5286-4036-9C13-EC5462C0D719}"/>
                </a:ext>
              </a:extLst>
            </p:cNvPr>
            <p:cNvSpPr/>
            <p:nvPr/>
          </p:nvSpPr>
          <p:spPr>
            <a:xfrm>
              <a:off x="7563093" y="970602"/>
              <a:ext cx="1638491" cy="4897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latin typeface="SutonnyMJ" pitchFamily="2" charset="0"/>
                  <a:cs typeface="SutonnyMJ" pitchFamily="2" charset="0"/>
                </a:rPr>
                <a:t>cvV</a:t>
              </a:r>
              <a:endParaRPr lang="en-US" sz="3200" b="1" dirty="0"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5DE22BD-D7FE-4815-BB23-A1DF11A16009}"/>
              </a:ext>
            </a:extLst>
          </p:cNvPr>
          <p:cNvGrpSpPr/>
          <p:nvPr/>
        </p:nvGrpSpPr>
        <p:grpSpPr>
          <a:xfrm>
            <a:off x="1154992" y="1422019"/>
            <a:ext cx="4701400" cy="3304260"/>
            <a:chOff x="855192" y="972319"/>
            <a:chExt cx="4701400" cy="330426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B8B7283-1E58-4DC8-98E5-DB73089DD2E7}"/>
                </a:ext>
              </a:extLst>
            </p:cNvPr>
            <p:cNvSpPr/>
            <p:nvPr/>
          </p:nvSpPr>
          <p:spPr>
            <a:xfrm>
              <a:off x="855192" y="1209823"/>
              <a:ext cx="4701400" cy="3066756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SutonnyMJ" pitchFamily="2" charset="0"/>
                  <a:cs typeface="SutonnyMJ" pitchFamily="2" charset="0"/>
                </a:rPr>
                <a:t>G Gg </a:t>
              </a:r>
              <a:r>
                <a:rPr lang="en-US" sz="4800" dirty="0" err="1">
                  <a:latin typeface="SutonnyMJ" pitchFamily="2" charset="0"/>
                  <a:cs typeface="SutonnyMJ" pitchFamily="2" charset="0"/>
                </a:rPr>
                <a:t>ZvwiK</a:t>
              </a:r>
              <a:r>
                <a:rPr lang="en-US" sz="48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800" dirty="0" err="1">
                  <a:latin typeface="SutonnyMJ" pitchFamily="2" charset="0"/>
                  <a:cs typeface="SutonnyMJ" pitchFamily="2" charset="0"/>
                </a:rPr>
                <a:t>nvmvb</a:t>
              </a:r>
              <a:endParaRPr lang="en-US" sz="4800" dirty="0">
                <a:latin typeface="SutonnyMJ" pitchFamily="2" charset="0"/>
                <a:cs typeface="SutonnyMJ" pitchFamily="2" charset="0"/>
              </a:endParaRPr>
            </a:p>
            <a:p>
              <a:pPr algn="ctr"/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mnKvwi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wkÿK</a:t>
              </a:r>
              <a:endParaRPr lang="en-US" sz="3200" dirty="0">
                <a:latin typeface="SutonnyMJ" pitchFamily="2" charset="0"/>
                <a:cs typeface="SutonnyMJ" pitchFamily="2" charset="0"/>
              </a:endParaRPr>
            </a:p>
            <a:p>
              <a:pPr algn="ctr"/>
              <a:r>
                <a:rPr lang="en-US" sz="3200" dirty="0">
                  <a:latin typeface="SutonnyMJ" pitchFamily="2" charset="0"/>
                  <a:cs typeface="SutonnyMJ" pitchFamily="2" charset="0"/>
                </a:rPr>
                <a:t>‡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cvgiv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Gm.Avi.Gm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miKvwi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cÖv_wgK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 we`¨</a:t>
              </a:r>
              <a:r>
                <a:rPr lang="en-US" sz="3200" dirty="0" err="1">
                  <a:latin typeface="SutonnyMJ" pitchFamily="2" charset="0"/>
                  <a:cs typeface="SutonnyMJ" pitchFamily="2" charset="0"/>
                </a:rPr>
                <a:t>vjq</a:t>
              </a:r>
              <a:r>
                <a:rPr lang="en-US" sz="3200" dirty="0">
                  <a:latin typeface="SutonnyMJ" pitchFamily="2" charset="0"/>
                  <a:cs typeface="SutonnyMJ" pitchFamily="2" charset="0"/>
                </a:rPr>
                <a:t>|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8876F7ED-AF32-44A9-BEA6-1964D44D7653}"/>
                </a:ext>
              </a:extLst>
            </p:cNvPr>
            <p:cNvSpPr/>
            <p:nvPr/>
          </p:nvSpPr>
          <p:spPr>
            <a:xfrm>
              <a:off x="2350713" y="972319"/>
              <a:ext cx="1638491" cy="4897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latin typeface="SutonnyMJ" pitchFamily="2" charset="0"/>
                  <a:cs typeface="SutonnyMJ" pitchFamily="2" charset="0"/>
                </a:rPr>
                <a:t>wkÿK</a:t>
              </a:r>
              <a:endParaRPr lang="en-US" sz="3200" b="1" dirty="0">
                <a:latin typeface="SutonnyMJ" pitchFamily="2" charset="0"/>
                <a:cs typeface="Sutonny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6282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0BE4E-059C-4448-AC64-33D181F4E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086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SutonnyMJ" pitchFamily="2" charset="0"/>
                <a:cs typeface="SutonnyMJ" pitchFamily="2" charset="0"/>
              </a:rPr>
              <a:t>‡h †h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kã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cv‡ki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eY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ïiæ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Zv‡Z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Mvj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vM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atin typeface="SutonnyMJ" pitchFamily="2" charset="0"/>
                <a:cs typeface="SutonnyMJ" pitchFamily="2" charset="0"/>
              </a:rPr>
              <a:t>w`B</a:t>
            </a:r>
            <a:r>
              <a:rPr lang="en-US" sz="4000" b="1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355C2ED-8FFD-40E5-82F6-3F2A4C81A18A}"/>
              </a:ext>
            </a:extLst>
          </p:cNvPr>
          <p:cNvSpPr/>
          <p:nvPr/>
        </p:nvSpPr>
        <p:spPr>
          <a:xfrm>
            <a:off x="839106" y="1735869"/>
            <a:ext cx="1919407" cy="9101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9332D24-D750-44D2-8E43-6F0F26521AD1}"/>
              </a:ext>
            </a:extLst>
          </p:cNvPr>
          <p:cNvSpPr/>
          <p:nvPr/>
        </p:nvSpPr>
        <p:spPr>
          <a:xfrm>
            <a:off x="802771" y="2813306"/>
            <a:ext cx="1919407" cy="9101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2F1B227-2640-4138-A8EB-3567ED24FC56}"/>
              </a:ext>
            </a:extLst>
          </p:cNvPr>
          <p:cNvSpPr/>
          <p:nvPr/>
        </p:nvSpPr>
        <p:spPr>
          <a:xfrm>
            <a:off x="803503" y="3890744"/>
            <a:ext cx="1919407" cy="9101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74CDB0E-DC22-4E69-91AC-6179E5606D55}"/>
              </a:ext>
            </a:extLst>
          </p:cNvPr>
          <p:cNvSpPr/>
          <p:nvPr/>
        </p:nvSpPr>
        <p:spPr>
          <a:xfrm>
            <a:off x="802772" y="4979217"/>
            <a:ext cx="1919407" cy="9101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</a:t>
            </a:r>
            <a:endParaRPr lang="en-US" sz="6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46B985B-37D3-4C56-8924-459316F76D76}"/>
              </a:ext>
            </a:extLst>
          </p:cNvPr>
          <p:cNvSpPr/>
          <p:nvPr/>
        </p:nvSpPr>
        <p:spPr>
          <a:xfrm>
            <a:off x="2976526" y="1767003"/>
            <a:ext cx="1919407" cy="9101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jZv</a:t>
            </a:r>
            <a:endParaRPr lang="en-US" sz="6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9D1B371-471E-44C4-96E5-C4AB4A5AC5FB}"/>
              </a:ext>
            </a:extLst>
          </p:cNvPr>
          <p:cNvSpPr/>
          <p:nvPr/>
        </p:nvSpPr>
        <p:spPr>
          <a:xfrm>
            <a:off x="2976526" y="2811507"/>
            <a:ext cx="1919407" cy="9101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DU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78CC20E-6CB5-4D02-9198-73511E68E834}"/>
              </a:ext>
            </a:extLst>
          </p:cNvPr>
          <p:cNvSpPr/>
          <p:nvPr/>
        </p:nvSpPr>
        <p:spPr>
          <a:xfrm>
            <a:off x="2969269" y="3890744"/>
            <a:ext cx="1919407" cy="9101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kmv</a:t>
            </a:r>
            <a:endParaRPr lang="en-US" sz="6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01C31C7-E46A-463C-A0C1-F1BFA05F0E15}"/>
              </a:ext>
            </a:extLst>
          </p:cNvPr>
          <p:cNvSpPr/>
          <p:nvPr/>
        </p:nvSpPr>
        <p:spPr>
          <a:xfrm>
            <a:off x="2968539" y="4979217"/>
            <a:ext cx="1919407" cy="9101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Mvwo</a:t>
            </a:r>
            <a:endParaRPr lang="en-US" sz="6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D01C5D5-66B5-4879-A9EE-C8BEB5E453B2}"/>
              </a:ext>
            </a:extLst>
          </p:cNvPr>
          <p:cNvSpPr/>
          <p:nvPr/>
        </p:nvSpPr>
        <p:spPr>
          <a:xfrm>
            <a:off x="5137652" y="1735869"/>
            <a:ext cx="1919407" cy="9101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Iobv</a:t>
            </a:r>
            <a:endParaRPr lang="en-US" sz="6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330BD06-EC3C-464E-8FC0-97B197383DB6}"/>
              </a:ext>
            </a:extLst>
          </p:cNvPr>
          <p:cNvSpPr/>
          <p:nvPr/>
        </p:nvSpPr>
        <p:spPr>
          <a:xfrm>
            <a:off x="5162991" y="2811507"/>
            <a:ext cx="1919407" cy="9101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8075B19-F81E-4E37-8749-510E756DF082}"/>
              </a:ext>
            </a:extLst>
          </p:cNvPr>
          <p:cNvSpPr/>
          <p:nvPr/>
        </p:nvSpPr>
        <p:spPr>
          <a:xfrm>
            <a:off x="5166276" y="3890744"/>
            <a:ext cx="1919407" cy="9101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Ij</a:t>
            </a:r>
            <a:endParaRPr lang="en-US" sz="6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6490740-293F-49AB-95DE-AB9FF62B501E}"/>
              </a:ext>
            </a:extLst>
          </p:cNvPr>
          <p:cNvSpPr/>
          <p:nvPr/>
        </p:nvSpPr>
        <p:spPr>
          <a:xfrm>
            <a:off x="5162989" y="4964887"/>
            <a:ext cx="1919407" cy="9101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isaby</a:t>
            </a:r>
            <a:endParaRPr lang="en-US" sz="6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AA103C9-E432-42EA-917C-EDE00DF60277}"/>
              </a:ext>
            </a:extLst>
          </p:cNvPr>
          <p:cNvSpPr/>
          <p:nvPr/>
        </p:nvSpPr>
        <p:spPr>
          <a:xfrm>
            <a:off x="7298779" y="1735869"/>
            <a:ext cx="1919407" cy="9101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jvwV</a:t>
            </a:r>
            <a:endParaRPr lang="en-US" sz="6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4B0FE68-0682-46DA-AE72-09A6B747D3A4}"/>
              </a:ext>
            </a:extLst>
          </p:cNvPr>
          <p:cNvSpPr/>
          <p:nvPr/>
        </p:nvSpPr>
        <p:spPr>
          <a:xfrm>
            <a:off x="7298775" y="2840323"/>
            <a:ext cx="1919407" cy="9101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hv`yKi</a:t>
            </a:r>
            <a:endParaRPr lang="en-US" sz="6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AC1453D-3C32-4417-8CB0-3DE861F426AF}"/>
              </a:ext>
            </a:extLst>
          </p:cNvPr>
          <p:cNvSpPr/>
          <p:nvPr/>
        </p:nvSpPr>
        <p:spPr>
          <a:xfrm>
            <a:off x="7298777" y="3890744"/>
            <a:ext cx="1919407" cy="9101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kvcjv</a:t>
            </a:r>
            <a:endParaRPr lang="en-US" sz="6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CD4F125-A737-41A3-BB81-F82600097147}"/>
              </a:ext>
            </a:extLst>
          </p:cNvPr>
          <p:cNvSpPr/>
          <p:nvPr/>
        </p:nvSpPr>
        <p:spPr>
          <a:xfrm>
            <a:off x="7313768" y="4964886"/>
            <a:ext cx="1919407" cy="9101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Lo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3A9E97B6-9496-4BAA-880A-8B120275DF6C}"/>
              </a:ext>
            </a:extLst>
          </p:cNvPr>
          <p:cNvSpPr/>
          <p:nvPr/>
        </p:nvSpPr>
        <p:spPr>
          <a:xfrm>
            <a:off x="9398233" y="1723182"/>
            <a:ext cx="1919408" cy="9101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exYv</a:t>
            </a:r>
            <a:endParaRPr lang="en-US" sz="6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093D760-FE84-44F1-A1E3-360BF39BC3DE}"/>
              </a:ext>
            </a:extLst>
          </p:cNvPr>
          <p:cNvSpPr/>
          <p:nvPr/>
        </p:nvSpPr>
        <p:spPr>
          <a:xfrm>
            <a:off x="9398233" y="2800619"/>
            <a:ext cx="1919408" cy="9101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Pkgv</a:t>
            </a:r>
            <a:endParaRPr lang="en-US" sz="6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AA7CCA97-0931-4FB1-8301-1163C772AFC8}"/>
              </a:ext>
            </a:extLst>
          </p:cNvPr>
          <p:cNvSpPr/>
          <p:nvPr/>
        </p:nvSpPr>
        <p:spPr>
          <a:xfrm>
            <a:off x="9398963" y="3890744"/>
            <a:ext cx="1919408" cy="9101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QvZv</a:t>
            </a:r>
            <a:endParaRPr lang="en-US" sz="6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7930818-49D4-42F2-A3B9-9B0C20EE03AF}"/>
              </a:ext>
            </a:extLst>
          </p:cNvPr>
          <p:cNvSpPr/>
          <p:nvPr/>
        </p:nvSpPr>
        <p:spPr>
          <a:xfrm>
            <a:off x="9398233" y="4979217"/>
            <a:ext cx="1919408" cy="9101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eK</a:t>
            </a:r>
            <a:endParaRPr lang="en-US" sz="6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C5E6088-A4FD-47F4-A06C-BAAA8EDDE5D9}"/>
              </a:ext>
            </a:extLst>
          </p:cNvPr>
          <p:cNvSpPr/>
          <p:nvPr/>
        </p:nvSpPr>
        <p:spPr>
          <a:xfrm>
            <a:off x="3179298" y="1688766"/>
            <a:ext cx="1519310" cy="103886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A99BD43-5F52-4DC2-B975-D5BFB942A5DA}"/>
              </a:ext>
            </a:extLst>
          </p:cNvPr>
          <p:cNvSpPr/>
          <p:nvPr/>
        </p:nvSpPr>
        <p:spPr>
          <a:xfrm>
            <a:off x="7379985" y="1616823"/>
            <a:ext cx="1919408" cy="98206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7ECE300-4D2A-4ECB-A086-FF5ED4EC06C7}"/>
              </a:ext>
            </a:extLst>
          </p:cNvPr>
          <p:cNvSpPr/>
          <p:nvPr/>
        </p:nvSpPr>
        <p:spPr>
          <a:xfrm>
            <a:off x="5319331" y="2797726"/>
            <a:ext cx="1642129" cy="9101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31E282E1-D2B4-407E-BA41-F1A0FDEF6EB4}"/>
              </a:ext>
            </a:extLst>
          </p:cNvPr>
          <p:cNvSpPr/>
          <p:nvPr/>
        </p:nvSpPr>
        <p:spPr>
          <a:xfrm>
            <a:off x="7189533" y="2738068"/>
            <a:ext cx="2133750" cy="102491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638C147-C345-4F3C-B2A0-9F6D42F66873}"/>
              </a:ext>
            </a:extLst>
          </p:cNvPr>
          <p:cNvSpPr/>
          <p:nvPr/>
        </p:nvSpPr>
        <p:spPr>
          <a:xfrm>
            <a:off x="3201093" y="3820501"/>
            <a:ext cx="1519310" cy="1000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8D97D3C-2EAA-4454-907E-1820B1385F2B}"/>
              </a:ext>
            </a:extLst>
          </p:cNvPr>
          <p:cNvSpPr/>
          <p:nvPr/>
        </p:nvSpPr>
        <p:spPr>
          <a:xfrm>
            <a:off x="7339882" y="3832482"/>
            <a:ext cx="1968691" cy="91012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203DA23-5F6F-4BCD-B581-F93D0B80604C}"/>
              </a:ext>
            </a:extLst>
          </p:cNvPr>
          <p:cNvSpPr/>
          <p:nvPr/>
        </p:nvSpPr>
        <p:spPr>
          <a:xfrm>
            <a:off x="5119318" y="4994866"/>
            <a:ext cx="2078765" cy="94010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63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4" grpId="0" animBg="1"/>
      <p:bldP spid="25" grpId="0" animBg="1"/>
      <p:bldP spid="27" grpId="0" animBg="1"/>
      <p:bldP spid="30" grpId="0" animBg="1"/>
      <p:bldP spid="31" grpId="0" animBg="1"/>
      <p:bldP spid="32" grpId="0" animBg="1"/>
      <p:bldP spid="34" grpId="0" animBg="1"/>
      <p:bldP spid="36" grpId="0"/>
      <p:bldP spid="37" grpId="0" animBg="1"/>
      <p:bldP spid="38" grpId="0" animBg="1"/>
      <p:bldP spid="40" grpId="0" animBg="1"/>
      <p:bldP spid="42" grpId="0" animBg="1"/>
      <p:bldP spid="43" grpId="0" animBg="1"/>
      <p:bldP spid="44" grpId="0" animBg="1"/>
      <p:bldP spid="46" grpId="0" animBg="1"/>
      <p:bldP spid="48" grpId="0"/>
      <p:bldP spid="49" grpId="0" animBg="1"/>
      <p:bldP spid="50" grpId="0" animBg="1"/>
      <p:bldP spid="52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101</Words>
  <Application>Microsoft Office PowerPoint</Application>
  <PresentationFormat>Widescreen</PresentationFormat>
  <Paragraphs>31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맑은 고딕</vt:lpstr>
      <vt:lpstr>Arial</vt:lpstr>
      <vt:lpstr>Calibri</vt:lpstr>
      <vt:lpstr>Calibri Light</vt:lpstr>
      <vt:lpstr>SutonnyMJ</vt:lpstr>
      <vt:lpstr>Office Theme</vt:lpstr>
      <vt:lpstr>PowerPoint Presentation</vt:lpstr>
      <vt:lpstr>PowerPoint Presentation</vt:lpstr>
      <vt:lpstr>‡h †h kã cv‡ki eY© w`‡q ïiæ n‡q‡Q Zv‡Z †Mvj `vM w`B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eY© </dc:title>
  <dc:creator>User'</dc:creator>
  <cp:lastModifiedBy>User'</cp:lastModifiedBy>
  <cp:revision>21</cp:revision>
  <dcterms:created xsi:type="dcterms:W3CDTF">2019-09-23T04:11:04Z</dcterms:created>
  <dcterms:modified xsi:type="dcterms:W3CDTF">2019-10-07T08:32:05Z</dcterms:modified>
</cp:coreProperties>
</file>