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7"/>
  </p:notesMasterIdLst>
  <p:sldIdLst>
    <p:sldId id="256" r:id="rId2"/>
    <p:sldId id="268" r:id="rId3"/>
    <p:sldId id="354" r:id="rId4"/>
    <p:sldId id="269" r:id="rId5"/>
    <p:sldId id="353" r:id="rId6"/>
    <p:sldId id="320" r:id="rId7"/>
    <p:sldId id="315" r:id="rId8"/>
    <p:sldId id="290" r:id="rId9"/>
    <p:sldId id="301" r:id="rId10"/>
    <p:sldId id="334" r:id="rId11"/>
    <p:sldId id="337" r:id="rId12"/>
    <p:sldId id="352" r:id="rId13"/>
    <p:sldId id="349" r:id="rId14"/>
    <p:sldId id="350" r:id="rId15"/>
    <p:sldId id="35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0000"/>
    <a:srgbClr val="000000"/>
    <a:srgbClr val="82EE85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2" autoAdjust="0"/>
    <p:restoredTop sz="94660"/>
  </p:normalViewPr>
  <p:slideViewPr>
    <p:cSldViewPr>
      <p:cViewPr varScale="1">
        <p:scale>
          <a:sx n="69" d="100"/>
          <a:sy n="69" d="100"/>
        </p:scale>
        <p:origin x="72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78D47C-42EC-4803-9368-BEE78D3E4E8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1CA689-207D-4972-B65D-432C0129DCC5}">
      <dgm:prSet phldrT="[Text]"/>
      <dgm:spPr/>
      <dgm:t>
        <a:bodyPr/>
        <a:lstStyle/>
        <a:p>
          <a:r>
            <a:rPr lang="en-US" dirty="0" err="1" smtClean="0"/>
            <a:t>পরিবেশ</a:t>
          </a:r>
          <a:r>
            <a:rPr lang="en-US" dirty="0" smtClean="0"/>
            <a:t> </a:t>
          </a:r>
          <a:r>
            <a:rPr lang="en-US" dirty="0" err="1" smtClean="0"/>
            <a:t>দূষণ</a:t>
          </a:r>
          <a:endParaRPr lang="en-US" dirty="0"/>
        </a:p>
      </dgm:t>
    </dgm:pt>
    <dgm:pt modelId="{4F14C1DA-61CA-4037-AC1A-A9BCFC465555}" type="parTrans" cxnId="{24AD5CC4-37A5-4940-90B6-3E1C0CE58953}">
      <dgm:prSet/>
      <dgm:spPr/>
      <dgm:t>
        <a:bodyPr/>
        <a:lstStyle/>
        <a:p>
          <a:endParaRPr lang="en-US"/>
        </a:p>
      </dgm:t>
    </dgm:pt>
    <dgm:pt modelId="{A9F157A5-19C3-4973-9BD4-A1E6F631BCA7}" type="sibTrans" cxnId="{24AD5CC4-37A5-4940-90B6-3E1C0CE58953}">
      <dgm:prSet/>
      <dgm:spPr/>
      <dgm:t>
        <a:bodyPr/>
        <a:lstStyle/>
        <a:p>
          <a:endParaRPr lang="en-US"/>
        </a:p>
      </dgm:t>
    </dgm:pt>
    <dgm:pt modelId="{09781FF7-28B5-4DB1-9877-02BB02A8153C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en-US" dirty="0" err="1" smtClean="0"/>
            <a:t>মাটি</a:t>
          </a:r>
          <a:r>
            <a:rPr lang="en-US" dirty="0" smtClean="0"/>
            <a:t> </a:t>
          </a:r>
          <a:r>
            <a:rPr lang="en-US" dirty="0" err="1" smtClean="0"/>
            <a:t>দূষণ</a:t>
          </a:r>
          <a:r>
            <a:rPr lang="en-US" dirty="0" smtClean="0"/>
            <a:t> </a:t>
          </a:r>
          <a:endParaRPr lang="en-US" dirty="0"/>
        </a:p>
      </dgm:t>
    </dgm:pt>
    <dgm:pt modelId="{CB0C9106-5779-47AF-B9D4-8F21467990AA}" type="parTrans" cxnId="{584AEEED-94BA-4DD8-9F71-B09D8912CDCA}">
      <dgm:prSet/>
      <dgm:spPr/>
      <dgm:t>
        <a:bodyPr/>
        <a:lstStyle/>
        <a:p>
          <a:endParaRPr lang="en-US"/>
        </a:p>
      </dgm:t>
    </dgm:pt>
    <dgm:pt modelId="{F97358E6-AEA9-4B75-82BD-6F1D990416D2}" type="sibTrans" cxnId="{584AEEED-94BA-4DD8-9F71-B09D8912CDCA}">
      <dgm:prSet/>
      <dgm:spPr/>
      <dgm:t>
        <a:bodyPr/>
        <a:lstStyle/>
        <a:p>
          <a:endParaRPr lang="en-US"/>
        </a:p>
      </dgm:t>
    </dgm:pt>
    <dgm:pt modelId="{DCC9AEF6-A793-4E68-895E-82FD5E6FE6B7}">
      <dgm:prSet phldrT="[Text]"/>
      <dgm:spPr/>
      <dgm:t>
        <a:bodyPr/>
        <a:lstStyle/>
        <a:p>
          <a:r>
            <a:rPr lang="en-US" dirty="0" err="1" smtClean="0"/>
            <a:t>পানি</a:t>
          </a:r>
          <a:r>
            <a:rPr lang="en-US" dirty="0" smtClean="0"/>
            <a:t> </a:t>
          </a:r>
          <a:r>
            <a:rPr lang="en-US" dirty="0" err="1" smtClean="0"/>
            <a:t>দূষণ</a:t>
          </a:r>
          <a:endParaRPr lang="en-US" dirty="0"/>
        </a:p>
      </dgm:t>
    </dgm:pt>
    <dgm:pt modelId="{C0EDF895-D74E-43D0-BA8F-1DC3048E66C3}" type="parTrans" cxnId="{D777917E-4B75-40DC-95A6-B17F88F2FEEE}">
      <dgm:prSet/>
      <dgm:spPr/>
      <dgm:t>
        <a:bodyPr/>
        <a:lstStyle/>
        <a:p>
          <a:endParaRPr lang="en-US"/>
        </a:p>
      </dgm:t>
    </dgm:pt>
    <dgm:pt modelId="{A2D5B1FC-FC9F-4D5F-9475-4B28BEADB352}" type="sibTrans" cxnId="{D777917E-4B75-40DC-95A6-B17F88F2FEEE}">
      <dgm:prSet/>
      <dgm:spPr/>
      <dgm:t>
        <a:bodyPr/>
        <a:lstStyle/>
        <a:p>
          <a:endParaRPr lang="en-US"/>
        </a:p>
      </dgm:t>
    </dgm:pt>
    <dgm:pt modelId="{65396A90-63A0-4EC1-9AC7-F3D11AC3EC61}">
      <dgm:prSet phldrT="[Text]" custT="1"/>
      <dgm:spPr/>
      <dgm:t>
        <a:bodyPr/>
        <a:lstStyle/>
        <a:p>
          <a:r>
            <a:rPr lang="en-US" sz="3200" dirty="0" smtClean="0"/>
            <a:t> </a:t>
          </a:r>
          <a:r>
            <a:rPr lang="en-US" sz="3600" b="1" dirty="0" err="1" smtClean="0">
              <a:solidFill>
                <a:schemeClr val="tx1"/>
              </a:solidFill>
            </a:rPr>
            <a:t>বায়ু</a:t>
          </a:r>
          <a:r>
            <a:rPr lang="en-US" sz="3600" b="1" dirty="0" smtClean="0">
              <a:solidFill>
                <a:schemeClr val="tx1"/>
              </a:solidFill>
            </a:rPr>
            <a:t> </a:t>
          </a:r>
          <a:r>
            <a:rPr lang="en-US" sz="3600" b="1" dirty="0" err="1" smtClean="0">
              <a:solidFill>
                <a:schemeClr val="tx1"/>
              </a:solidFill>
            </a:rPr>
            <a:t>দূষণ</a:t>
          </a:r>
          <a:endParaRPr lang="en-US" sz="3600" b="1" dirty="0">
            <a:solidFill>
              <a:schemeClr val="tx1"/>
            </a:solidFill>
          </a:endParaRPr>
        </a:p>
      </dgm:t>
    </dgm:pt>
    <dgm:pt modelId="{6137D9A1-0C5C-4C2C-BE0A-29C944928740}" type="parTrans" cxnId="{ED3240FC-9113-492D-8D85-DF42E54541FC}">
      <dgm:prSet/>
      <dgm:spPr/>
      <dgm:t>
        <a:bodyPr/>
        <a:lstStyle/>
        <a:p>
          <a:endParaRPr lang="en-US"/>
        </a:p>
      </dgm:t>
    </dgm:pt>
    <dgm:pt modelId="{C73B7F68-9B3D-4B10-9E4C-DD4839E083A2}" type="sibTrans" cxnId="{ED3240FC-9113-492D-8D85-DF42E54541FC}">
      <dgm:prSet/>
      <dgm:spPr/>
      <dgm:t>
        <a:bodyPr/>
        <a:lstStyle/>
        <a:p>
          <a:endParaRPr lang="en-US"/>
        </a:p>
      </dgm:t>
    </dgm:pt>
    <dgm:pt modelId="{D62912FE-0DB3-44AD-970E-B74C6ABC1A3D}">
      <dgm:prSet phldrT="[Text]"/>
      <dgm:spPr/>
      <dgm:t>
        <a:bodyPr/>
        <a:lstStyle/>
        <a:p>
          <a:r>
            <a:rPr lang="en-US" dirty="0" err="1" smtClean="0"/>
            <a:t>শব্দ</a:t>
          </a:r>
          <a:r>
            <a:rPr lang="en-US" dirty="0" smtClean="0"/>
            <a:t> </a:t>
          </a:r>
          <a:r>
            <a:rPr lang="en-US" dirty="0" err="1" smtClean="0"/>
            <a:t>দূষণ</a:t>
          </a:r>
          <a:endParaRPr lang="en-US" dirty="0"/>
        </a:p>
      </dgm:t>
    </dgm:pt>
    <dgm:pt modelId="{4BF33115-3893-460D-A2F4-87D2CB2EE9B8}" type="parTrans" cxnId="{A5DA3446-E3A8-4D3E-9BAC-D8E0BFA1D1D0}">
      <dgm:prSet/>
      <dgm:spPr/>
      <dgm:t>
        <a:bodyPr/>
        <a:lstStyle/>
        <a:p>
          <a:endParaRPr lang="en-US"/>
        </a:p>
      </dgm:t>
    </dgm:pt>
    <dgm:pt modelId="{6B40658C-79C9-48E3-9883-9644FC61FA7C}" type="sibTrans" cxnId="{A5DA3446-E3A8-4D3E-9BAC-D8E0BFA1D1D0}">
      <dgm:prSet/>
      <dgm:spPr/>
      <dgm:t>
        <a:bodyPr/>
        <a:lstStyle/>
        <a:p>
          <a:endParaRPr lang="en-US"/>
        </a:p>
      </dgm:t>
    </dgm:pt>
    <dgm:pt modelId="{A076C811-8DE3-4591-A7A0-60C90E42D63A}" type="pres">
      <dgm:prSet presAssocID="{5F78D47C-42EC-4803-9368-BEE78D3E4E8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780BA11-CEA8-4D72-BBD9-5A9C13E05E90}" type="pres">
      <dgm:prSet presAssocID="{6D1CA689-207D-4972-B65D-432C0129DCC5}" presName="centerShape" presStyleLbl="node0" presStyleIdx="0" presStyleCnt="1" custScaleX="98842" custScaleY="106402"/>
      <dgm:spPr/>
      <dgm:t>
        <a:bodyPr/>
        <a:lstStyle/>
        <a:p>
          <a:endParaRPr lang="en-US"/>
        </a:p>
      </dgm:t>
    </dgm:pt>
    <dgm:pt modelId="{F2C10001-EF99-4648-9D70-B18A2B4569B8}" type="pres">
      <dgm:prSet presAssocID="{09781FF7-28B5-4DB1-9877-02BB02A8153C}" presName="node" presStyleLbl="node1" presStyleIdx="0" presStyleCnt="4" custScaleX="102584" custScaleY="105080" custRadScaleRad="101759" custRadScaleInc="23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B364D2-E9F7-43B8-AF7F-D647A5A19166}" type="pres">
      <dgm:prSet presAssocID="{09781FF7-28B5-4DB1-9877-02BB02A8153C}" presName="dummy" presStyleCnt="0"/>
      <dgm:spPr/>
    </dgm:pt>
    <dgm:pt modelId="{83D13E42-0CF1-4B61-99A6-FBDCFCD75780}" type="pres">
      <dgm:prSet presAssocID="{F97358E6-AEA9-4B75-82BD-6F1D990416D2}" presName="sibTrans" presStyleLbl="sibTrans2D1" presStyleIdx="0" presStyleCnt="4" custScaleX="96463" custScaleY="105971" custLinFactNeighborX="2537" custLinFactNeighborY="1666"/>
      <dgm:spPr/>
      <dgm:t>
        <a:bodyPr/>
        <a:lstStyle/>
        <a:p>
          <a:endParaRPr lang="en-US"/>
        </a:p>
      </dgm:t>
    </dgm:pt>
    <dgm:pt modelId="{18A89710-7E91-440F-9DC7-DA7ADFF11D33}" type="pres">
      <dgm:prSet presAssocID="{DCC9AEF6-A793-4E68-895E-82FD5E6FE6B7}" presName="node" presStyleLbl="node1" presStyleIdx="1" presStyleCnt="4" custScaleX="112890" custScaleY="1168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8DB474-C801-4F0C-BBBE-146069E0B4A8}" type="pres">
      <dgm:prSet presAssocID="{DCC9AEF6-A793-4E68-895E-82FD5E6FE6B7}" presName="dummy" presStyleCnt="0"/>
      <dgm:spPr/>
    </dgm:pt>
    <dgm:pt modelId="{AA50473B-AE7B-41D5-B992-0838797C990A}" type="pres">
      <dgm:prSet presAssocID="{A2D5B1FC-FC9F-4D5F-9475-4B28BEADB352}" presName="sibTrans" presStyleLbl="sibTrans2D1" presStyleIdx="1" presStyleCnt="4" custScaleY="93285"/>
      <dgm:spPr/>
      <dgm:t>
        <a:bodyPr/>
        <a:lstStyle/>
        <a:p>
          <a:endParaRPr lang="en-US"/>
        </a:p>
      </dgm:t>
    </dgm:pt>
    <dgm:pt modelId="{5537C29B-B99E-4494-8284-BC542C62516B}" type="pres">
      <dgm:prSet presAssocID="{65396A90-63A0-4EC1-9AC7-F3D11AC3EC61}" presName="node" presStyleLbl="node1" presStyleIdx="2" presStyleCnt="4" custScaleX="119297" custScaleY="846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E8B2B9-F21F-47F2-8606-F89AF357AFF9}" type="pres">
      <dgm:prSet presAssocID="{65396A90-63A0-4EC1-9AC7-F3D11AC3EC61}" presName="dummy" presStyleCnt="0"/>
      <dgm:spPr/>
    </dgm:pt>
    <dgm:pt modelId="{3875244A-139C-47D7-A34F-E84F609A00AC}" type="pres">
      <dgm:prSet presAssocID="{C73B7F68-9B3D-4B10-9E4C-DD4839E083A2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C9CB7CE-3814-47B1-BA30-AE44C107672C}" type="pres">
      <dgm:prSet presAssocID="{D62912FE-0DB3-44AD-970E-B74C6ABC1A3D}" presName="node" presStyleLbl="node1" presStyleIdx="3" presStyleCnt="4" custScaleX="98628" custScaleY="1091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63285B-5237-481C-AA50-B68A4EDEC0E1}" type="pres">
      <dgm:prSet presAssocID="{D62912FE-0DB3-44AD-970E-B74C6ABC1A3D}" presName="dummy" presStyleCnt="0"/>
      <dgm:spPr/>
    </dgm:pt>
    <dgm:pt modelId="{F89F183C-AEEE-4FBB-899C-CDEAFE881C17}" type="pres">
      <dgm:prSet presAssocID="{6B40658C-79C9-48E3-9883-9644FC61FA7C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E57C2147-70D4-40A2-83C3-C57931A1BA19}" type="presOf" srcId="{D62912FE-0DB3-44AD-970E-B74C6ABC1A3D}" destId="{4C9CB7CE-3814-47B1-BA30-AE44C107672C}" srcOrd="0" destOrd="0" presId="urn:microsoft.com/office/officeart/2005/8/layout/radial6"/>
    <dgm:cxn modelId="{2BF6FE03-954B-41F8-B8DA-0C04F71753E6}" type="presOf" srcId="{6B40658C-79C9-48E3-9883-9644FC61FA7C}" destId="{F89F183C-AEEE-4FBB-899C-CDEAFE881C17}" srcOrd="0" destOrd="0" presId="urn:microsoft.com/office/officeart/2005/8/layout/radial6"/>
    <dgm:cxn modelId="{513B57CE-127E-4BE8-9157-1F3ADEE6569B}" type="presOf" srcId="{DCC9AEF6-A793-4E68-895E-82FD5E6FE6B7}" destId="{18A89710-7E91-440F-9DC7-DA7ADFF11D33}" srcOrd="0" destOrd="0" presId="urn:microsoft.com/office/officeart/2005/8/layout/radial6"/>
    <dgm:cxn modelId="{D777917E-4B75-40DC-95A6-B17F88F2FEEE}" srcId="{6D1CA689-207D-4972-B65D-432C0129DCC5}" destId="{DCC9AEF6-A793-4E68-895E-82FD5E6FE6B7}" srcOrd="1" destOrd="0" parTransId="{C0EDF895-D74E-43D0-BA8F-1DC3048E66C3}" sibTransId="{A2D5B1FC-FC9F-4D5F-9475-4B28BEADB352}"/>
    <dgm:cxn modelId="{35B5E1CC-3E9D-4C07-9819-89CCEFA0639C}" type="presOf" srcId="{65396A90-63A0-4EC1-9AC7-F3D11AC3EC61}" destId="{5537C29B-B99E-4494-8284-BC542C62516B}" srcOrd="0" destOrd="0" presId="urn:microsoft.com/office/officeart/2005/8/layout/radial6"/>
    <dgm:cxn modelId="{ED3240FC-9113-492D-8D85-DF42E54541FC}" srcId="{6D1CA689-207D-4972-B65D-432C0129DCC5}" destId="{65396A90-63A0-4EC1-9AC7-F3D11AC3EC61}" srcOrd="2" destOrd="0" parTransId="{6137D9A1-0C5C-4C2C-BE0A-29C944928740}" sibTransId="{C73B7F68-9B3D-4B10-9E4C-DD4839E083A2}"/>
    <dgm:cxn modelId="{C2500AC7-8583-47B4-A1E4-F2C54952D07E}" type="presOf" srcId="{6D1CA689-207D-4972-B65D-432C0129DCC5}" destId="{9780BA11-CEA8-4D72-BBD9-5A9C13E05E90}" srcOrd="0" destOrd="0" presId="urn:microsoft.com/office/officeart/2005/8/layout/radial6"/>
    <dgm:cxn modelId="{337ED995-BBC0-4491-8475-65484B1F1C40}" type="presOf" srcId="{A2D5B1FC-FC9F-4D5F-9475-4B28BEADB352}" destId="{AA50473B-AE7B-41D5-B992-0838797C990A}" srcOrd="0" destOrd="0" presId="urn:microsoft.com/office/officeart/2005/8/layout/radial6"/>
    <dgm:cxn modelId="{FED3B197-9FE9-4BA3-BA0B-1BE4DBC1C365}" type="presOf" srcId="{09781FF7-28B5-4DB1-9877-02BB02A8153C}" destId="{F2C10001-EF99-4648-9D70-B18A2B4569B8}" srcOrd="0" destOrd="0" presId="urn:microsoft.com/office/officeart/2005/8/layout/radial6"/>
    <dgm:cxn modelId="{24AD5CC4-37A5-4940-90B6-3E1C0CE58953}" srcId="{5F78D47C-42EC-4803-9368-BEE78D3E4E83}" destId="{6D1CA689-207D-4972-B65D-432C0129DCC5}" srcOrd="0" destOrd="0" parTransId="{4F14C1DA-61CA-4037-AC1A-A9BCFC465555}" sibTransId="{A9F157A5-19C3-4973-9BD4-A1E6F631BCA7}"/>
    <dgm:cxn modelId="{A5DA3446-E3A8-4D3E-9BAC-D8E0BFA1D1D0}" srcId="{6D1CA689-207D-4972-B65D-432C0129DCC5}" destId="{D62912FE-0DB3-44AD-970E-B74C6ABC1A3D}" srcOrd="3" destOrd="0" parTransId="{4BF33115-3893-460D-A2F4-87D2CB2EE9B8}" sibTransId="{6B40658C-79C9-48E3-9883-9644FC61FA7C}"/>
    <dgm:cxn modelId="{2F088E3D-68F4-46E6-B7A4-8092A11CD72B}" type="presOf" srcId="{C73B7F68-9B3D-4B10-9E4C-DD4839E083A2}" destId="{3875244A-139C-47D7-A34F-E84F609A00AC}" srcOrd="0" destOrd="0" presId="urn:microsoft.com/office/officeart/2005/8/layout/radial6"/>
    <dgm:cxn modelId="{F17CADB5-201B-494D-9859-E6EE588CDD8A}" type="presOf" srcId="{5F78D47C-42EC-4803-9368-BEE78D3E4E83}" destId="{A076C811-8DE3-4591-A7A0-60C90E42D63A}" srcOrd="0" destOrd="0" presId="urn:microsoft.com/office/officeart/2005/8/layout/radial6"/>
    <dgm:cxn modelId="{0A5D7FD8-7E2C-434D-BC8D-E98B65375FB0}" type="presOf" srcId="{F97358E6-AEA9-4B75-82BD-6F1D990416D2}" destId="{83D13E42-0CF1-4B61-99A6-FBDCFCD75780}" srcOrd="0" destOrd="0" presId="urn:microsoft.com/office/officeart/2005/8/layout/radial6"/>
    <dgm:cxn modelId="{584AEEED-94BA-4DD8-9F71-B09D8912CDCA}" srcId="{6D1CA689-207D-4972-B65D-432C0129DCC5}" destId="{09781FF7-28B5-4DB1-9877-02BB02A8153C}" srcOrd="0" destOrd="0" parTransId="{CB0C9106-5779-47AF-B9D4-8F21467990AA}" sibTransId="{F97358E6-AEA9-4B75-82BD-6F1D990416D2}"/>
    <dgm:cxn modelId="{ED7C5D08-AD9E-47A6-8650-8A9205963EBC}" type="presParOf" srcId="{A076C811-8DE3-4591-A7A0-60C90E42D63A}" destId="{9780BA11-CEA8-4D72-BBD9-5A9C13E05E90}" srcOrd="0" destOrd="0" presId="urn:microsoft.com/office/officeart/2005/8/layout/radial6"/>
    <dgm:cxn modelId="{4ABEE88B-D90D-455A-A2B1-F60CA9C13C0D}" type="presParOf" srcId="{A076C811-8DE3-4591-A7A0-60C90E42D63A}" destId="{F2C10001-EF99-4648-9D70-B18A2B4569B8}" srcOrd="1" destOrd="0" presId="urn:microsoft.com/office/officeart/2005/8/layout/radial6"/>
    <dgm:cxn modelId="{582771E7-5CBA-4123-95C9-A376B7353C4A}" type="presParOf" srcId="{A076C811-8DE3-4591-A7A0-60C90E42D63A}" destId="{12B364D2-E9F7-43B8-AF7F-D647A5A19166}" srcOrd="2" destOrd="0" presId="urn:microsoft.com/office/officeart/2005/8/layout/radial6"/>
    <dgm:cxn modelId="{521169CA-7C06-42BE-A711-DE4972DF9C2D}" type="presParOf" srcId="{A076C811-8DE3-4591-A7A0-60C90E42D63A}" destId="{83D13E42-0CF1-4B61-99A6-FBDCFCD75780}" srcOrd="3" destOrd="0" presId="urn:microsoft.com/office/officeart/2005/8/layout/radial6"/>
    <dgm:cxn modelId="{15C58083-A327-4971-9E88-63DD9FCEB888}" type="presParOf" srcId="{A076C811-8DE3-4591-A7A0-60C90E42D63A}" destId="{18A89710-7E91-440F-9DC7-DA7ADFF11D33}" srcOrd="4" destOrd="0" presId="urn:microsoft.com/office/officeart/2005/8/layout/radial6"/>
    <dgm:cxn modelId="{463F00A9-945A-4891-BEFA-3640CCBC7512}" type="presParOf" srcId="{A076C811-8DE3-4591-A7A0-60C90E42D63A}" destId="{438DB474-C801-4F0C-BBBE-146069E0B4A8}" srcOrd="5" destOrd="0" presId="urn:microsoft.com/office/officeart/2005/8/layout/radial6"/>
    <dgm:cxn modelId="{DF5477E4-ED9A-445E-9596-5515FB7C1AA9}" type="presParOf" srcId="{A076C811-8DE3-4591-A7A0-60C90E42D63A}" destId="{AA50473B-AE7B-41D5-B992-0838797C990A}" srcOrd="6" destOrd="0" presId="urn:microsoft.com/office/officeart/2005/8/layout/radial6"/>
    <dgm:cxn modelId="{C522C692-9E21-4996-99B0-49BBD0E30A41}" type="presParOf" srcId="{A076C811-8DE3-4591-A7A0-60C90E42D63A}" destId="{5537C29B-B99E-4494-8284-BC542C62516B}" srcOrd="7" destOrd="0" presId="urn:microsoft.com/office/officeart/2005/8/layout/radial6"/>
    <dgm:cxn modelId="{6AF7AFDA-121D-40AF-B2ED-5544A0E6C491}" type="presParOf" srcId="{A076C811-8DE3-4591-A7A0-60C90E42D63A}" destId="{F3E8B2B9-F21F-47F2-8606-F89AF357AFF9}" srcOrd="8" destOrd="0" presId="urn:microsoft.com/office/officeart/2005/8/layout/radial6"/>
    <dgm:cxn modelId="{990D70BF-54CF-4733-AD68-A565DCBF2314}" type="presParOf" srcId="{A076C811-8DE3-4591-A7A0-60C90E42D63A}" destId="{3875244A-139C-47D7-A34F-E84F609A00AC}" srcOrd="9" destOrd="0" presId="urn:microsoft.com/office/officeart/2005/8/layout/radial6"/>
    <dgm:cxn modelId="{018442A5-4409-457A-82FD-D4A9579938AA}" type="presParOf" srcId="{A076C811-8DE3-4591-A7A0-60C90E42D63A}" destId="{4C9CB7CE-3814-47B1-BA30-AE44C107672C}" srcOrd="10" destOrd="0" presId="urn:microsoft.com/office/officeart/2005/8/layout/radial6"/>
    <dgm:cxn modelId="{3D489786-CBDD-4DAE-9A78-51C903E75698}" type="presParOf" srcId="{A076C811-8DE3-4591-A7A0-60C90E42D63A}" destId="{8363285B-5237-481C-AA50-B68A4EDEC0E1}" srcOrd="11" destOrd="0" presId="urn:microsoft.com/office/officeart/2005/8/layout/radial6"/>
    <dgm:cxn modelId="{B1E564D0-6CC8-4B95-BE9C-DD72AB0208AD}" type="presParOf" srcId="{A076C811-8DE3-4591-A7A0-60C90E42D63A}" destId="{F89F183C-AEEE-4FBB-899C-CDEAFE881C1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F183C-AEEE-4FBB-899C-CDEAFE881C17}">
      <dsp:nvSpPr>
        <dsp:cNvPr id="0" name=""/>
        <dsp:cNvSpPr/>
      </dsp:nvSpPr>
      <dsp:spPr>
        <a:xfrm>
          <a:off x="2198319" y="730392"/>
          <a:ext cx="4633300" cy="4633300"/>
        </a:xfrm>
        <a:prstGeom prst="blockArc">
          <a:avLst>
            <a:gd name="adj1" fmla="val 10740334"/>
            <a:gd name="adj2" fmla="val 16244093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75244A-139C-47D7-A34F-E84F609A00AC}">
      <dsp:nvSpPr>
        <dsp:cNvPr id="0" name=""/>
        <dsp:cNvSpPr/>
      </dsp:nvSpPr>
      <dsp:spPr>
        <a:xfrm>
          <a:off x="2198660" y="769665"/>
          <a:ext cx="4633300" cy="4633300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50473B-AE7B-41D5-B992-0838797C990A}">
      <dsp:nvSpPr>
        <dsp:cNvPr id="0" name=""/>
        <dsp:cNvSpPr/>
      </dsp:nvSpPr>
      <dsp:spPr>
        <a:xfrm>
          <a:off x="2198660" y="925228"/>
          <a:ext cx="4633300" cy="4322174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D13E42-0CF1-4B61-99A6-FBDCFCD75780}">
      <dsp:nvSpPr>
        <dsp:cNvPr id="0" name=""/>
        <dsp:cNvSpPr/>
      </dsp:nvSpPr>
      <dsp:spPr>
        <a:xfrm>
          <a:off x="2398487" y="669264"/>
          <a:ext cx="4469420" cy="4909955"/>
        </a:xfrm>
        <a:prstGeom prst="blockArc">
          <a:avLst>
            <a:gd name="adj1" fmla="val 16243058"/>
            <a:gd name="adj2" fmla="val 59653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80BA11-CEA8-4D72-BBD9-5A9C13E05E90}">
      <dsp:nvSpPr>
        <dsp:cNvPr id="0" name=""/>
        <dsp:cNvSpPr/>
      </dsp:nvSpPr>
      <dsp:spPr>
        <a:xfrm>
          <a:off x="3461368" y="1951763"/>
          <a:ext cx="2107883" cy="22691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err="1" smtClean="0"/>
            <a:t>পরিবেশ</a:t>
          </a:r>
          <a:r>
            <a:rPr lang="en-US" sz="4400" kern="1200" dirty="0" smtClean="0"/>
            <a:t> </a:t>
          </a:r>
          <a:r>
            <a:rPr lang="en-US" sz="4400" kern="1200" dirty="0" err="1" smtClean="0"/>
            <a:t>দূষণ</a:t>
          </a:r>
          <a:endParaRPr lang="en-US" sz="4400" kern="1200" dirty="0"/>
        </a:p>
      </dsp:txBody>
      <dsp:txXfrm>
        <a:off x="3770060" y="2284066"/>
        <a:ext cx="1490499" cy="1604500"/>
      </dsp:txXfrm>
    </dsp:sp>
    <dsp:sp modelId="{F2C10001-EF99-4648-9D70-B18A2B4569B8}">
      <dsp:nvSpPr>
        <dsp:cNvPr id="0" name=""/>
        <dsp:cNvSpPr/>
      </dsp:nvSpPr>
      <dsp:spPr>
        <a:xfrm>
          <a:off x="3778303" y="0"/>
          <a:ext cx="1531379" cy="15686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 </a:t>
          </a:r>
          <a:r>
            <a:rPr lang="en-US" sz="2900" kern="1200" dirty="0" err="1" smtClean="0"/>
            <a:t>মাটি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দূষণ</a:t>
          </a:r>
          <a:r>
            <a:rPr lang="en-US" sz="2900" kern="1200" dirty="0" smtClean="0"/>
            <a:t> </a:t>
          </a:r>
          <a:endParaRPr lang="en-US" sz="2900" kern="1200" dirty="0"/>
        </a:p>
      </dsp:txBody>
      <dsp:txXfrm>
        <a:off x="4002568" y="229722"/>
        <a:ext cx="1082849" cy="1109195"/>
      </dsp:txXfrm>
    </dsp:sp>
    <dsp:sp modelId="{18A89710-7E91-440F-9DC7-DA7ADFF11D33}">
      <dsp:nvSpPr>
        <dsp:cNvPr id="0" name=""/>
        <dsp:cNvSpPr/>
      </dsp:nvSpPr>
      <dsp:spPr>
        <a:xfrm>
          <a:off x="5935606" y="2214122"/>
          <a:ext cx="1685227" cy="1744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পানি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দূষণ</a:t>
          </a:r>
          <a:endParaRPr lang="en-US" sz="2900" kern="1200" dirty="0"/>
        </a:p>
      </dsp:txBody>
      <dsp:txXfrm>
        <a:off x="6182402" y="2469582"/>
        <a:ext cx="1191635" cy="1233467"/>
      </dsp:txXfrm>
    </dsp:sp>
    <dsp:sp modelId="{5537C29B-B99E-4494-8284-BC542C62516B}">
      <dsp:nvSpPr>
        <dsp:cNvPr id="0" name=""/>
        <dsp:cNvSpPr/>
      </dsp:nvSpPr>
      <dsp:spPr>
        <a:xfrm>
          <a:off x="3624874" y="4717739"/>
          <a:ext cx="1780871" cy="12629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 </a:t>
          </a:r>
          <a:r>
            <a:rPr lang="en-US" sz="3600" b="1" kern="1200" dirty="0" err="1" smtClean="0">
              <a:solidFill>
                <a:schemeClr val="tx1"/>
              </a:solidFill>
            </a:rPr>
            <a:t>বায়ু</a:t>
          </a:r>
          <a:r>
            <a:rPr lang="en-US" sz="3600" b="1" kern="1200" dirty="0" smtClean="0">
              <a:solidFill>
                <a:schemeClr val="tx1"/>
              </a:solidFill>
            </a:rPr>
            <a:t> </a:t>
          </a:r>
          <a:r>
            <a:rPr lang="en-US" sz="3600" b="1" kern="1200" dirty="0" err="1" smtClean="0">
              <a:solidFill>
                <a:schemeClr val="tx1"/>
              </a:solidFill>
            </a:rPr>
            <a:t>দূষণ</a:t>
          </a:r>
          <a:endParaRPr lang="en-US" sz="3600" b="1" kern="1200" dirty="0">
            <a:solidFill>
              <a:schemeClr val="tx1"/>
            </a:solidFill>
          </a:endParaRPr>
        </a:p>
      </dsp:txBody>
      <dsp:txXfrm>
        <a:off x="3885677" y="4902697"/>
        <a:ext cx="1259265" cy="893056"/>
      </dsp:txXfrm>
    </dsp:sp>
    <dsp:sp modelId="{4C9CB7CE-3814-47B1-BA30-AE44C107672C}">
      <dsp:nvSpPr>
        <dsp:cNvPr id="0" name=""/>
        <dsp:cNvSpPr/>
      </dsp:nvSpPr>
      <dsp:spPr>
        <a:xfrm>
          <a:off x="1516239" y="2271580"/>
          <a:ext cx="1472323" cy="16294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/>
            <a:t>শব্দ</a:t>
          </a:r>
          <a:r>
            <a:rPr lang="en-US" sz="2900" kern="1200" dirty="0" smtClean="0"/>
            <a:t> </a:t>
          </a:r>
          <a:r>
            <a:rPr lang="en-US" sz="2900" kern="1200" dirty="0" err="1" smtClean="0"/>
            <a:t>দূষণ</a:t>
          </a:r>
          <a:endParaRPr lang="en-US" sz="2900" kern="1200" dirty="0"/>
        </a:p>
      </dsp:txBody>
      <dsp:txXfrm>
        <a:off x="1731856" y="2510211"/>
        <a:ext cx="1041089" cy="11522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02627-275D-4BB5-B114-0B4B7A905792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84703-3462-429A-A8FA-99F1A4AFA4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018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1CD97E-0088-41DF-910C-20688D9E6CB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864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C277F-DD64-4319-A88F-BA341D2EE19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546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1A68DD-CF90-4A20-B8B7-CBEDA720667B}" type="slidenum">
              <a:rPr lang="en-US"/>
              <a:pPr/>
              <a:t>9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88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7323F4D-F2B3-41ED-820C-0ECA1BC400E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AKRAMUL  JOYPURHAT</a:t>
            </a:r>
            <a:endParaRPr lang="en-US" dirty="0"/>
          </a:p>
        </p:txBody>
      </p:sp>
    </p:spTree>
  </p:cSld>
  <p:clrMapOvr>
    <a:masterClrMapping/>
  </p:clrMapOvr>
  <p:transition spd="slow">
    <p:random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3505" cy="70104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361709" y="4800600"/>
            <a:ext cx="3782291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 Dear Students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709" y="0"/>
            <a:ext cx="8991600" cy="71096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6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 ইউনুছ আলী </a:t>
            </a:r>
            <a:endParaRPr lang="en-US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bn-BD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ক্ষক</a:t>
            </a:r>
          </a:p>
          <a:p>
            <a:pPr algn="ctr"/>
            <a:r>
              <a:rPr lang="bn-BD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চারান উচ্চ </a:t>
            </a:r>
            <a:r>
              <a:rPr lang="bn-BD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bn-IN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7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কালিহাতী,টাংগাইল।</a:t>
            </a:r>
            <a:endParaRPr lang="bn-IN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মোবাঃ </a:t>
            </a:r>
            <a:r>
              <a:rPr lang="bn-IN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০১৭</a:t>
            </a:r>
            <a:r>
              <a:rPr lang="bn-BD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৬৭৪৭৬৪৩৬</a:t>
            </a:r>
            <a:r>
              <a:rPr lang="bn-IN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6600" dirty="0" smtClean="0">
                <a:solidFill>
                  <a:schemeClr val="accent1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smtClean="0">
                <a:solidFill>
                  <a:schemeClr val="accent1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6600" dirty="0">
              <a:solidFill>
                <a:schemeClr val="accent1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52600" y="457200"/>
            <a:ext cx="5791200" cy="12954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88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286000"/>
            <a:ext cx="8610600" cy="313932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bn-BD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শ্রেণিঃ অষ্টম 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6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66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endParaRPr lang="bn-BD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বিষয়ঃ বাংলাদেশ ও </a:t>
            </a:r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66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সময় -  ৪৫মিনিট</a:t>
            </a:r>
            <a:endParaRPr lang="bn-BD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419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3855"/>
            <a:ext cx="9105899" cy="1137657"/>
          </a:xfr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39700" prst="cross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88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ছবি গুলো লক্ষ কর </a:t>
            </a:r>
            <a:endParaRPr lang="en-US" sz="88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1bangladesh2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343399" y="1151512"/>
            <a:ext cx="4762499" cy="2711981"/>
          </a:xfrm>
          <a:ln w="6350">
            <a:solidFill>
              <a:schemeClr val="bg1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19565" r="19565"/>
          <a:stretch>
            <a:fillRect/>
          </a:stretch>
        </p:blipFill>
        <p:spPr bwMode="auto">
          <a:xfrm>
            <a:off x="-2426" y="1151512"/>
            <a:ext cx="4574426" cy="2711981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863493"/>
            <a:ext cx="4533900" cy="295987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276600" y="6400800"/>
            <a:ext cx="464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3863493"/>
            <a:ext cx="4572000" cy="29598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71709" cy="682336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381000"/>
            <a:ext cx="7010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err="1" smtClean="0">
                <a:ln w="22225">
                  <a:solidFill>
                    <a:schemeClr val="accent2"/>
                  </a:solidFill>
                  <a:prstDash val="solid"/>
                </a:ln>
              </a:rPr>
              <a:t>পাঠ</a:t>
            </a:r>
            <a:r>
              <a:rPr lang="en-US" sz="11500" b="1" dirty="0" smtClean="0">
                <a:ln w="22225">
                  <a:solidFill>
                    <a:schemeClr val="accent2"/>
                  </a:solidFill>
                  <a:prstDash val="solid"/>
                </a:ln>
              </a:rPr>
              <a:t> </a:t>
            </a:r>
            <a:r>
              <a:rPr lang="en-US" sz="11500" b="1" dirty="0" err="1" smtClean="0">
                <a:ln w="22225">
                  <a:solidFill>
                    <a:schemeClr val="accent2"/>
                  </a:solidFill>
                  <a:prstDash val="solid"/>
                </a:ln>
              </a:rPr>
              <a:t>শিরোনাম</a:t>
            </a:r>
            <a:r>
              <a:rPr lang="en-US" sz="11500" b="1" dirty="0" smtClean="0">
                <a:ln w="22225">
                  <a:solidFill>
                    <a:schemeClr val="accent2"/>
                  </a:solidFill>
                  <a:prstDash val="solid"/>
                </a:ln>
              </a:rPr>
              <a:t> </a:t>
            </a:r>
            <a:endParaRPr lang="en-US" sz="11500" b="1" dirty="0">
              <a:ln w="22225">
                <a:solidFill>
                  <a:schemeClr val="accent2"/>
                </a:solidFill>
                <a:prstDash val="solid"/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590800"/>
            <a:ext cx="91440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জনসংখ্যা বৃদ্ধির কারন ও ফলাফল </a:t>
            </a:r>
            <a:endParaRPr lang="en-US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77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  <a:solidFill>
            <a:srgbClr val="FFFF00"/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6350" stA="50000" endA="295" endPos="92000" dist="101600" dir="5400000" sy="-100000" algn="bl" rotWithShape="0"/>
          </a:effectLst>
          <a:scene3d>
            <a:camera prst="perspectiveFront"/>
            <a:lightRig rig="threePt" dir="t"/>
          </a:scene3d>
          <a:sp3d>
            <a:bevelT prst="relaxedIns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prstTxWarp prst="textTriangle">
              <a:avLst>
                <a:gd name="adj" fmla="val 51515"/>
              </a:avLst>
            </a:prstTxWarp>
            <a:noAutofit/>
          </a:bodyPr>
          <a:lstStyle/>
          <a:p>
            <a:pPr algn="ctr"/>
            <a:r>
              <a:rPr lang="bn-BD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00800" y="2514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0" y="1981200"/>
            <a:ext cx="9144000" cy="5293757"/>
          </a:xfrm>
          <a:prstGeom prst="rect">
            <a:avLst/>
          </a:prstGeom>
          <a:solidFill>
            <a:srgbClr val="00B050"/>
          </a:solidFill>
          <a:ln w="57150">
            <a:solidFill>
              <a:srgbClr val="FF0000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bn-BD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bn-BD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জনসংখ্যা বৃদ্ধির কারণ কী তা জানতে পারবে।</a:t>
            </a:r>
            <a:endParaRPr lang="en-US" sz="3200" b="1" spc="50" dirty="0" smtClean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endParaRPr lang="bn-BD" sz="3200" b="1" spc="50" dirty="0" smtClean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bn-BD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জনসংখ্যা বৃদ্ধির ফলে পরিবেশের উপর কিরুপ প্রভাব পরবে তা </a:t>
            </a:r>
            <a:r>
              <a:rPr lang="en-U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bn-BD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উল্লেখ করতে  পারবে</a:t>
            </a:r>
            <a:endParaRPr lang="en-US" sz="3200" b="1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3200" b="1" spc="50" dirty="0" smtClean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bn-BD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জীবন যাত্রার মান নিম্ন হওয়ার কারণগুলো ব্যাখ্যা করতে  পারবে।</a:t>
            </a:r>
            <a:endParaRPr lang="en-US" sz="3200" b="1" spc="50" dirty="0" smtClean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endParaRPr lang="bn-BD" sz="3200" b="1" spc="50" dirty="0" smtClean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bn-BD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জনসংখ্যা বৃদ্ধির ফলে নানামূখী সৃষ্ট সমস্যা সম্পর্কে বিস্তারিত  </a:t>
            </a:r>
            <a:r>
              <a:rPr lang="en-U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bn-BD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জানতে পারবে। </a:t>
            </a:r>
          </a:p>
          <a:p>
            <a:pPr algn="ctr"/>
            <a:endParaRPr lang="en-US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3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00600" cy="3200400"/>
          </a:xfrm>
          <a:prstGeom prst="rect">
            <a:avLst/>
          </a:prstGeom>
        </p:spPr>
      </p:pic>
      <p:pic>
        <p:nvPicPr>
          <p:cNvPr id="7" name="Picture 6" descr="13358005519824600716_4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0"/>
            <a:ext cx="43434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PHO-09Jul27-1721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772891" y="3200400"/>
            <a:ext cx="4263733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" y="3276600"/>
            <a:ext cx="4800601" cy="35052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1066800" y="2578274"/>
            <a:ext cx="3124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জীবন যাত্রার মান  নিম্ন 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66020"/>
            <a:ext cx="1514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বাল্য বিবাহ </a:t>
            </a:r>
            <a:endParaRPr lang="en-US" sz="28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00200" y="6008547"/>
            <a:ext cx="1898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বস্ত্রের অভাব 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11061" y="3276600"/>
            <a:ext cx="3225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 ও শিশুর মৃতর আশংকা  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1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0"/>
            <a:ext cx="8839200" cy="1015663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পরিবেশ  মারাত্বক  হুমকির </a:t>
            </a:r>
            <a:r>
              <a:rPr lang="bn-BD" sz="6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মূ</a:t>
            </a:r>
            <a:r>
              <a:rPr lang="bn-IN" sz="6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খে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48643292"/>
              </p:ext>
            </p:extLst>
          </p:nvPr>
        </p:nvGraphicFramePr>
        <p:xfrm>
          <a:off x="6926" y="838201"/>
          <a:ext cx="9137073" cy="6019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780BA11-CEA8-4D72-BBD9-5A9C13E05E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graphicEl>
                                              <a:dgm id="{9780BA11-CEA8-4D72-BBD9-5A9C13E05E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C10001-EF99-4648-9D70-B18A2B4569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graphicEl>
                                              <a:dgm id="{F2C10001-EF99-4648-9D70-B18A2B4569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3D13E42-0CF1-4B61-99A6-FBDCFCD757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graphicEl>
                                              <a:dgm id="{83D13E42-0CF1-4B61-99A6-FBDCFCD757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8A89710-7E91-440F-9DC7-DA7ADFF11D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graphicEl>
                                              <a:dgm id="{18A89710-7E91-440F-9DC7-DA7ADFF11D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A50473B-AE7B-41D5-B992-0838797C9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graphicEl>
                                              <a:dgm id="{AA50473B-AE7B-41D5-B992-0838797C9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537C29B-B99E-4494-8284-BC542C6251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graphicEl>
                                              <a:dgm id="{5537C29B-B99E-4494-8284-BC542C6251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875244A-139C-47D7-A34F-E84F609A00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graphicEl>
                                              <a:dgm id="{3875244A-139C-47D7-A34F-E84F609A00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9CB7CE-3814-47B1-BA30-AE44C10767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4C9CB7CE-3814-47B1-BA30-AE44C10767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graphicEl>
                                              <a:dgm id="{9780BA11-CEA8-4D72-BBD9-5A9C13E05E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graphicEl>
                                              <a:dgm id="{F2C10001-EF99-4648-9D70-B18A2B4569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graphicEl>
                                              <a:dgm id="{83D13E42-0CF1-4B61-99A6-FBDCFCD757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graphicEl>
                                              <a:dgm id="{18A89710-7E91-440F-9DC7-DA7ADFF11D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graphicEl>
                                              <a:dgm id="{AA50473B-AE7B-41D5-B992-0838797C9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graphicEl>
                                              <a:dgm id="{5537C29B-B99E-4494-8284-BC542C6251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graphicEl>
                                              <a:dgm id="{3875244A-139C-47D7-A34F-E84F609A00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graphicEl>
                                              <a:dgm id="{4C9CB7CE-3814-47B1-BA30-AE44C10767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graphicEl>
                                              <a:dgm id="{F89F183C-AEEE-4FBB-899C-CDEAFE881C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graphicEl>
                                              <a:dgm id="{9780BA11-CEA8-4D72-BBD9-5A9C13E05E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graphicEl>
                                              <a:dgm id="{F2C10001-EF99-4648-9D70-B18A2B4569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graphicEl>
                                              <a:dgm id="{83D13E42-0CF1-4B61-99A6-FBDCFCD757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66" dur="2000" fill="hold"/>
                                        <p:tgtEl>
                                          <p:spTgt spid="3">
                                            <p:graphicEl>
                                              <a:dgm id="{18A89710-7E91-440F-9DC7-DA7ADFF11D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graphicEl>
                                              <a:dgm id="{AA50473B-AE7B-41D5-B992-0838797C9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graphicEl>
                                              <a:dgm id="{5537C29B-B99E-4494-8284-BC542C6251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72" dur="2000" fill="hold"/>
                                        <p:tgtEl>
                                          <p:spTgt spid="3">
                                            <p:graphicEl>
                                              <a:dgm id="{3875244A-139C-47D7-A34F-E84F609A00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graphicEl>
                                              <a:dgm id="{4C9CB7CE-3814-47B1-BA30-AE44C10767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C 0.06892 -1.11111E-6 0.125 0.05602 0.125 0.125 C 0.125 0.19398 0.06892 0.25 2.77778E-6 0.25 C -0.06893 0.25 -0.125 0.19398 -0.125 0.125 C -0.125 0.05602 -0.06893 -1.11111E-6 2.77778E-6 -1.11111E-6 Z " pathEditMode="relative" rAng="0" ptsTypes="AAAAA">
                                      <p:cBhvr>
                                        <p:cTn id="76" dur="2000" fill="hold"/>
                                        <p:tgtEl>
                                          <p:spTgt spid="3">
                                            <p:graphicEl>
                                              <a:dgm id="{F89F183C-AEEE-4FBB-899C-CDEAFE881C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3" grpId="0" uiExpand="1">
        <p:bldSub>
          <a:bldDgm/>
        </p:bldSub>
      </p:bldGraphic>
      <p:bldGraphic spid="3" grpId="2">
        <p:bldSub>
          <a:bldDgm/>
        </p:bldSub>
      </p:bldGraphic>
      <p:bldGraphic spid="3" grpId="3">
        <p:bldSub>
          <a:bldDgm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Obvious_water_pollution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3429000"/>
            <a:ext cx="4419600" cy="3339098"/>
          </a:xfrm>
          <a:noFill/>
          <a:ln w="57150">
            <a:noFill/>
          </a:ln>
        </p:spPr>
      </p:pic>
      <p:pic>
        <p:nvPicPr>
          <p:cNvPr id="21512" name="Picture 8" descr="safe_imagephp-custom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419600" y="43190"/>
            <a:ext cx="4724400" cy="3514323"/>
          </a:xfrm>
          <a:solidFill>
            <a:schemeClr val="bg1"/>
          </a:solidFill>
          <a:ln w="57150">
            <a:solidFill>
              <a:schemeClr val="bg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3505200"/>
            <a:ext cx="4724400" cy="3262898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572000" y="3470564"/>
            <a:ext cx="4495800" cy="86177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চলাচলে অ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স্বাভাবিক</a:t>
            </a:r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পরিবেশ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68545" y="-1626"/>
            <a:ext cx="1322655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bn-BD" dirty="0">
                <a:solidFill>
                  <a:srgbClr val="FFFF00"/>
                </a:solidFill>
                <a:latin typeface="SolaimanLipi" pitchFamily="65" charset="0"/>
              </a:rPr>
              <a:t> </a:t>
            </a:r>
            <a:r>
              <a:rPr lang="bn-BD" sz="24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মাটি দূষণ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354128" y="2155243"/>
            <a:ext cx="2286000" cy="461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dirty="0">
                <a:solidFill>
                  <a:schemeClr val="bg1"/>
                </a:solidFill>
                <a:latin typeface="SolaimanLipi" pitchFamily="65" charset="0"/>
              </a:rPr>
              <a:t> 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বায়ু দূষণ</a:t>
            </a:r>
            <a:endParaRPr lang="en-US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92" y="0"/>
            <a:ext cx="4466492" cy="35052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90500" y="43190"/>
            <a:ext cx="1333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বায়ু দূষণ </a:t>
            </a:r>
            <a:endParaRPr lang="en-US" sz="28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610618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 দূষণ </a:t>
            </a:r>
            <a:endParaRPr lang="en-US" sz="28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  <p:bldP spid="10" grpId="0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ic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581399"/>
            <a:ext cx="4952999" cy="3171825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76200" y="3505200"/>
            <a:ext cx="281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44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আমদানি</a:t>
            </a:r>
            <a:r>
              <a:rPr lang="en-US" sz="44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8491"/>
            <a:ext cx="4038600" cy="3456709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5" name="Picture 4" descr="gra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8491"/>
            <a:ext cx="4952999" cy="3456709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46" b="12261"/>
          <a:stretch/>
        </p:blipFill>
        <p:spPr>
          <a:xfrm>
            <a:off x="5029200" y="3581400"/>
            <a:ext cx="4038600" cy="317182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7083136" y="3505200"/>
            <a:ext cx="1298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ক্ষুধার্ত </a:t>
            </a:r>
            <a:endParaRPr lang="en-US" sz="4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5398" y="48491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 জমি হ্রাস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226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6143187"/>
            <a:ext cx="487679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বসত বাড়ির অভাব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48098"/>
            <a:ext cx="9174272" cy="6095089"/>
            <a:chOff x="0" y="48099"/>
            <a:chExt cx="9174272" cy="405652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>
            <a:xfrm>
              <a:off x="4876799" y="48099"/>
              <a:ext cx="4297473" cy="405652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8100"/>
              <a:ext cx="4876800" cy="4056519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4648200" y="601980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FF0000"/>
                </a:solidFill>
              </a:rPr>
              <a:t>অপূষ্টি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18284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8229600" cy="186204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7432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জনসংখ্যা বৃদ্ধি ফলে কি কি সমস্যা সৃষ্টি  হয়,দুটি সমস্যা লিখ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90700" y="762000"/>
            <a:ext cx="5715000" cy="2215991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bn-BD" sz="13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38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733800"/>
            <a:ext cx="8839200" cy="120032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বায়ু দুষণের ফলে কী কী রোগ হয় </a:t>
            </a:r>
            <a:r>
              <a:rPr lang="bn-IN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bn-BD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219200" y="609600"/>
            <a:ext cx="6748455" cy="2215991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bn-BD" sz="13800" b="1" dirty="0" smtClean="0"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13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3657600"/>
            <a:ext cx="8001000" cy="1200329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just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জনসংখ্যা বৃদ্ধি একটি জাতীয় সমস্যা এর স্বপক্ষে তোমার যুক্তি দেখাও।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1296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2143</TotalTime>
  <Words>143</Words>
  <Application>Microsoft Office PowerPoint</Application>
  <PresentationFormat>On-screen Show (4:3)</PresentationFormat>
  <Paragraphs>52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NikoshBAN</vt:lpstr>
      <vt:lpstr>SolaimanLipi</vt:lpstr>
      <vt:lpstr>Vrinda</vt:lpstr>
      <vt:lpstr>Office Theme</vt:lpstr>
      <vt:lpstr>PowerPoint Presentation</vt:lpstr>
      <vt:lpstr>PowerPoint Presentation</vt:lpstr>
      <vt:lpstr>PowerPoint Presentation</vt:lpstr>
      <vt:lpstr>নিচের ছবি গুলো লক্ষ কর </vt:lpstr>
      <vt:lpstr>PowerPoint Presentation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Doel-1612i3</dc:creator>
  <cp:lastModifiedBy>Charan High School</cp:lastModifiedBy>
  <cp:revision>495</cp:revision>
  <dcterms:created xsi:type="dcterms:W3CDTF">2006-08-16T00:00:00Z</dcterms:created>
  <dcterms:modified xsi:type="dcterms:W3CDTF">2019-10-17T02:28:48Z</dcterms:modified>
</cp:coreProperties>
</file>