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7" r:id="rId1"/>
    <p:sldMasterId id="2147483804" r:id="rId2"/>
  </p:sldMasterIdLst>
  <p:sldIdLst>
    <p:sldId id="258" r:id="rId3"/>
    <p:sldId id="272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71" r:id="rId12"/>
    <p:sldId id="267" r:id="rId13"/>
    <p:sldId id="266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379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97444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4871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79174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6240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386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648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63015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11764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6332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90952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2208001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06126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706017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83304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9544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124989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1599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07784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930197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2218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188261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8628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159760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440533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0667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7617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4189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9717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8" r:id="rId1"/>
    <p:sldLayoutId id="2147483789" r:id="rId2"/>
    <p:sldLayoutId id="2147483790" r:id="rId3"/>
    <p:sldLayoutId id="2147483791" r:id="rId4"/>
    <p:sldLayoutId id="2147483792" r:id="rId5"/>
    <p:sldLayoutId id="2147483793" r:id="rId6"/>
    <p:sldLayoutId id="2147483794" r:id="rId7"/>
    <p:sldLayoutId id="2147483795" r:id="rId8"/>
    <p:sldLayoutId id="2147483796" r:id="rId9"/>
    <p:sldLayoutId id="2147483797" r:id="rId10"/>
    <p:sldLayoutId id="2147483798" r:id="rId11"/>
    <p:sldLayoutId id="2147483799" r:id="rId12"/>
    <p:sldLayoutId id="2147483800" r:id="rId13"/>
    <p:sldLayoutId id="2147483801" r:id="rId14"/>
    <p:sldLayoutId id="2147483802" r:id="rId15"/>
    <p:sldLayoutId id="2147483803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D445F-04E1-4208-8C96-B46B3347C004}" type="datetimeFigureOut">
              <a:rPr lang="en-US" smtClean="0"/>
              <a:t>6/29/2018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628C9F-EB40-47BF-946B-23A1B150C3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8273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tmp"/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6.tmp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mp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tmp"/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2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1"/>
          <p:cNvSpPr/>
          <p:nvPr/>
        </p:nvSpPr>
        <p:spPr>
          <a:xfrm>
            <a:off x="1801091" y="2780163"/>
            <a:ext cx="7633855" cy="2105891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99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4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4946" y="3555408"/>
            <a:ext cx="1205345" cy="173248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344" y="166255"/>
            <a:ext cx="2239347" cy="520930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587536" y="3617226"/>
            <a:ext cx="1653238" cy="4828309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32290" y="-1027348"/>
            <a:ext cx="2239348" cy="47659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457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1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15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6967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be 1"/>
          <p:cNvSpPr/>
          <p:nvPr/>
        </p:nvSpPr>
        <p:spPr>
          <a:xfrm>
            <a:off x="1640114" y="856344"/>
            <a:ext cx="7170057" cy="1001486"/>
          </a:xfrm>
          <a:prstGeom prst="cube">
            <a:avLst/>
          </a:prstGeom>
          <a:solidFill>
            <a:schemeClr val="accent2">
              <a:lumMod val="75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4789714" y="1973943"/>
            <a:ext cx="362857" cy="56605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Cube 3"/>
          <p:cNvSpPr/>
          <p:nvPr/>
        </p:nvSpPr>
        <p:spPr>
          <a:xfrm>
            <a:off x="1567542" y="2656113"/>
            <a:ext cx="7097486" cy="798287"/>
          </a:xfrm>
          <a:prstGeom prst="cube">
            <a:avLst/>
          </a:prstGeom>
          <a:solidFill>
            <a:schemeClr val="accent2">
              <a:lumMod val="75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নামঃ- অমৃত লাল রায়</a:t>
            </a:r>
            <a:endParaRPr lang="en-US" sz="6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4738913" y="3570513"/>
            <a:ext cx="464457" cy="55154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ube 5"/>
          <p:cNvSpPr/>
          <p:nvPr/>
        </p:nvSpPr>
        <p:spPr>
          <a:xfrm>
            <a:off x="1567542" y="4238170"/>
            <a:ext cx="6720115" cy="914402"/>
          </a:xfrm>
          <a:prstGeom prst="cube">
            <a:avLst/>
          </a:prstGeom>
          <a:solidFill>
            <a:schemeClr val="accent2">
              <a:lumMod val="75000"/>
            </a:schemeClr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পদবীঃ- সহকারি শিক্ষক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Down Arrow 6"/>
          <p:cNvSpPr/>
          <p:nvPr/>
        </p:nvSpPr>
        <p:spPr>
          <a:xfrm>
            <a:off x="4695371" y="5268686"/>
            <a:ext cx="464456" cy="435429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ube 7"/>
          <p:cNvSpPr/>
          <p:nvPr/>
        </p:nvSpPr>
        <p:spPr>
          <a:xfrm>
            <a:off x="1596570" y="5820229"/>
            <a:ext cx="6444343" cy="740228"/>
          </a:xfrm>
          <a:prstGeom prst="cube">
            <a:avLst/>
          </a:prstGeom>
          <a:solidFill>
            <a:schemeClr val="accent1">
              <a:lumMod val="50000"/>
            </a:schemeClr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নছিরগঞ্জ সহকারি প্রাথমিক বিদ্যালয়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9" y="740229"/>
            <a:ext cx="1393371" cy="5820228"/>
          </a:xfrm>
          <a:prstGeom prst="rect">
            <a:avLst/>
          </a:prstGeom>
          <a:ln w="28575">
            <a:solidFill>
              <a:schemeClr val="tx1"/>
            </a:solidFill>
          </a:ln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10171" y="2540000"/>
            <a:ext cx="1451430" cy="284282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62571" y="2692400"/>
            <a:ext cx="1451430" cy="284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767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274618" y="152401"/>
            <a:ext cx="9407237" cy="1787236"/>
          </a:xfrm>
          <a:prstGeom prst="horizontalScroll">
            <a:avLst/>
          </a:prstGeom>
          <a:solidFill>
            <a:srgbClr val="00B05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bn-IN" sz="7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7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7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274619" y="2978727"/>
            <a:ext cx="9795164" cy="3671455"/>
          </a:xfrm>
          <a:prstGeom prst="roundRect">
            <a:avLst/>
          </a:prstGeom>
          <a:solidFill>
            <a:srgbClr val="00B050"/>
          </a:solidFill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শ্রেণিঃ-চতুর্থ</a:t>
            </a:r>
          </a:p>
          <a:p>
            <a:pPr algn="ctr"/>
            <a:r>
              <a:rPr lang="bn-IN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বিষয়ঃ-প্রাথমিক বিজ্ঞন</a:t>
            </a:r>
          </a:p>
          <a:p>
            <a:pPr algn="ctr"/>
            <a:r>
              <a:rPr lang="bn-IN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শিরোনামঃ-স্বাস্থ্য বিধি</a:t>
            </a:r>
          </a:p>
          <a:p>
            <a:pPr algn="ctr"/>
            <a:r>
              <a:rPr lang="bn-IN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সময়ঃ-৪০ মিনিট</a:t>
            </a:r>
          </a:p>
          <a:p>
            <a:pPr algn="ctr"/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5638799" y="1939636"/>
            <a:ext cx="886691" cy="914399"/>
          </a:xfrm>
          <a:prstGeom prst="downArrow">
            <a:avLst>
              <a:gd name="adj1" fmla="val 50000"/>
              <a:gd name="adj2" fmla="val 57143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249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ame 1"/>
          <p:cNvSpPr/>
          <p:nvPr/>
        </p:nvSpPr>
        <p:spPr>
          <a:xfrm>
            <a:off x="2479965" y="512618"/>
            <a:ext cx="7592290" cy="1634837"/>
          </a:xfrm>
          <a:prstGeom prst="frame">
            <a:avLst/>
          </a:prstGeom>
          <a:solidFill>
            <a:srgbClr val="92D050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800" b="1" dirty="0" smtClean="0">
                <a:ln w="9525">
                  <a:solidFill>
                    <a:srgbClr val="FFFF00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8800" dirty="0">
              <a:ln w="9525">
                <a:solidFill>
                  <a:srgbClr val="FFFF00"/>
                </a:solidFill>
                <a:prstDash val="solid"/>
              </a:ln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136073" y="2743200"/>
            <a:ext cx="9809018" cy="2438400"/>
          </a:xfrm>
          <a:prstGeom prst="rect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৯.১.১ স্বাস্থ্যবিধি পালনের  প্রয়োজনীতা বলতে পারবে।</a:t>
            </a:r>
          </a:p>
          <a:p>
            <a:pPr algn="ctr"/>
            <a:r>
              <a:rPr lang="bn-IN" sz="36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৯.১২স্বাস্থ্য রক্ষার জন্য যে সকল নিয়ম কানুন মেনে চলতে হয় সে গুলো বলতে পারবে</a:t>
            </a:r>
            <a:endParaRPr lang="en-US" sz="36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Down Arrow 2"/>
          <p:cNvSpPr/>
          <p:nvPr/>
        </p:nvSpPr>
        <p:spPr>
          <a:xfrm>
            <a:off x="5805055" y="2258291"/>
            <a:ext cx="498763" cy="3602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4555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 1"/>
          <p:cNvSpPr/>
          <p:nvPr/>
        </p:nvSpPr>
        <p:spPr>
          <a:xfrm>
            <a:off x="2209799" y="734291"/>
            <a:ext cx="7827819" cy="1801091"/>
          </a:xfrm>
          <a:prstGeom prst="can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পাঠ ঘোষনা</a:t>
            </a:r>
            <a:endParaRPr lang="en-US" sz="7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Cube 2"/>
          <p:cNvSpPr/>
          <p:nvPr/>
        </p:nvSpPr>
        <p:spPr>
          <a:xfrm>
            <a:off x="900545" y="3519055"/>
            <a:ext cx="9531928" cy="2161309"/>
          </a:xfrm>
          <a:prstGeom prst="cube">
            <a:avLst/>
          </a:prstGeom>
          <a:ln w="57150"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80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সুস্থ জীবন যাপন</a:t>
            </a:r>
            <a:endParaRPr lang="en-US" sz="80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5444836" y="2646218"/>
            <a:ext cx="678873" cy="8728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29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748145" y="498764"/>
            <a:ext cx="10266219" cy="1191491"/>
          </a:xfrm>
          <a:prstGeom prst="ellipse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এসো ছবি দেখি</a:t>
            </a:r>
            <a:endParaRPr lang="en-US" sz="6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07" y="2136092"/>
            <a:ext cx="3540381" cy="346491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8873" y="2136092"/>
            <a:ext cx="3962400" cy="3464910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858" y="2044791"/>
            <a:ext cx="2958487" cy="355621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Cube 6"/>
          <p:cNvSpPr/>
          <p:nvPr/>
        </p:nvSpPr>
        <p:spPr>
          <a:xfrm>
            <a:off x="748145" y="5985164"/>
            <a:ext cx="2715491" cy="651163"/>
          </a:xfrm>
          <a:prstGeom prst="cub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খেলাধুলা</a:t>
            </a:r>
            <a:endParaRPr lang="en-US" sz="2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Cube 7"/>
          <p:cNvSpPr/>
          <p:nvPr/>
        </p:nvSpPr>
        <p:spPr>
          <a:xfrm>
            <a:off x="4752109" y="5985164"/>
            <a:ext cx="2937164" cy="651163"/>
          </a:xfrm>
          <a:prstGeom prst="cub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বিশ্রাম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Cube 9"/>
          <p:cNvSpPr/>
          <p:nvPr/>
        </p:nvSpPr>
        <p:spPr>
          <a:xfrm>
            <a:off x="8914858" y="5985164"/>
            <a:ext cx="2958487" cy="651163"/>
          </a:xfrm>
          <a:prstGeom prst="cub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পরিস্কার পরিচ্ছন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68779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Direct Access Storage 2"/>
          <p:cNvSpPr/>
          <p:nvPr/>
        </p:nvSpPr>
        <p:spPr>
          <a:xfrm>
            <a:off x="3082636" y="233611"/>
            <a:ext cx="6276109" cy="1068716"/>
          </a:xfrm>
          <a:prstGeom prst="flowChartMagneticDrum">
            <a:avLst/>
          </a:prstGeom>
          <a:ln w="5715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000" b="1" dirty="0" smtClean="0">
                <a:ln w="13462">
                  <a:solidFill>
                    <a:schemeClr val="tx2">
                      <a:lumMod val="50000"/>
                    </a:schemeClr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উপস্থাপনা</a:t>
            </a:r>
            <a:endParaRPr lang="en-US" sz="6000" b="1" dirty="0">
              <a:ln w="13462">
                <a:solidFill>
                  <a:schemeClr val="tx2">
                    <a:lumMod val="50000"/>
                  </a:schemeClr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561" y="3020291"/>
            <a:ext cx="3540381" cy="210589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7" name="Cube 6"/>
          <p:cNvSpPr/>
          <p:nvPr/>
        </p:nvSpPr>
        <p:spPr>
          <a:xfrm>
            <a:off x="4128655" y="5333999"/>
            <a:ext cx="2563090" cy="554182"/>
          </a:xfrm>
          <a:prstGeom prst="cub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খেলাধুলা</a:t>
            </a:r>
            <a:endParaRPr lang="en-US" sz="28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1607128" y="1579419"/>
            <a:ext cx="8977746" cy="955964"/>
          </a:xfrm>
          <a:prstGeom prst="roundRect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54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সুস্থ থাকার জন্য আমরা কী কী করবো</a:t>
            </a:r>
            <a:endParaRPr lang="en-US" sz="54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49382" y="6276109"/>
            <a:ext cx="11790218" cy="443346"/>
          </a:xfrm>
          <a:prstGeom prst="rect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সুস্থ থাকার </a:t>
            </a:r>
            <a:r>
              <a:rPr lang="bn-IN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নিয়মিত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খেলাধুলার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প্রয়োজন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এতে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শরীর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মন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ভাল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থাকে</a:t>
            </a:r>
            <a:r>
              <a:rPr lang="en-US" sz="3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19335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10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9127" y="318654"/>
            <a:ext cx="6913418" cy="3516323"/>
          </a:xfrm>
          <a:prstGeom prst="rect">
            <a:avLst/>
          </a:prstGeom>
        </p:spPr>
      </p:pic>
      <p:sp>
        <p:nvSpPr>
          <p:cNvPr id="4" name="Cube 3"/>
          <p:cNvSpPr/>
          <p:nvPr/>
        </p:nvSpPr>
        <p:spPr>
          <a:xfrm>
            <a:off x="4668983" y="3715541"/>
            <a:ext cx="1925781" cy="510095"/>
          </a:xfrm>
          <a:prstGeom prst="cube">
            <a:avLst/>
          </a:prstGeom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বিশ্রাম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32509" y="5223164"/>
            <a:ext cx="11416146" cy="108065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শরীরের ক্ষয়পূরণ  ও বৃদ্ধির জন্য পর্যাপ্ত ঘুমের প্রয়োজন।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985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6584" y="-110837"/>
            <a:ext cx="3219398" cy="3734063"/>
          </a:xfrm>
          <a:prstGeom prst="rect">
            <a:avLst/>
          </a:prstGeom>
        </p:spPr>
      </p:pic>
      <p:sp>
        <p:nvSpPr>
          <p:cNvPr id="3" name="Cube 2"/>
          <p:cNvSpPr/>
          <p:nvPr/>
        </p:nvSpPr>
        <p:spPr>
          <a:xfrm>
            <a:off x="4303621" y="3623226"/>
            <a:ext cx="2845324" cy="685537"/>
          </a:xfrm>
          <a:prstGeom prst="cube">
            <a:avLst/>
          </a:prstGeom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পরিস্কার পরিচ্ছন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43345" y="4585855"/>
            <a:ext cx="11443855" cy="2175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সুস্থ থাকার জন্য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আমাদের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খাওয়ার আগে ও পরে </a:t>
            </a:r>
            <a:r>
              <a:rPr lang="en-US" sz="3600" b="1" dirty="0" err="1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নিয়মিত</a:t>
            </a:r>
            <a:r>
              <a:rPr lang="bn-IN" sz="3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দাঁত ব্রাশ, ত্বক, চুল, নখ, ও কান </a:t>
            </a:r>
            <a:r>
              <a:rPr lang="bn-IN" sz="3600" b="1" dirty="0" smtClean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পরিস্কার</a:t>
            </a:r>
            <a:r>
              <a:rPr lang="bn-IN" sz="3600" dirty="0" smtClean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solidFill>
                  <a:schemeClr val="bg1">
                    <a:lumMod val="9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পরিচ্ছন রাখতে হবে।</a:t>
            </a:r>
            <a:r>
              <a:rPr lang="bn-IN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সুস্থ থাকার জন্য</a:t>
            </a:r>
            <a:r>
              <a:rPr lang="en-US" sz="36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সকল অভ্যাসকেই সমান গুরুত্ব দিতে হবে</a:t>
            </a:r>
            <a:r>
              <a:rPr lang="en-US" sz="36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bg1">
                    <a:lumMod val="9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dirty="0">
              <a:solidFill>
                <a:schemeClr val="bg1">
                  <a:lumMod val="9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145634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826327" y="387928"/>
            <a:ext cx="7093528" cy="1205346"/>
          </a:xfrm>
          <a:prstGeom prst="ellipse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</a:t>
            </a:r>
            <a:endParaRPr lang="en-US" sz="7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03564" y="2008909"/>
            <a:ext cx="10432473" cy="623454"/>
          </a:xfrm>
          <a:prstGeom prst="rect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সুস্থ থাকার জন্য </a:t>
            </a: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</a:t>
            </a:r>
            <a:r>
              <a:rPr lang="en-US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 </a:t>
            </a:r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কী   করতে পারি ছকে লিখ ?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4072784"/>
              </p:ext>
            </p:extLst>
          </p:nvPr>
        </p:nvGraphicFramePr>
        <p:xfrm>
          <a:off x="1685636" y="3587557"/>
          <a:ext cx="8128000" cy="289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3539419967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3959075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১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880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২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84294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৩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68780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৪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9993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bn-IN" sz="3200" dirty="0" smtClean="0">
                          <a:latin typeface="NikoshBAN" panose="02000000000000000000" pitchFamily="2" charset="0"/>
                          <a:cs typeface="NikoshBAN" panose="02000000000000000000" pitchFamily="2" charset="0"/>
                        </a:rPr>
                        <a:t>৫</a:t>
                      </a:r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dirty="0">
                        <a:latin typeface="NikoshBAN" panose="02000000000000000000" pitchFamily="2" charset="0"/>
                        <a:cs typeface="NikoshBAN" panose="02000000000000000000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3666502"/>
                  </a:ext>
                </a:extLst>
              </a:tr>
            </a:tbl>
          </a:graphicData>
        </a:graphic>
      </p:graphicFrame>
      <p:sp>
        <p:nvSpPr>
          <p:cNvPr id="7" name="Rectangle 6"/>
          <p:cNvSpPr/>
          <p:nvPr/>
        </p:nvSpPr>
        <p:spPr>
          <a:xfrm>
            <a:off x="4530436" y="3006436"/>
            <a:ext cx="2161309" cy="443346"/>
          </a:xfrm>
          <a:prstGeom prst="rect">
            <a:avLst/>
          </a:prstGeom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ছক</a:t>
            </a:r>
            <a:endParaRPr lang="en-US" sz="32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751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Direct Access Storage 1"/>
          <p:cNvSpPr/>
          <p:nvPr/>
        </p:nvSpPr>
        <p:spPr>
          <a:xfrm>
            <a:off x="1759527" y="360219"/>
            <a:ext cx="8285018" cy="858982"/>
          </a:xfrm>
          <a:prstGeom prst="flowChartMagneticDrum">
            <a:avLst/>
          </a:prstGeom>
          <a:ln w="762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8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</a:t>
            </a:r>
            <a:r>
              <a:rPr lang="bn-IN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বইয়ের</a:t>
            </a:r>
            <a:r>
              <a:rPr lang="bn-IN" sz="60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৩৫ পৃষ্টা</a:t>
            </a:r>
            <a:endParaRPr lang="en-US" sz="6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375" y="1385455"/>
            <a:ext cx="5372552" cy="5763489"/>
          </a:xfrm>
          <a:prstGeom prst="rect">
            <a:avLst/>
          </a:prstGeom>
        </p:spPr>
      </p:pic>
      <p:pic>
        <p:nvPicPr>
          <p:cNvPr id="6" name="Picture 5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6109" y="1634836"/>
            <a:ext cx="5292437" cy="5763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4108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own Ribbon 2"/>
          <p:cNvSpPr/>
          <p:nvPr/>
        </p:nvSpPr>
        <p:spPr>
          <a:xfrm>
            <a:off x="789709" y="983673"/>
            <a:ext cx="10668000" cy="1884218"/>
          </a:xfrm>
          <a:prstGeom prst="ribbon">
            <a:avLst/>
          </a:prstGeom>
          <a:effectLst>
            <a:innerShdw blurRad="63500" dist="50800" dir="81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72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52946" y="3948545"/>
            <a:ext cx="10280073" cy="1911928"/>
          </a:xfrm>
          <a:prstGeom prst="rect">
            <a:avLst/>
          </a:prstGeom>
          <a:ln w="76200"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শরীর সুস্থ রাখতে হলে আমাদের কী কী করতে হবে?</a:t>
            </a:r>
          </a:p>
          <a:p>
            <a:pPr algn="ctr"/>
            <a:r>
              <a:rPr lang="bn-IN" sz="44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পরিস্কার পরিচ্ছন থাকার উপায় সমুহ বর্ণনা কর?</a:t>
            </a:r>
            <a:endParaRPr lang="en-US" sz="44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Down Arrow 4"/>
          <p:cNvSpPr/>
          <p:nvPr/>
        </p:nvSpPr>
        <p:spPr>
          <a:xfrm>
            <a:off x="5292437" y="3020291"/>
            <a:ext cx="1413164" cy="7620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8959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1634836" y="568036"/>
            <a:ext cx="9393382" cy="1898073"/>
          </a:xfrm>
          <a:prstGeom prst="horizontalScroll">
            <a:avLst/>
          </a:prstGeom>
          <a:ln w="28575"/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7200" dirty="0" smtClean="0">
                <a:solidFill>
                  <a:srgbClr val="FFFF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বাড়ীর কাজ</a:t>
            </a:r>
            <a:endParaRPr lang="en-US" sz="7200" dirty="0">
              <a:solidFill>
                <a:srgbClr val="FFFF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1094509" y="3394364"/>
            <a:ext cx="10390909" cy="1870363"/>
          </a:xfrm>
          <a:prstGeom prst="roundRect">
            <a:avLst/>
          </a:prstGeom>
          <a:ln w="76200"/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6600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আমরা কী ভাবে সুস্থ থাকতে পারি ?</a:t>
            </a:r>
            <a:endParaRPr lang="en-US" sz="66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Down Arrow 3"/>
          <p:cNvSpPr/>
          <p:nvPr/>
        </p:nvSpPr>
        <p:spPr>
          <a:xfrm>
            <a:off x="5472546" y="2466109"/>
            <a:ext cx="1039090" cy="87283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438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946" y="277092"/>
            <a:ext cx="11610109" cy="637309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292929"/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sp>
        <p:nvSpPr>
          <p:cNvPr id="3" name="Oval 2"/>
          <p:cNvSpPr/>
          <p:nvPr/>
        </p:nvSpPr>
        <p:spPr>
          <a:xfrm>
            <a:off x="3103419" y="5832764"/>
            <a:ext cx="5846618" cy="665018"/>
          </a:xfrm>
          <a:prstGeom prst="ellipse">
            <a:avLst/>
          </a:prstGeom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115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199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7778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529</TotalTime>
  <Words>180</Words>
  <Application>Microsoft Office PowerPoint</Application>
  <PresentationFormat>Widescreen</PresentationFormat>
  <Paragraphs>42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</vt:lpstr>
      <vt:lpstr>Calibri Light</vt:lpstr>
      <vt:lpstr>NikoshBAN</vt:lpstr>
      <vt:lpstr>Trebuchet MS</vt:lpstr>
      <vt:lpstr>Wingdings 3</vt:lpstr>
      <vt:lpstr>Facet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58</cp:revision>
  <dcterms:created xsi:type="dcterms:W3CDTF">2018-06-22T16:33:54Z</dcterms:created>
  <dcterms:modified xsi:type="dcterms:W3CDTF">2018-06-29T04:52:43Z</dcterms:modified>
</cp:coreProperties>
</file>