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1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80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A9A40-4CC1-4FA5-9501-529E4C006723}" type="datetimeFigureOut">
              <a:rPr lang="en-US" smtClean="0"/>
              <a:pPr/>
              <a:t>9/22/2019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C4ECE-0DD9-4C69-9FC3-EC7918F48D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424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C4ECE-0DD9-4C69-9FC3-EC7918F48D1B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C4ECE-0DD9-4C69-9FC3-EC7918F48D1B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21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Bitmap Image" showAsIcon="1" r:id="rId4" imgW="914400" imgH="771480" progId="PBrush">
                  <p:embed/>
                </p:oleObj>
              </mc:Choice>
              <mc:Fallback>
                <p:oleObj name="Bitmap Image" showAsIcon="1" r:id="rId4" imgW="914400" imgH="771480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322668"/>
            <a:ext cx="5181600" cy="40113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5562600"/>
            <a:ext cx="5943600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3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04800"/>
            <a:ext cx="690880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58674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বৈদেশিক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নিয়ন্ত্রন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ww-trust-or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4343400" cy="3505200"/>
          </a:xfrm>
          <a:prstGeom prst="rect">
            <a:avLst/>
          </a:prstGeom>
        </p:spPr>
      </p:pic>
      <p:pic>
        <p:nvPicPr>
          <p:cNvPr id="3" name="Picture 2" descr="6f51d095f2384e1e2f77f11c5169f24fb139126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143000"/>
            <a:ext cx="43434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5334000"/>
            <a:ext cx="6096000" cy="7694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নিয়ন্ত্রন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desh-Bank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04800"/>
            <a:ext cx="5638800" cy="253554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</p:pic>
      <p:pic>
        <p:nvPicPr>
          <p:cNvPr id="3" name="Picture 2" descr="55ed473f1deb3db6cab944b19fcf72d2201312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810000"/>
            <a:ext cx="3810000" cy="2142744"/>
          </a:xfrm>
          <a:prstGeom prst="rect">
            <a:avLst/>
          </a:prstGeom>
          <a:solidFill>
            <a:srgbClr val="C00000"/>
          </a:solidFill>
          <a:ln>
            <a:solidFill>
              <a:srgbClr val="00B050"/>
            </a:solidFill>
          </a:ln>
        </p:spPr>
      </p:pic>
      <p:pic>
        <p:nvPicPr>
          <p:cNvPr id="4" name="Picture 3" descr="rupali-Rajib-39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733800"/>
            <a:ext cx="4191000" cy="22746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62484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সমুহের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8724353">
            <a:off x="1686315" y="3134166"/>
            <a:ext cx="685800" cy="2183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++++++++++++++++++</a:t>
            </a:r>
            <a:endParaRPr lang="en-GB" dirty="0"/>
          </a:p>
        </p:txBody>
      </p:sp>
      <p:sp>
        <p:nvSpPr>
          <p:cNvPr id="17" name="Right Arrow 16"/>
          <p:cNvSpPr/>
          <p:nvPr/>
        </p:nvSpPr>
        <p:spPr>
          <a:xfrm rot="13891908">
            <a:off x="5775386" y="3240102"/>
            <a:ext cx="565030" cy="232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895600" y="2971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/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rector Recruitment instructions &amp; Questi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752600"/>
            <a:ext cx="2915478" cy="1524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 descr="455788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76400"/>
            <a:ext cx="2362200" cy="155762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Picture 3" descr="357935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1828800"/>
            <a:ext cx="1986761" cy="1447800"/>
          </a:xfrm>
          <a:prstGeom prst="rect">
            <a:avLst/>
          </a:prstGeom>
        </p:spPr>
      </p:pic>
      <p:pic>
        <p:nvPicPr>
          <p:cNvPr id="5" name="Picture 4" descr="image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7600" y="2514600"/>
            <a:ext cx="1219200" cy="568037"/>
          </a:xfrm>
          <a:prstGeom prst="rect">
            <a:avLst/>
          </a:prstGeom>
        </p:spPr>
      </p:pic>
      <p:pic>
        <p:nvPicPr>
          <p:cNvPr id="6" name="Picture 5" descr="Janata-Bank-Limit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2400" y="2514600"/>
            <a:ext cx="630237" cy="461853"/>
          </a:xfrm>
          <a:prstGeom prst="rect">
            <a:avLst/>
          </a:prstGeom>
        </p:spPr>
      </p:pic>
      <p:pic>
        <p:nvPicPr>
          <p:cNvPr id="19" name="Picture 18" descr="image0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1600" y="2286000"/>
            <a:ext cx="957146" cy="445943"/>
          </a:xfrm>
          <a:prstGeom prst="rect">
            <a:avLst/>
          </a:prstGeom>
        </p:spPr>
      </p:pic>
      <p:pic>
        <p:nvPicPr>
          <p:cNvPr id="20" name="Picture 19" descr="image0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5800" y="1828800"/>
            <a:ext cx="1308410" cy="609600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21" name="Picture 20" descr="Janata-Bank-Limite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95800" y="1981200"/>
            <a:ext cx="658857" cy="482826"/>
          </a:xfrm>
          <a:prstGeom prst="rect">
            <a:avLst/>
          </a:prstGeom>
        </p:spPr>
      </p:pic>
      <p:pic>
        <p:nvPicPr>
          <p:cNvPr id="23" name="Picture 22" descr="Janata-Bank-Limite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0" y="2286000"/>
            <a:ext cx="477838" cy="350171"/>
          </a:xfrm>
          <a:prstGeom prst="rect">
            <a:avLst/>
          </a:prstGeom>
        </p:spPr>
      </p:pic>
      <p:pic>
        <p:nvPicPr>
          <p:cNvPr id="24" name="Picture 23" descr="image01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1231897">
            <a:off x="31900" y="4190234"/>
            <a:ext cx="1447800" cy="674543"/>
          </a:xfrm>
          <a:prstGeom prst="rect">
            <a:avLst/>
          </a:prstGeom>
        </p:spPr>
      </p:pic>
      <p:pic>
        <p:nvPicPr>
          <p:cNvPr id="25" name="Picture 24" descr="Janata-Bank-Limited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21164235">
            <a:off x="638615" y="4156134"/>
            <a:ext cx="685800" cy="50257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6" name="TextBox 25"/>
          <p:cNvSpPr txBox="1"/>
          <p:nvPr/>
        </p:nvSpPr>
        <p:spPr>
          <a:xfrm>
            <a:off x="3581400" y="1143000"/>
            <a:ext cx="2057400" cy="584775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নিকাশ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ঘর</a:t>
            </a:r>
            <a:endParaRPr lang="en-GB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6362856">
            <a:off x="728316" y="3641407"/>
            <a:ext cx="851622" cy="28704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>
            <a:off x="2514600" y="2057400"/>
            <a:ext cx="685800" cy="28704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 rot="198614">
            <a:off x="6255708" y="1961596"/>
            <a:ext cx="671183" cy="2725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ight Arrow 26"/>
          <p:cNvSpPr/>
          <p:nvPr/>
        </p:nvSpPr>
        <p:spPr>
          <a:xfrm rot="10637823">
            <a:off x="6253410" y="2757249"/>
            <a:ext cx="601143" cy="22666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27"/>
          <p:cNvSpPr/>
          <p:nvPr/>
        </p:nvSpPr>
        <p:spPr>
          <a:xfrm rot="10800000">
            <a:off x="2526495" y="2780399"/>
            <a:ext cx="609600" cy="228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 descr="Money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95600" y="4038600"/>
            <a:ext cx="1905000" cy="1905000"/>
          </a:xfrm>
          <a:prstGeom prst="rect">
            <a:avLst/>
          </a:prstGeom>
        </p:spPr>
      </p:pic>
      <p:sp>
        <p:nvSpPr>
          <p:cNvPr id="29" name="Down Arrow 28"/>
          <p:cNvSpPr/>
          <p:nvPr/>
        </p:nvSpPr>
        <p:spPr>
          <a:xfrm rot="19709006">
            <a:off x="2180160" y="3384068"/>
            <a:ext cx="319832" cy="1143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y-the-rich-ma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5906"/>
            <a:ext cx="3810000" cy="5184294"/>
          </a:xfrm>
          <a:prstGeom prst="rect">
            <a:avLst/>
          </a:prstGeom>
        </p:spPr>
      </p:pic>
      <p:pic>
        <p:nvPicPr>
          <p:cNvPr id="3" name="Picture 2" descr="wealth-money-spell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438400"/>
            <a:ext cx="4038600" cy="31628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5715000"/>
            <a:ext cx="47244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mthumb.php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7762533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514600" y="5257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53340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5334000"/>
            <a:ext cx="79248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সরকারকে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8177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"/>
            <a:ext cx="7543800" cy="50677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5486400"/>
            <a:ext cx="5715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মূল্যস্তর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স্থিতিশীল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abhaban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0"/>
            <a:ext cx="4191000" cy="2181617"/>
          </a:xfrm>
          <a:prstGeom prst="rect">
            <a:avLst/>
          </a:prstGeom>
        </p:spPr>
      </p:pic>
      <p:pic>
        <p:nvPicPr>
          <p:cNvPr id="3" name="Picture 2" descr="National%20Parliament%20of%20Bangladesh_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962400"/>
            <a:ext cx="2906562" cy="1981200"/>
          </a:xfrm>
          <a:prstGeom prst="rect">
            <a:avLst/>
          </a:prstGeom>
        </p:spPr>
      </p:pic>
      <p:pic>
        <p:nvPicPr>
          <p:cNvPr id="4" name="Picture 3" descr="4058009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10000"/>
            <a:ext cx="2819399" cy="2086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3124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বঙ্গভবন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angladesh-Bank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2819400"/>
            <a:ext cx="2870446" cy="205673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04800" y="6019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গনভবন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4953000"/>
            <a:ext cx="2514600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endParaRPr lang="en-GB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6096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সংসদ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ভবন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2362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বঙ্গভবন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5788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3891101" cy="281940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 descr="357935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52400"/>
            <a:ext cx="3886200" cy="2914650"/>
          </a:xfrm>
          <a:prstGeom prst="rect">
            <a:avLst/>
          </a:prstGeom>
        </p:spPr>
      </p:pic>
      <p:pic>
        <p:nvPicPr>
          <p:cNvPr id="4" name="Picture 3" descr="Agroni-Bank-Goalmat-Bagerh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276600"/>
            <a:ext cx="4216400" cy="2457450"/>
          </a:xfrm>
          <a:prstGeom prst="rect">
            <a:avLst/>
          </a:prstGeom>
        </p:spPr>
      </p:pic>
      <p:pic>
        <p:nvPicPr>
          <p:cNvPr id="5" name="Picture 4" descr="8999217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352800"/>
            <a:ext cx="3733800" cy="24727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60198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সু-সংগঠিত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তোলা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0"/>
            <a:ext cx="7772400" cy="43396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u="sng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905000"/>
            <a:ext cx="5181600" cy="42165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মোঃমিজানুর রহমান</a:t>
            </a:r>
          </a:p>
          <a:p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ব্যবসায় শিক্ষা শাখা</a:t>
            </a:r>
          </a:p>
          <a:p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বলইবুনিয়া মাধ্যমিক বিদ্যালয়</a:t>
            </a:r>
          </a:p>
          <a:p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বেতাগী,বরগুনা</a:t>
            </a:r>
            <a:r>
              <a:rPr lang="bn-BD" sz="1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381000"/>
            <a:ext cx="2667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2057400"/>
            <a:ext cx="2819400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b="1" dirty="0" smtClean="0"/>
              <a:t>শ্রেণিঃ নবম</a:t>
            </a:r>
          </a:p>
          <a:p>
            <a:endParaRPr lang="bn-BD" b="1" dirty="0" smtClean="0"/>
          </a:p>
          <a:p>
            <a:r>
              <a:rPr lang="bn-BD" b="1" dirty="0" smtClean="0"/>
              <a:t>বিষয়ঃ ফিনান্স ও ব্যাংকিং</a:t>
            </a:r>
          </a:p>
          <a:p>
            <a:endParaRPr lang="bn-BD" b="1" dirty="0" smtClean="0"/>
          </a:p>
          <a:p>
            <a:r>
              <a:rPr lang="bn-BD" b="1" dirty="0" smtClean="0"/>
              <a:t>তারিখঃ ২০/০৯/২০১৯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7696200" cy="42165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জনকল্যাণ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14400"/>
            <a:ext cx="8001000" cy="24622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উক্তিটির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5400"/>
            <a:ext cx="7315200" cy="1569660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GB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124200"/>
            <a:ext cx="86106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33400"/>
            <a:ext cx="52578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0" y="3352800"/>
            <a:ext cx="5080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gladesh_b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8600"/>
            <a:ext cx="7638473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5410200"/>
            <a:ext cx="4114800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endParaRPr lang="en-GB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869525"/>
            <a:ext cx="80010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8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ব্যাং</a:t>
            </a:r>
            <a:r>
              <a:rPr lang="bn-BD" sz="8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কের উদ্দেশ্য </a:t>
            </a:r>
            <a:endParaRPr lang="en-GB" sz="80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838200"/>
            <a:ext cx="54102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/>
              <a:t>আজকের পাঠ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8200"/>
            <a:ext cx="6553200" cy="4154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8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4800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#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-taka_gu---listan_RAJIB-201201021532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3426552" cy="2286000"/>
          </a:xfrm>
          <a:prstGeom prst="rect">
            <a:avLst/>
          </a:prstGeom>
        </p:spPr>
      </p:pic>
      <p:pic>
        <p:nvPicPr>
          <p:cNvPr id="3" name="Picture 2" descr="54_Bangladesh+Bank_1712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457200"/>
            <a:ext cx="4267199" cy="2457734"/>
          </a:xfrm>
          <a:prstGeom prst="rect">
            <a:avLst/>
          </a:prstGeom>
        </p:spPr>
      </p:pic>
      <p:pic>
        <p:nvPicPr>
          <p:cNvPr id="4" name="Picture 3" descr="s1.reutersmedia.net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48000"/>
            <a:ext cx="4286250" cy="2752725"/>
          </a:xfrm>
          <a:prstGeom prst="rect">
            <a:avLst/>
          </a:prstGeom>
        </p:spPr>
      </p:pic>
      <p:pic>
        <p:nvPicPr>
          <p:cNvPr id="5" name="Picture 4" descr="20110503-money-4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3048000"/>
            <a:ext cx="4381500" cy="2628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59436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endParaRPr lang="en-GB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TH_GARMENT_UNIT_1380396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3838575" cy="2819400"/>
          </a:xfrm>
          <a:prstGeom prst="rect">
            <a:avLst/>
          </a:prstGeom>
        </p:spPr>
      </p:pic>
      <p:pic>
        <p:nvPicPr>
          <p:cNvPr id="3" name="Picture 2" descr="C1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0"/>
            <a:ext cx="4419600" cy="3086100"/>
          </a:xfrm>
          <a:prstGeom prst="rect">
            <a:avLst/>
          </a:prstGeom>
        </p:spPr>
      </p:pic>
      <p:pic>
        <p:nvPicPr>
          <p:cNvPr id="5" name="Picture 4" descr="jute-industry-in-banglades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24200"/>
            <a:ext cx="4648200" cy="2971800"/>
          </a:xfrm>
          <a:prstGeom prst="rect">
            <a:avLst/>
          </a:prstGeom>
        </p:spPr>
      </p:pic>
      <p:pic>
        <p:nvPicPr>
          <p:cNvPr id="6" name="Picture 5" descr="bangladesh-bangabandhu-bridge-bangladesh-9418468-600-45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200400"/>
            <a:ext cx="3886201" cy="289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7400" y="6096000"/>
            <a:ext cx="48768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উন্নয়ন</a:t>
            </a:r>
            <a:endParaRPr lang="en-GB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00_taka_fro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3653028" cy="1634464"/>
          </a:xfrm>
          <a:prstGeom prst="rect">
            <a:avLst/>
          </a:prstGeom>
        </p:spPr>
      </p:pic>
      <p:pic>
        <p:nvPicPr>
          <p:cNvPr id="5" name="Picture 4" descr="tk500o.gif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8600"/>
            <a:ext cx="3733800" cy="1697472"/>
          </a:xfrm>
          <a:prstGeom prst="rect">
            <a:avLst/>
          </a:prstGeom>
        </p:spPr>
      </p:pic>
      <p:pic>
        <p:nvPicPr>
          <p:cNvPr id="6" name="Picture 5" descr="108_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981200"/>
            <a:ext cx="3733800" cy="1819313"/>
          </a:xfrm>
          <a:prstGeom prst="rect">
            <a:avLst/>
          </a:prstGeom>
        </p:spPr>
      </p:pic>
      <p:pic>
        <p:nvPicPr>
          <p:cNvPr id="7" name="Picture 6" descr="260x117xban028_f.jpg.pagespeed.ic.19cJMFx9O_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2057400"/>
            <a:ext cx="3733800" cy="1680210"/>
          </a:xfrm>
          <a:prstGeom prst="rect">
            <a:avLst/>
          </a:prstGeom>
        </p:spPr>
      </p:pic>
      <p:pic>
        <p:nvPicPr>
          <p:cNvPr id="9" name="Picture 8" descr="Tk_20_FNE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962400"/>
            <a:ext cx="3657600" cy="1701378"/>
          </a:xfrm>
          <a:prstGeom prst="rect">
            <a:avLst/>
          </a:prstGeom>
        </p:spPr>
      </p:pic>
      <p:pic>
        <p:nvPicPr>
          <p:cNvPr id="10" name="Picture 9" descr="tk10p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830584"/>
            <a:ext cx="3886200" cy="18799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52600" y="6019800"/>
            <a:ext cx="4495800" cy="769441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প্রচলন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145</Words>
  <Application>Microsoft Office PowerPoint</Application>
  <PresentationFormat>On-screen Show (4:3)</PresentationFormat>
  <Paragraphs>50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Monika</dc:creator>
  <cp:lastModifiedBy>BBHS</cp:lastModifiedBy>
  <cp:revision>89</cp:revision>
  <dcterms:created xsi:type="dcterms:W3CDTF">2006-08-16T00:00:00Z</dcterms:created>
  <dcterms:modified xsi:type="dcterms:W3CDTF">2019-09-22T04:28:28Z</dcterms:modified>
</cp:coreProperties>
</file>