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72" r:id="rId4"/>
    <p:sldId id="273" r:id="rId5"/>
    <p:sldId id="258" r:id="rId6"/>
    <p:sldId id="262" r:id="rId7"/>
    <p:sldId id="274" r:id="rId8"/>
    <p:sldId id="269" r:id="rId9"/>
    <p:sldId id="270" r:id="rId10"/>
    <p:sldId id="263" r:id="rId11"/>
    <p:sldId id="264" r:id="rId12"/>
    <p:sldId id="265" r:id="rId13"/>
    <p:sldId id="267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FB"/>
    <a:srgbClr val="0000FF"/>
    <a:srgbClr val="3333FF"/>
    <a:srgbClr val="11075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87993" autoAdjust="0"/>
  </p:normalViewPr>
  <p:slideViewPr>
    <p:cSldViewPr>
      <p:cViewPr>
        <p:scale>
          <a:sx n="95" d="100"/>
          <a:sy n="95" d="100"/>
        </p:scale>
        <p:origin x="-51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AD150-87B0-4529-BCC6-CDEC5B3D21E7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C798A-0E38-436F-8681-89F25D1D7F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01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C798A-0E38-436F-8681-89F25D1D7F4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798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C798A-0E38-436F-8681-89F25D1D7F4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6522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8402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683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6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1079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818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31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8038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3471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061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612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2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66800" y="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প্রিয় শিক্ষা</a:t>
            </a:r>
            <a:r>
              <a:rPr lang="en-US" sz="7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র্থী</a:t>
            </a:r>
            <a:endParaRPr lang="bn-BD" sz="72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1320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3462" y="1444451"/>
            <a:ext cx="7077075" cy="43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22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solidFill>
            <a:srgbClr val="FFC00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এই ছবিগুলো লক্ষ্য কর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imag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10" y="1066800"/>
            <a:ext cx="3160489" cy="168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mages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32004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images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2" y="4695824"/>
            <a:ext cx="3064099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kolliais1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661" y="2895600"/>
            <a:ext cx="30480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13952" y="1273935"/>
            <a:ext cx="1981201" cy="1001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অর্থ উপার্জন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3952" y="2895600"/>
            <a:ext cx="2119648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বৃহৎ কর্মক্ষেত্র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6831" y="4953000"/>
            <a:ext cx="2106769" cy="1171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পুরস্কার গ্রহণ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553200" y="1273935"/>
            <a:ext cx="1828800" cy="2002665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পুরস্কার</a:t>
            </a:r>
          </a:p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4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1219200" y="990600"/>
            <a:ext cx="6858000" cy="152400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দুজনে আলোচনা করে খাতায় লিখ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219200" y="3248130"/>
            <a:ext cx="6705600" cy="2286000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১০ টি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আত্মকর্মসংস্থানের ক্ষেত্র লিখ। 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999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GB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467600" cy="2514600"/>
          </a:xfrm>
        </p:spPr>
        <p:txBody>
          <a:bodyPr/>
          <a:lstStyle/>
          <a:p>
            <a:pPr marL="0" indent="0">
              <a:buNone/>
            </a:pPr>
            <a:r>
              <a:rPr lang="bn-BD" i="1" dirty="0" smtClean="0"/>
              <a:t>     </a:t>
            </a:r>
            <a:r>
              <a:rPr lang="bn-BD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কর্মপত্র-১</a:t>
            </a:r>
          </a:p>
          <a:p>
            <a:pPr marL="0" indent="0">
              <a:buNone/>
            </a:pPr>
            <a:endParaRPr lang="bn-BD" sz="2400" b="1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Wingdings" pitchFamily="2" charset="2"/>
              <a:buChar char="q"/>
            </a:pPr>
            <a:r>
              <a:rPr lang="bn-BD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আত্মকর্মসংস্থানের ০৫টি সুবিধা বর্ণনা </a:t>
            </a:r>
            <a:r>
              <a:rPr lang="bn-BD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GB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145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1143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bn-BD" sz="4800" u="sng" dirty="0" smtClean="0">
                <a:solidFill>
                  <a:srgbClr val="FF0000"/>
                </a:solidFill>
              </a:rPr>
              <a:t>মূল্যায়ন</a:t>
            </a:r>
            <a:endParaRPr lang="en-GB" sz="48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bn-BD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971550" lvl="1" indent="-571500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আর্থসামাজিক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উন্নয়নে </a:t>
            </a:r>
            <a:r>
              <a:rPr lang="bn-BD" sz="36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আত্মকর্মসংস্থানের </a:t>
            </a:r>
            <a:r>
              <a:rPr lang="bn-BD" sz="36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০২টি গুরুত্ব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bn-BD" sz="3200" b="1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 তোমার পছন্দের ০৫টি </a:t>
            </a:r>
            <a:r>
              <a:rPr lang="bn-BD" sz="3200" dirty="0" smtClean="0">
                <a:solidFill>
                  <a:srgbClr val="1717FB"/>
                </a:solidFill>
                <a:latin typeface="NikoshBAN" pitchFamily="2" charset="0"/>
                <a:cs typeface="NikoshBAN" pitchFamily="2" charset="0"/>
              </a:rPr>
              <a:t>আত্মকর্মসংস্থানের ক্ষেত্রের নাম বল।</a:t>
            </a:r>
            <a:endParaRPr lang="bn-BD" sz="3200" b="1" dirty="0" smtClean="0">
              <a:solidFill>
                <a:srgbClr val="1717FB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65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4800" b="1" i="1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GB" sz="4800" b="1" i="1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বেকার সমস্যা দূরীকরণে আত্মকর্মসংস্থানের গুরুত্ব বর্ণনা কর।</a:t>
            </a:r>
            <a:endParaRPr lang="en-GB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800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     </a:t>
            </a:r>
            <a:r>
              <a:rPr lang="en-US" smtClean="0"/>
              <a:t>     </a:t>
            </a:r>
            <a:r>
              <a:rPr lang="bn-BD" sz="6600" b="1" i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সবাই </a:t>
            </a:r>
            <a:r>
              <a:rPr lang="bn-BD" sz="66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ভাল থেক।</a:t>
            </a:r>
            <a:endParaRPr lang="en-GB" sz="66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user\Desktop\images (1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6172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bn-BD" sz="11500" b="1" i="1" dirty="0" smtClean="0"/>
              <a:t>ধন্যবাদ</a:t>
            </a:r>
            <a:endParaRPr lang="en-GB" sz="11500" b="1" i="1" dirty="0"/>
          </a:p>
        </p:txBody>
      </p:sp>
    </p:spTree>
    <p:extLst>
      <p:ext uri="{BB962C8B-B14F-4D97-AF65-F5344CB8AC3E}">
        <p14:creationId xmlns:p14="http://schemas.microsoft.com/office/powerpoint/2010/main" val="2245330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0"/>
            <a:ext cx="7924800" cy="110799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66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sz="6600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19200"/>
            <a:ext cx="8077200" cy="435429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মোঃমিজানুর রহমান</a:t>
            </a:r>
          </a:p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ব্যবসায় শিক্ষা শাখা</a:t>
            </a:r>
          </a:p>
          <a:p>
            <a:r>
              <a:rPr lang="bn-BD" sz="4400" dirty="0" smtClean="0">
                <a:solidFill>
                  <a:srgbClr val="1717FB"/>
                </a:solidFill>
                <a:latin typeface="NikoshBAN" pitchFamily="2" charset="0"/>
                <a:cs typeface="NikoshBAN" pitchFamily="2" charset="0"/>
              </a:rPr>
              <a:t>বলইবুনিয়া মাধ্যমিক বিদ্যালয়</a:t>
            </a: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বেতাগী,বরগুনা।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8" name="Picture 7" descr="My Pictu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1600200"/>
            <a:ext cx="2514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363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533400"/>
            <a:ext cx="70104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sz="8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80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7010400" cy="38779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নবম </a:t>
            </a:r>
            <a:endParaRPr lang="bn-BD" sz="4000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বিষয়ঃব্যবসায় উদ্যোগ</a:t>
            </a:r>
            <a:endParaRPr lang="bn-BD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বিষয়বস্তুঃআত্মকর্মসংস্থান</a:t>
            </a:r>
            <a:endParaRPr lang="bn-BD" sz="4000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সময়ঃ৫০মিনিট</a:t>
            </a:r>
            <a:endParaRPr lang="bn-BD" sz="40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 ১৫ সেপ্টেম্বর,২০১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খ্রিঃ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6781800" cy="33855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4800" u="sng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আত্মকর্মসংস্থান কী তা বলতে পারবে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b="1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আত্মকর্মসংস্থানের ক্ষেত্র চিহ্নিত করতে পার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GB" sz="2800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আত্মকর্মসংস্থানের সুবিধা বর্ননা করতে পারবে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53" y="2438400"/>
            <a:ext cx="3511093" cy="228600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3901" y="2438400"/>
            <a:ext cx="3983000" cy="225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4800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শিক্ষিত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বেকার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472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শিক্ষিত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আত্মকর্মী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334001"/>
            <a:ext cx="3048000" cy="113877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</a:rPr>
              <a:t>         </a:t>
            </a:r>
            <a:r>
              <a:rPr lang="en-US" sz="2400" dirty="0" smtClean="0">
                <a:solidFill>
                  <a:srgbClr val="0070C0"/>
                </a:solidFill>
              </a:rPr>
              <a:t>    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আত্মকর্মসংস্থান</a:t>
            </a:r>
            <a:endParaRPr lang="en-GB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733800" y="0"/>
            <a:ext cx="1600200" cy="137160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r>
              <a:rPr lang="bn-BD" sz="2000" b="1" dirty="0" smtClean="0"/>
              <a:t>ছবি দুটি লক্ষ্য কর</a:t>
            </a:r>
            <a:endParaRPr lang="en-GB" sz="2000" b="1" dirty="0"/>
          </a:p>
        </p:txBody>
      </p:sp>
      <p:sp>
        <p:nvSpPr>
          <p:cNvPr id="6" name="Block Arc 5"/>
          <p:cNvSpPr/>
          <p:nvPr/>
        </p:nvSpPr>
        <p:spPr>
          <a:xfrm>
            <a:off x="2514600" y="1524000"/>
            <a:ext cx="3982448" cy="990600"/>
          </a:xfrm>
          <a:prstGeom prst="blockArc">
            <a:avLst>
              <a:gd name="adj1" fmla="val 10625373"/>
              <a:gd name="adj2" fmla="val 217012"/>
              <a:gd name="adj3" fmla="val 1553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667000" y="21336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6324600" y="2133600"/>
            <a:ext cx="45719" cy="172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 Arrow 9"/>
          <p:cNvSpPr/>
          <p:nvPr/>
        </p:nvSpPr>
        <p:spPr>
          <a:xfrm>
            <a:off x="6400800" y="5029200"/>
            <a:ext cx="1625249" cy="1676399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কাজটি কোন ধরণের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72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4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গুলো লক্ষ্য কর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untitled-12 copy_2949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4038600" cy="28102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user\Desktop\1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581400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C:\Users\user\Desktop\images (8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479902"/>
            <a:ext cx="3657601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images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79902"/>
            <a:ext cx="36576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057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600200"/>
            <a:ext cx="3276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    আজকের পাঠ শিরোনাম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667000"/>
            <a:ext cx="67056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788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>
          <a:xfrm>
            <a:off x="838200" y="685800"/>
            <a:ext cx="7391400" cy="1828800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উপরের ছবি দেখে তুমি কি বুঝেছ?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598572" y="2524259"/>
            <a:ext cx="2362200" cy="12192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/>
              <a:t>   উত্তর</a:t>
            </a:r>
            <a:endParaRPr lang="en-GB" sz="2800" b="1" dirty="0"/>
          </a:p>
        </p:txBody>
      </p:sp>
      <p:sp>
        <p:nvSpPr>
          <p:cNvPr id="9" name="Horizontal Scroll 8"/>
          <p:cNvSpPr/>
          <p:nvPr/>
        </p:nvSpPr>
        <p:spPr>
          <a:xfrm>
            <a:off x="1219200" y="3886200"/>
            <a:ext cx="7315200" cy="27432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ব্যক্তি উদ্যোগে তৈরিকৃত কিছু কর্মক্ষেত্র।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19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1295400" y="609600"/>
            <a:ext cx="6324600" cy="20574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524000" y="2971800"/>
            <a:ext cx="6324600" cy="129540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আত্মকর্মসংস্থান বলতে কী বুঝ?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373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190</Words>
  <Application>Microsoft Office PowerPoint</Application>
  <PresentationFormat>On-screen Show (4:3)</PresentationFormat>
  <Paragraphs>56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ছবিগুলো লক্ষ্য কর </vt:lpstr>
      <vt:lpstr>PowerPoint Presentation</vt:lpstr>
      <vt:lpstr>PowerPoint Presentation</vt:lpstr>
      <vt:lpstr>PowerPoint Presentation</vt:lpstr>
      <vt:lpstr>এই ছবিগুলো লক্ষ্য কর</vt:lpstr>
      <vt:lpstr>PowerPoint Presentation</vt:lpstr>
      <vt:lpstr>দলীয় কাজ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BBHS</cp:lastModifiedBy>
  <cp:revision>168</cp:revision>
  <dcterms:created xsi:type="dcterms:W3CDTF">2006-08-16T00:00:00Z</dcterms:created>
  <dcterms:modified xsi:type="dcterms:W3CDTF">2019-10-17T06:24:40Z</dcterms:modified>
</cp:coreProperties>
</file>